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 Sans Light"/>
      <p:regular r:id="rId13"/>
      <p:bold r:id="rId14"/>
      <p:italic r:id="rId15"/>
      <p:boldItalic r:id="rId16"/>
    </p:embeddedFont>
    <p:embeddedFont>
      <p:font typeface="Fira Sans Extra Condensed Medium"/>
      <p:regular r:id="rId17"/>
      <p:bold r:id="rId18"/>
      <p:italic r:id="rId19"/>
      <p:boldItalic r:id="rId20"/>
    </p:embeddedFont>
    <p:embeddedFont>
      <p:font typeface="Nunito Sans SemiBold"/>
      <p:regular r:id="rId21"/>
      <p:bold r:id="rId22"/>
      <p:italic r:id="rId23"/>
      <p:boldItalic r:id="rId24"/>
    </p:embeddedFont>
    <p:embeddedFont>
      <p:font typeface="Life Savers ExtraBold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Italic.fntdata"/><Relationship Id="rId22" Type="http://schemas.openxmlformats.org/officeDocument/2006/relationships/font" Target="fonts/NunitoSansSemiBold-bold.fntdata"/><Relationship Id="rId21" Type="http://schemas.openxmlformats.org/officeDocument/2006/relationships/font" Target="fonts/NunitoSansSemiBold-regular.fntdata"/><Relationship Id="rId24" Type="http://schemas.openxmlformats.org/officeDocument/2006/relationships/font" Target="fonts/NunitoSansSemiBold-boldItalic.fntdata"/><Relationship Id="rId23" Type="http://schemas.openxmlformats.org/officeDocument/2006/relationships/font" Target="fonts/NunitoSa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ifeSaver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SansLight-regular.fntdata"/><Relationship Id="rId12" Type="http://schemas.openxmlformats.org/officeDocument/2006/relationships/slide" Target="slides/slide7.xml"/><Relationship Id="rId15" Type="http://schemas.openxmlformats.org/officeDocument/2006/relationships/font" Target="fonts/NunitoSansLight-italic.fntdata"/><Relationship Id="rId14" Type="http://schemas.openxmlformats.org/officeDocument/2006/relationships/font" Target="fonts/NunitoSansLight-bold.fntdata"/><Relationship Id="rId17" Type="http://schemas.openxmlformats.org/officeDocument/2006/relationships/font" Target="fonts/FiraSansExtraCondensedMedium-regular.fntdata"/><Relationship Id="rId16" Type="http://schemas.openxmlformats.org/officeDocument/2006/relationships/font" Target="fonts/NunitoSansLight-boldItalic.fntdata"/><Relationship Id="rId19" Type="http://schemas.openxmlformats.org/officeDocument/2006/relationships/font" Target="fonts/FiraSansExtraCondensedMedium-italic.fntdata"/><Relationship Id="rId18" Type="http://schemas.openxmlformats.org/officeDocument/2006/relationships/font" Target="fonts/FiraSansExtraCondense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cfbc31f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cfbc31f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62f407b84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62f407b84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Can you think of other animated movies that accurately depicts a culture from around the world?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fcf78890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fcf78890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eb16f3cdd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eb16f3cdd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So… who invented “</a:t>
            </a:r>
            <a:r>
              <a:rPr b="1" i="1" lang="en">
                <a:solidFill>
                  <a:srgbClr val="D50251"/>
                </a:solidFill>
              </a:rPr>
              <a:t>Alebrijes</a:t>
            </a:r>
            <a:r>
              <a:rPr b="1" i="1" lang="en"/>
              <a:t>”?</a:t>
            </a:r>
            <a:endParaRPr b="1" i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62f407b8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62f407b8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62f407b84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62f407b84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78350" y="677400"/>
            <a:ext cx="69873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8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004114" y="2623050"/>
            <a:ext cx="31533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ctrTitle"/>
          </p:nvPr>
        </p:nvSpPr>
        <p:spPr>
          <a:xfrm flipH="1">
            <a:off x="2611188" y="27944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" type="subTitle"/>
          </p:nvPr>
        </p:nvSpPr>
        <p:spPr>
          <a:xfrm flipH="1">
            <a:off x="2697300" y="3256226"/>
            <a:ext cx="17691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ctrTitle"/>
          </p:nvPr>
        </p:nvSpPr>
        <p:spPr>
          <a:xfrm flipH="1">
            <a:off x="630863" y="23372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3" type="subTitle"/>
          </p:nvPr>
        </p:nvSpPr>
        <p:spPr>
          <a:xfrm flipH="1">
            <a:off x="716963" y="2805925"/>
            <a:ext cx="17691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4" type="ctrTitle"/>
          </p:nvPr>
        </p:nvSpPr>
        <p:spPr>
          <a:xfrm flipH="1">
            <a:off x="4591513" y="23372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5" type="subTitle"/>
          </p:nvPr>
        </p:nvSpPr>
        <p:spPr>
          <a:xfrm flipH="1">
            <a:off x="4680988" y="2805925"/>
            <a:ext cx="18540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6" type="ctrTitle"/>
          </p:nvPr>
        </p:nvSpPr>
        <p:spPr>
          <a:xfrm flipH="1">
            <a:off x="6571838" y="2794496"/>
            <a:ext cx="1941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7" type="subTitle"/>
          </p:nvPr>
        </p:nvSpPr>
        <p:spPr>
          <a:xfrm flipH="1">
            <a:off x="6708090" y="3256226"/>
            <a:ext cx="1769100" cy="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8"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 flipH="1">
            <a:off x="907601" y="181801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 flipH="1">
            <a:off x="858626" y="2279442"/>
            <a:ext cx="22932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2" type="ctrTitle"/>
          </p:nvPr>
        </p:nvSpPr>
        <p:spPr>
          <a:xfrm flipH="1">
            <a:off x="6089974" y="1818011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3" type="subTitle"/>
          </p:nvPr>
        </p:nvSpPr>
        <p:spPr>
          <a:xfrm flipH="1">
            <a:off x="6089949" y="2279442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3"/>
          <p:cNvSpPr txBox="1"/>
          <p:nvPr>
            <p:ph idx="4" type="title"/>
          </p:nvPr>
        </p:nvSpPr>
        <p:spPr>
          <a:xfrm>
            <a:off x="2642875" y="405225"/>
            <a:ext cx="38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720031" y="17687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956581" y="2306219"/>
            <a:ext cx="1433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2" type="ctrTitle"/>
          </p:nvPr>
        </p:nvSpPr>
        <p:spPr>
          <a:xfrm>
            <a:off x="3618744" y="176872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3" type="subTitle"/>
          </p:nvPr>
        </p:nvSpPr>
        <p:spPr>
          <a:xfrm>
            <a:off x="3855322" y="2297475"/>
            <a:ext cx="1433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4" type="ctrTitle"/>
          </p:nvPr>
        </p:nvSpPr>
        <p:spPr>
          <a:xfrm>
            <a:off x="6480369" y="17687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5" type="subTitle"/>
          </p:nvPr>
        </p:nvSpPr>
        <p:spPr>
          <a:xfrm>
            <a:off x="6717054" y="2297489"/>
            <a:ext cx="1433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6" type="ctrTitle"/>
          </p:nvPr>
        </p:nvSpPr>
        <p:spPr>
          <a:xfrm>
            <a:off x="720006" y="32978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7" type="subTitle"/>
          </p:nvPr>
        </p:nvSpPr>
        <p:spPr>
          <a:xfrm>
            <a:off x="956581" y="3831863"/>
            <a:ext cx="14334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8" type="ctrTitle"/>
          </p:nvPr>
        </p:nvSpPr>
        <p:spPr>
          <a:xfrm>
            <a:off x="3618744" y="3294450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9" type="subTitle"/>
          </p:nvPr>
        </p:nvSpPr>
        <p:spPr>
          <a:xfrm>
            <a:off x="3855322" y="3823200"/>
            <a:ext cx="14334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3" type="ctrTitle"/>
          </p:nvPr>
        </p:nvSpPr>
        <p:spPr>
          <a:xfrm>
            <a:off x="6480369" y="3294475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4" type="subTitle"/>
          </p:nvPr>
        </p:nvSpPr>
        <p:spPr>
          <a:xfrm>
            <a:off x="6717054" y="3823214"/>
            <a:ext cx="1433400" cy="9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5" type="title"/>
          </p:nvPr>
        </p:nvSpPr>
        <p:spPr>
          <a:xfrm>
            <a:off x="2201775" y="405225"/>
            <a:ext cx="474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CUSTOM_1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3198150" y="3307596"/>
            <a:ext cx="274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3424950" y="3769046"/>
            <a:ext cx="2294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5"/>
          <p:cNvSpPr txBox="1"/>
          <p:nvPr>
            <p:ph hasCustomPrompt="1" idx="2" type="title"/>
          </p:nvPr>
        </p:nvSpPr>
        <p:spPr>
          <a:xfrm>
            <a:off x="3643662" y="1588837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260475" y="1389600"/>
            <a:ext cx="6623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2642875" y="405225"/>
            <a:ext cx="38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55400" y="3387976"/>
            <a:ext cx="4283700" cy="13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3">
  <p:cSld name="CUSTOM_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ctrTitle"/>
          </p:nvPr>
        </p:nvSpPr>
        <p:spPr>
          <a:xfrm flipH="1">
            <a:off x="1438036" y="2094350"/>
            <a:ext cx="274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" type="subTitle"/>
          </p:nvPr>
        </p:nvSpPr>
        <p:spPr>
          <a:xfrm flipH="1">
            <a:off x="1891636" y="2555800"/>
            <a:ext cx="2294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20"/>
          <p:cNvSpPr txBox="1"/>
          <p:nvPr>
            <p:ph hasCustomPrompt="1" idx="2" type="title"/>
          </p:nvPr>
        </p:nvSpPr>
        <p:spPr>
          <a:xfrm flipH="1">
            <a:off x="5475299" y="2282803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 flipH="1">
            <a:off x="3068775" y="1952350"/>
            <a:ext cx="3006300" cy="10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 flipH="1">
            <a:off x="2923163" y="2969538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idx="1" type="subTitle"/>
          </p:nvPr>
        </p:nvSpPr>
        <p:spPr>
          <a:xfrm flipH="1">
            <a:off x="3106507" y="2655960"/>
            <a:ext cx="29310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6" name="Google Shape;96;p21"/>
          <p:cNvSpPr txBox="1"/>
          <p:nvPr>
            <p:ph hasCustomPrompt="1" type="title"/>
          </p:nvPr>
        </p:nvSpPr>
        <p:spPr>
          <a:xfrm flipH="1">
            <a:off x="2082307" y="1911760"/>
            <a:ext cx="4979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7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>
            <a:off x="74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/>
          <p:nvPr/>
        </p:nvSpPr>
        <p:spPr>
          <a:xfrm>
            <a:off x="74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idx="1" type="subTitle"/>
          </p:nvPr>
        </p:nvSpPr>
        <p:spPr>
          <a:xfrm>
            <a:off x="979678" y="1834325"/>
            <a:ext cx="301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1" name="Google Shape;101;p22"/>
          <p:cNvSpPr txBox="1"/>
          <p:nvPr>
            <p:ph hasCustomPrompt="1" type="title"/>
          </p:nvPr>
        </p:nvSpPr>
        <p:spPr>
          <a:xfrm>
            <a:off x="1052876" y="1309275"/>
            <a:ext cx="2864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22"/>
          <p:cNvSpPr txBox="1"/>
          <p:nvPr>
            <p:ph idx="2" type="subTitle"/>
          </p:nvPr>
        </p:nvSpPr>
        <p:spPr>
          <a:xfrm>
            <a:off x="5074911" y="1834325"/>
            <a:ext cx="301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3" name="Google Shape;103;p22"/>
          <p:cNvSpPr txBox="1"/>
          <p:nvPr>
            <p:ph hasCustomPrompt="1" idx="3" type="title"/>
          </p:nvPr>
        </p:nvSpPr>
        <p:spPr>
          <a:xfrm>
            <a:off x="5148109" y="1309275"/>
            <a:ext cx="2864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2"/>
          <p:cNvSpPr txBox="1"/>
          <p:nvPr>
            <p:ph idx="4" type="subTitle"/>
          </p:nvPr>
        </p:nvSpPr>
        <p:spPr>
          <a:xfrm>
            <a:off x="3066750" y="3554625"/>
            <a:ext cx="30105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5" name="Google Shape;105;p22"/>
          <p:cNvSpPr txBox="1"/>
          <p:nvPr>
            <p:ph hasCustomPrompt="1" idx="5" type="title"/>
          </p:nvPr>
        </p:nvSpPr>
        <p:spPr>
          <a:xfrm>
            <a:off x="3139948" y="3029575"/>
            <a:ext cx="2864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ctrTitle"/>
          </p:nvPr>
        </p:nvSpPr>
        <p:spPr>
          <a:xfrm flipH="1">
            <a:off x="1241375" y="29432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 flipH="1">
            <a:off x="1285100" y="3404726"/>
            <a:ext cx="3188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2" type="ctrTitle"/>
          </p:nvPr>
        </p:nvSpPr>
        <p:spPr>
          <a:xfrm flipH="1">
            <a:off x="4734900" y="29432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0" name="Google Shape;110;p23"/>
          <p:cNvSpPr txBox="1"/>
          <p:nvPr>
            <p:ph idx="3" type="subTitle"/>
          </p:nvPr>
        </p:nvSpPr>
        <p:spPr>
          <a:xfrm flipH="1">
            <a:off x="4734875" y="3404726"/>
            <a:ext cx="3188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4"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8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type="ctrTitle"/>
          </p:nvPr>
        </p:nvSpPr>
        <p:spPr>
          <a:xfrm flipH="1">
            <a:off x="1806300" y="811850"/>
            <a:ext cx="1231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4"/>
          <p:cNvSpPr txBox="1"/>
          <p:nvPr>
            <p:ph idx="1" type="subTitle"/>
          </p:nvPr>
        </p:nvSpPr>
        <p:spPr>
          <a:xfrm flipH="1">
            <a:off x="5962421" y="3157569"/>
            <a:ext cx="2337300" cy="110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9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ctrTitle"/>
          </p:nvPr>
        </p:nvSpPr>
        <p:spPr>
          <a:xfrm>
            <a:off x="6186089" y="1344200"/>
            <a:ext cx="12303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956050" y="3155550"/>
            <a:ext cx="2225400" cy="110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0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ctrTitle"/>
          </p:nvPr>
        </p:nvSpPr>
        <p:spPr>
          <a:xfrm flipH="1">
            <a:off x="1470125" y="-266025"/>
            <a:ext cx="64935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" type="subTitle"/>
          </p:nvPr>
        </p:nvSpPr>
        <p:spPr>
          <a:xfrm flipH="1">
            <a:off x="3062301" y="1845302"/>
            <a:ext cx="32976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1" name="Google Shape;121;p26"/>
          <p:cNvSpPr txBox="1"/>
          <p:nvPr/>
        </p:nvSpPr>
        <p:spPr>
          <a:xfrm>
            <a:off x="3072000" y="3938270"/>
            <a:ext cx="3000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rPr>
              <a:t>, and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Nunito Sans Light"/>
              <a:ea typeface="Nunito Sans Light"/>
              <a:cs typeface="Nunito Sans Light"/>
              <a:sym typeface="Nunito Sans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5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548050" y="1659650"/>
            <a:ext cx="37065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type="title"/>
          </p:nvPr>
        </p:nvSpPr>
        <p:spPr>
          <a:xfrm>
            <a:off x="2540350" y="405225"/>
            <a:ext cx="40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2" type="body"/>
          </p:nvPr>
        </p:nvSpPr>
        <p:spPr>
          <a:xfrm>
            <a:off x="4717500" y="1659650"/>
            <a:ext cx="37065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 algn="ctr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 algn="ctr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7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 flipH="1">
            <a:off x="3312648" y="3252750"/>
            <a:ext cx="25554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 flipH="1">
            <a:off x="2126299" y="1603350"/>
            <a:ext cx="49281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4946727" y="2094350"/>
            <a:ext cx="274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4946728" y="2555800"/>
            <a:ext cx="2294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5"/>
          <p:cNvSpPr txBox="1"/>
          <p:nvPr>
            <p:ph hasCustomPrompt="1" idx="2" type="title"/>
          </p:nvPr>
        </p:nvSpPr>
        <p:spPr>
          <a:xfrm>
            <a:off x="2277728" y="2282803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917900" y="22110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type="title"/>
          </p:nvPr>
        </p:nvSpPr>
        <p:spPr>
          <a:xfrm>
            <a:off x="2540350" y="405225"/>
            <a:ext cx="406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 flipH="1">
            <a:off x="1764275" y="1813549"/>
            <a:ext cx="1916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 flipH="1">
            <a:off x="1764350" y="2414125"/>
            <a:ext cx="2363700" cy="17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2" type="ctrTitle"/>
          </p:nvPr>
        </p:nvSpPr>
        <p:spPr>
          <a:xfrm flipH="1">
            <a:off x="5463000" y="1813549"/>
            <a:ext cx="1916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3" type="subTitle"/>
          </p:nvPr>
        </p:nvSpPr>
        <p:spPr>
          <a:xfrm flipH="1">
            <a:off x="5016000" y="2414125"/>
            <a:ext cx="2363700" cy="17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4" type="title"/>
          </p:nvPr>
        </p:nvSpPr>
        <p:spPr>
          <a:xfrm>
            <a:off x="2699650" y="405225"/>
            <a:ext cx="37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 flipH="1">
            <a:off x="889500" y="3210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 flipH="1">
            <a:off x="889475" y="3671716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8"/>
          <p:cNvSpPr txBox="1"/>
          <p:nvPr>
            <p:ph idx="2" type="ctrTitle"/>
          </p:nvPr>
        </p:nvSpPr>
        <p:spPr>
          <a:xfrm flipH="1">
            <a:off x="3480075" y="26768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3" type="subTitle"/>
          </p:nvPr>
        </p:nvSpPr>
        <p:spPr>
          <a:xfrm flipH="1">
            <a:off x="3402025" y="3138316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" name="Google Shape;35;p8"/>
          <p:cNvSpPr txBox="1"/>
          <p:nvPr>
            <p:ph idx="4" type="ctrTitle"/>
          </p:nvPr>
        </p:nvSpPr>
        <p:spPr>
          <a:xfrm flipH="1">
            <a:off x="6071872" y="3210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5" type="subTitle"/>
          </p:nvPr>
        </p:nvSpPr>
        <p:spPr>
          <a:xfrm flipH="1">
            <a:off x="6071847" y="3671716"/>
            <a:ext cx="2195400" cy="13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8"/>
          <p:cNvSpPr txBox="1"/>
          <p:nvPr>
            <p:ph idx="6" type="title"/>
          </p:nvPr>
        </p:nvSpPr>
        <p:spPr>
          <a:xfrm>
            <a:off x="2642875" y="405225"/>
            <a:ext cx="38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and image">
  <p:cSld name="CUSTOM_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ctrTitle"/>
          </p:nvPr>
        </p:nvSpPr>
        <p:spPr>
          <a:xfrm flipH="1">
            <a:off x="4720024" y="2368800"/>
            <a:ext cx="3377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 flipH="1">
            <a:off x="5311104" y="3052410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words">
  <p:cSld name="CUSTOM_5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ctrTitle"/>
          </p:nvPr>
        </p:nvSpPr>
        <p:spPr>
          <a:xfrm flipH="1">
            <a:off x="2661300" y="1683300"/>
            <a:ext cx="3821400" cy="177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fe Savers ExtraBold"/>
              <a:buNone/>
              <a:defRPr sz="2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●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○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■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●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○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■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●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Sans Light"/>
              <a:buChar char="○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Sans Light"/>
              <a:buChar char="■"/>
              <a:defRPr sz="120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idx="1" type="subTitle"/>
          </p:nvPr>
        </p:nvSpPr>
        <p:spPr>
          <a:xfrm flipH="1">
            <a:off x="666350" y="977925"/>
            <a:ext cx="34617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 Mission Heights Junior College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 have the best Spanish </a:t>
            </a:r>
            <a:r>
              <a:rPr lang="en" sz="1600"/>
              <a:t>teacher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But come Day of the Dead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She would meet Catrina, the reaper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Miss Mirian looked so nice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sitting on her big </a:t>
            </a:r>
            <a:r>
              <a:rPr lang="en" sz="1600"/>
              <a:t>brown</a:t>
            </a:r>
            <a:r>
              <a:rPr lang="en" sz="1600"/>
              <a:t> desk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Along came Catrina, miss Death,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To give her some much needed rest.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But la señorita was too smart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She gave Death a Spanish riddle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“IF I say  uno, dos, cuatro, cinco?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did I miss in the middle?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33" name="Google Shape;133;p30"/>
          <p:cNvSpPr txBox="1"/>
          <p:nvPr>
            <p:ph idx="4" type="title"/>
          </p:nvPr>
        </p:nvSpPr>
        <p:spPr>
          <a:xfrm>
            <a:off x="2699650" y="405225"/>
            <a:ext cx="37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Dedicada a la profesora</a:t>
            </a:r>
            <a:endParaRPr/>
          </a:p>
        </p:txBody>
      </p:sp>
      <p:sp>
        <p:nvSpPr>
          <p:cNvPr id="134" name="Google Shape;134;p30"/>
          <p:cNvSpPr txBox="1"/>
          <p:nvPr>
            <p:ph idx="1" type="subTitle"/>
          </p:nvPr>
        </p:nvSpPr>
        <p:spPr>
          <a:xfrm flipH="1">
            <a:off x="4628725" y="1054125"/>
            <a:ext cx="41799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Catrina had not revised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Any of her Spanish números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She went to the afterlife alone,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(Or so the rumour goes).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Lady Death walked away crying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slowly and reluctantly.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Pinning to learn more Spanish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And little bit of company.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grpSp>
        <p:nvGrpSpPr>
          <p:cNvPr id="135" name="Google Shape;135;p30"/>
          <p:cNvGrpSpPr/>
          <p:nvPr/>
        </p:nvGrpSpPr>
        <p:grpSpPr>
          <a:xfrm>
            <a:off x="6444244" y="3669582"/>
            <a:ext cx="2566757" cy="1407993"/>
            <a:chOff x="231300" y="679925"/>
            <a:chExt cx="7153725" cy="4352375"/>
          </a:xfrm>
        </p:grpSpPr>
        <p:sp>
          <p:nvSpPr>
            <p:cNvPr id="136" name="Google Shape;136;p30"/>
            <p:cNvSpPr/>
            <p:nvPr/>
          </p:nvSpPr>
          <p:spPr>
            <a:xfrm>
              <a:off x="5505575" y="3875075"/>
              <a:ext cx="1332775" cy="233800"/>
            </a:xfrm>
            <a:custGeom>
              <a:rect b="b" l="l" r="r" t="t"/>
              <a:pathLst>
                <a:path extrusionOk="0" fill="none" h="9352" w="53311">
                  <a:moveTo>
                    <a:pt x="53311" y="1"/>
                  </a:moveTo>
                  <a:cubicBezTo>
                    <a:pt x="36971" y="8271"/>
                    <a:pt x="17143" y="9352"/>
                    <a:pt x="0" y="2886"/>
                  </a:cubicBezTo>
                </a:path>
              </a:pathLst>
            </a:custGeom>
            <a:noFill/>
            <a:ln cap="flat" cmpd="sng" w="77150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0"/>
            <p:cNvSpPr/>
            <p:nvPr/>
          </p:nvSpPr>
          <p:spPr>
            <a:xfrm>
              <a:off x="5585800" y="3620500"/>
              <a:ext cx="1126800" cy="355300"/>
            </a:xfrm>
            <a:custGeom>
              <a:rect b="b" l="l" r="r" t="t"/>
              <a:pathLst>
                <a:path extrusionOk="0" fill="none" h="14212" w="45072">
                  <a:moveTo>
                    <a:pt x="45072" y="0"/>
                  </a:moveTo>
                  <a:cubicBezTo>
                    <a:pt x="30830" y="12699"/>
                    <a:pt x="18686" y="14211"/>
                    <a:pt x="0" y="10307"/>
                  </a:cubicBezTo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0"/>
            <p:cNvSpPr/>
            <p:nvPr/>
          </p:nvSpPr>
          <p:spPr>
            <a:xfrm>
              <a:off x="789750" y="3895925"/>
              <a:ext cx="1332800" cy="233400"/>
            </a:xfrm>
            <a:custGeom>
              <a:rect b="b" l="l" r="r" t="t"/>
              <a:pathLst>
                <a:path extrusionOk="0" fill="none" h="9336" w="53312">
                  <a:moveTo>
                    <a:pt x="0" y="0"/>
                  </a:moveTo>
                  <a:cubicBezTo>
                    <a:pt x="16341" y="8271"/>
                    <a:pt x="36168" y="9335"/>
                    <a:pt x="53311" y="2886"/>
                  </a:cubicBezTo>
                </a:path>
              </a:pathLst>
            </a:custGeom>
            <a:noFill/>
            <a:ln cap="flat" cmpd="sng" w="77150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0"/>
            <p:cNvSpPr/>
            <p:nvPr/>
          </p:nvSpPr>
          <p:spPr>
            <a:xfrm>
              <a:off x="915500" y="3641325"/>
              <a:ext cx="1126800" cy="355300"/>
            </a:xfrm>
            <a:custGeom>
              <a:rect b="b" l="l" r="r" t="t"/>
              <a:pathLst>
                <a:path extrusionOk="0" fill="none" h="14212" w="45072">
                  <a:moveTo>
                    <a:pt x="0" y="0"/>
                  </a:moveTo>
                  <a:cubicBezTo>
                    <a:pt x="14258" y="12699"/>
                    <a:pt x="26386" y="14211"/>
                    <a:pt x="45072" y="10308"/>
                  </a:cubicBezTo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0"/>
            <p:cNvSpPr/>
            <p:nvPr/>
          </p:nvSpPr>
          <p:spPr>
            <a:xfrm>
              <a:off x="5670275" y="1317550"/>
              <a:ext cx="149700" cy="163100"/>
            </a:xfrm>
            <a:custGeom>
              <a:rect b="b" l="l" r="r" t="t"/>
              <a:pathLst>
                <a:path extrusionOk="0" h="6524" w="5988">
                  <a:moveTo>
                    <a:pt x="2300" y="1"/>
                  </a:moveTo>
                  <a:cubicBezTo>
                    <a:pt x="2300" y="1"/>
                    <a:pt x="1" y="2763"/>
                    <a:pt x="278" y="4275"/>
                  </a:cubicBezTo>
                  <a:cubicBezTo>
                    <a:pt x="540" y="5596"/>
                    <a:pt x="1696" y="6524"/>
                    <a:pt x="3005" y="6524"/>
                  </a:cubicBezTo>
                  <a:cubicBezTo>
                    <a:pt x="3164" y="6524"/>
                    <a:pt x="3325" y="6510"/>
                    <a:pt x="3488" y="6481"/>
                  </a:cubicBezTo>
                  <a:cubicBezTo>
                    <a:pt x="4985" y="6219"/>
                    <a:pt x="5988" y="4800"/>
                    <a:pt x="5756" y="3303"/>
                  </a:cubicBezTo>
                  <a:cubicBezTo>
                    <a:pt x="5494" y="1791"/>
                    <a:pt x="2300" y="1"/>
                    <a:pt x="230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0"/>
            <p:cNvSpPr/>
            <p:nvPr/>
          </p:nvSpPr>
          <p:spPr>
            <a:xfrm>
              <a:off x="5708075" y="1600475"/>
              <a:ext cx="152025" cy="166500"/>
            </a:xfrm>
            <a:custGeom>
              <a:rect b="b" l="l" r="r" t="t"/>
              <a:pathLst>
                <a:path extrusionOk="0" h="6660" w="6081">
                  <a:moveTo>
                    <a:pt x="3041" y="0"/>
                  </a:moveTo>
                  <a:cubicBezTo>
                    <a:pt x="2883" y="0"/>
                    <a:pt x="2723" y="13"/>
                    <a:pt x="2562" y="40"/>
                  </a:cubicBezTo>
                  <a:cubicBezTo>
                    <a:pt x="1019" y="318"/>
                    <a:pt x="1" y="1815"/>
                    <a:pt x="325" y="3358"/>
                  </a:cubicBezTo>
                  <a:cubicBezTo>
                    <a:pt x="587" y="4870"/>
                    <a:pt x="3781" y="6660"/>
                    <a:pt x="3781" y="6660"/>
                  </a:cubicBezTo>
                  <a:cubicBezTo>
                    <a:pt x="3781" y="6660"/>
                    <a:pt x="6080" y="3913"/>
                    <a:pt x="5818" y="2386"/>
                  </a:cubicBezTo>
                  <a:cubicBezTo>
                    <a:pt x="5610" y="988"/>
                    <a:pt x="4410" y="0"/>
                    <a:pt x="304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0"/>
            <p:cNvSpPr/>
            <p:nvPr/>
          </p:nvSpPr>
          <p:spPr>
            <a:xfrm>
              <a:off x="5788325" y="1393025"/>
              <a:ext cx="153925" cy="137875"/>
            </a:xfrm>
            <a:custGeom>
              <a:rect b="b" l="l" r="r" t="t"/>
              <a:pathLst>
                <a:path extrusionOk="0" h="5515" w="6157">
                  <a:moveTo>
                    <a:pt x="3850" y="1"/>
                  </a:moveTo>
                  <a:cubicBezTo>
                    <a:pt x="2913" y="1"/>
                    <a:pt x="1926" y="123"/>
                    <a:pt x="1404" y="562"/>
                  </a:cubicBezTo>
                  <a:cubicBezTo>
                    <a:pt x="185" y="1534"/>
                    <a:pt x="0" y="3324"/>
                    <a:pt x="1019" y="4527"/>
                  </a:cubicBezTo>
                  <a:cubicBezTo>
                    <a:pt x="1569" y="5179"/>
                    <a:pt x="2356" y="5515"/>
                    <a:pt x="3147" y="5515"/>
                  </a:cubicBezTo>
                  <a:cubicBezTo>
                    <a:pt x="3799" y="5515"/>
                    <a:pt x="4455" y="5287"/>
                    <a:pt x="4984" y="4820"/>
                  </a:cubicBezTo>
                  <a:cubicBezTo>
                    <a:pt x="6157" y="3833"/>
                    <a:pt x="6111" y="191"/>
                    <a:pt x="6111" y="191"/>
                  </a:cubicBezTo>
                  <a:cubicBezTo>
                    <a:pt x="6111" y="191"/>
                    <a:pt x="5020" y="1"/>
                    <a:pt x="385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5588125" y="1553625"/>
              <a:ext cx="153925" cy="138050"/>
            </a:xfrm>
            <a:custGeom>
              <a:rect b="b" l="l" r="r" t="t"/>
              <a:pathLst>
                <a:path extrusionOk="0" h="5522" w="6157">
                  <a:moveTo>
                    <a:pt x="3009" y="1"/>
                  </a:moveTo>
                  <a:cubicBezTo>
                    <a:pt x="2358" y="1"/>
                    <a:pt x="1702" y="229"/>
                    <a:pt x="1173" y="695"/>
                  </a:cubicBezTo>
                  <a:cubicBezTo>
                    <a:pt x="0" y="1683"/>
                    <a:pt x="46" y="5324"/>
                    <a:pt x="46" y="5324"/>
                  </a:cubicBezTo>
                  <a:cubicBezTo>
                    <a:pt x="46" y="5324"/>
                    <a:pt x="1146" y="5521"/>
                    <a:pt x="2324" y="5521"/>
                  </a:cubicBezTo>
                  <a:cubicBezTo>
                    <a:pt x="3259" y="5521"/>
                    <a:pt x="4243" y="5398"/>
                    <a:pt x="4768" y="4954"/>
                  </a:cubicBezTo>
                  <a:cubicBezTo>
                    <a:pt x="5971" y="3982"/>
                    <a:pt x="6157" y="2192"/>
                    <a:pt x="5138" y="989"/>
                  </a:cubicBezTo>
                  <a:cubicBezTo>
                    <a:pt x="4588" y="337"/>
                    <a:pt x="3801" y="1"/>
                    <a:pt x="30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0"/>
            <p:cNvSpPr/>
            <p:nvPr/>
          </p:nvSpPr>
          <p:spPr>
            <a:xfrm>
              <a:off x="5807600" y="1520275"/>
              <a:ext cx="170925" cy="137925"/>
            </a:xfrm>
            <a:custGeom>
              <a:rect b="b" l="l" r="r" t="t"/>
              <a:pathLst>
                <a:path extrusionOk="0" h="5517" w="6837">
                  <a:moveTo>
                    <a:pt x="3141" y="0"/>
                  </a:moveTo>
                  <a:cubicBezTo>
                    <a:pt x="2009" y="0"/>
                    <a:pt x="942" y="702"/>
                    <a:pt x="525" y="1844"/>
                  </a:cubicBezTo>
                  <a:cubicBezTo>
                    <a:pt x="1" y="3310"/>
                    <a:pt x="772" y="4915"/>
                    <a:pt x="2254" y="5424"/>
                  </a:cubicBezTo>
                  <a:cubicBezTo>
                    <a:pt x="2432" y="5489"/>
                    <a:pt x="2636" y="5517"/>
                    <a:pt x="2857" y="5517"/>
                  </a:cubicBezTo>
                  <a:cubicBezTo>
                    <a:pt x="4428" y="5517"/>
                    <a:pt x="6836" y="4082"/>
                    <a:pt x="6836" y="4082"/>
                  </a:cubicBezTo>
                  <a:cubicBezTo>
                    <a:pt x="6836" y="4082"/>
                    <a:pt x="5602" y="718"/>
                    <a:pt x="4151" y="193"/>
                  </a:cubicBezTo>
                  <a:cubicBezTo>
                    <a:pt x="3819" y="62"/>
                    <a:pt x="3477" y="0"/>
                    <a:pt x="314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5551850" y="1426350"/>
              <a:ext cx="168225" cy="137100"/>
            </a:xfrm>
            <a:custGeom>
              <a:rect b="b" l="l" r="r" t="t"/>
              <a:pathLst>
                <a:path extrusionOk="0" h="5484" w="6729">
                  <a:moveTo>
                    <a:pt x="3985" y="0"/>
                  </a:moveTo>
                  <a:cubicBezTo>
                    <a:pt x="2414" y="0"/>
                    <a:pt x="1" y="1451"/>
                    <a:pt x="1" y="1451"/>
                  </a:cubicBezTo>
                  <a:cubicBezTo>
                    <a:pt x="1" y="1451"/>
                    <a:pt x="1235" y="4814"/>
                    <a:pt x="2685" y="5339"/>
                  </a:cubicBezTo>
                  <a:cubicBezTo>
                    <a:pt x="2980" y="5437"/>
                    <a:pt x="3280" y="5484"/>
                    <a:pt x="3575" y="5484"/>
                  </a:cubicBezTo>
                  <a:cubicBezTo>
                    <a:pt x="4717" y="5484"/>
                    <a:pt x="5787" y="4782"/>
                    <a:pt x="6204" y="3642"/>
                  </a:cubicBezTo>
                  <a:cubicBezTo>
                    <a:pt x="6728" y="2222"/>
                    <a:pt x="6003" y="648"/>
                    <a:pt x="4583" y="93"/>
                  </a:cubicBezTo>
                  <a:cubicBezTo>
                    <a:pt x="4406" y="29"/>
                    <a:pt x="4203" y="0"/>
                    <a:pt x="39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5692275" y="1469550"/>
              <a:ext cx="145825" cy="145825"/>
            </a:xfrm>
            <a:custGeom>
              <a:rect b="b" l="l" r="r" t="t"/>
              <a:pathLst>
                <a:path extrusionOk="0" h="5833" w="5833">
                  <a:moveTo>
                    <a:pt x="2916" y="0"/>
                  </a:moveTo>
                  <a:cubicBezTo>
                    <a:pt x="1312" y="0"/>
                    <a:pt x="0" y="1296"/>
                    <a:pt x="0" y="2917"/>
                  </a:cubicBezTo>
                  <a:cubicBezTo>
                    <a:pt x="0" y="4521"/>
                    <a:pt x="1312" y="5833"/>
                    <a:pt x="2916" y="5833"/>
                  </a:cubicBezTo>
                  <a:cubicBezTo>
                    <a:pt x="4521" y="5833"/>
                    <a:pt x="5833" y="4521"/>
                    <a:pt x="5833" y="2917"/>
                  </a:cubicBezTo>
                  <a:cubicBezTo>
                    <a:pt x="5833" y="1296"/>
                    <a:pt x="4521" y="0"/>
                    <a:pt x="291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5097825" y="2769675"/>
              <a:ext cx="755325" cy="736525"/>
            </a:xfrm>
            <a:custGeom>
              <a:rect b="b" l="l" r="r" t="t"/>
              <a:pathLst>
                <a:path extrusionOk="0" h="29461" w="30213">
                  <a:moveTo>
                    <a:pt x="12109" y="1"/>
                  </a:moveTo>
                  <a:cubicBezTo>
                    <a:pt x="11815" y="1"/>
                    <a:pt x="11516" y="38"/>
                    <a:pt x="11218" y="118"/>
                  </a:cubicBezTo>
                  <a:cubicBezTo>
                    <a:pt x="9366" y="612"/>
                    <a:pt x="8271" y="2525"/>
                    <a:pt x="8765" y="4377"/>
                  </a:cubicBezTo>
                  <a:cubicBezTo>
                    <a:pt x="9073" y="5549"/>
                    <a:pt x="10539" y="8620"/>
                    <a:pt x="12036" y="10595"/>
                  </a:cubicBezTo>
                  <a:cubicBezTo>
                    <a:pt x="11635" y="10888"/>
                    <a:pt x="11264" y="11243"/>
                    <a:pt x="10971" y="11660"/>
                  </a:cubicBezTo>
                  <a:cubicBezTo>
                    <a:pt x="9012" y="10147"/>
                    <a:pt x="5941" y="8666"/>
                    <a:pt x="4768" y="8358"/>
                  </a:cubicBezTo>
                  <a:cubicBezTo>
                    <a:pt x="4461" y="8273"/>
                    <a:pt x="4152" y="8233"/>
                    <a:pt x="3848" y="8233"/>
                  </a:cubicBezTo>
                  <a:cubicBezTo>
                    <a:pt x="2321" y="8233"/>
                    <a:pt x="921" y="9251"/>
                    <a:pt x="510" y="10795"/>
                  </a:cubicBezTo>
                  <a:cubicBezTo>
                    <a:pt x="0" y="12647"/>
                    <a:pt x="1096" y="14560"/>
                    <a:pt x="2963" y="15054"/>
                  </a:cubicBezTo>
                  <a:cubicBezTo>
                    <a:pt x="3767" y="15276"/>
                    <a:pt x="5616" y="15470"/>
                    <a:pt x="7489" y="15470"/>
                  </a:cubicBezTo>
                  <a:cubicBezTo>
                    <a:pt x="8348" y="15470"/>
                    <a:pt x="9212" y="15429"/>
                    <a:pt x="9984" y="15332"/>
                  </a:cubicBezTo>
                  <a:cubicBezTo>
                    <a:pt x="10045" y="15826"/>
                    <a:pt x="10169" y="16304"/>
                    <a:pt x="10369" y="16767"/>
                  </a:cubicBezTo>
                  <a:cubicBezTo>
                    <a:pt x="8086" y="17724"/>
                    <a:pt x="5262" y="19637"/>
                    <a:pt x="4413" y="20501"/>
                  </a:cubicBezTo>
                  <a:cubicBezTo>
                    <a:pt x="3056" y="21859"/>
                    <a:pt x="3040" y="24050"/>
                    <a:pt x="4398" y="25408"/>
                  </a:cubicBezTo>
                  <a:cubicBezTo>
                    <a:pt x="5081" y="26090"/>
                    <a:pt x="5974" y="26434"/>
                    <a:pt x="6868" y="26434"/>
                  </a:cubicBezTo>
                  <a:cubicBezTo>
                    <a:pt x="7753" y="26434"/>
                    <a:pt x="8637" y="26098"/>
                    <a:pt x="9320" y="25423"/>
                  </a:cubicBezTo>
                  <a:cubicBezTo>
                    <a:pt x="10169" y="24559"/>
                    <a:pt x="12098" y="21751"/>
                    <a:pt x="13054" y="19467"/>
                  </a:cubicBezTo>
                  <a:cubicBezTo>
                    <a:pt x="13517" y="19668"/>
                    <a:pt x="14011" y="19791"/>
                    <a:pt x="14505" y="19853"/>
                  </a:cubicBezTo>
                  <a:cubicBezTo>
                    <a:pt x="14181" y="22306"/>
                    <a:pt x="14443" y="25701"/>
                    <a:pt x="14752" y="26889"/>
                  </a:cubicBezTo>
                  <a:cubicBezTo>
                    <a:pt x="15165" y="28440"/>
                    <a:pt x="16564" y="29461"/>
                    <a:pt x="18096" y="29461"/>
                  </a:cubicBezTo>
                  <a:cubicBezTo>
                    <a:pt x="18393" y="29461"/>
                    <a:pt x="18694" y="29422"/>
                    <a:pt x="18995" y="29342"/>
                  </a:cubicBezTo>
                  <a:cubicBezTo>
                    <a:pt x="20862" y="28849"/>
                    <a:pt x="21957" y="26951"/>
                    <a:pt x="21464" y="25099"/>
                  </a:cubicBezTo>
                  <a:cubicBezTo>
                    <a:pt x="21155" y="23926"/>
                    <a:pt x="19689" y="20856"/>
                    <a:pt x="18192" y="18881"/>
                  </a:cubicBezTo>
                  <a:cubicBezTo>
                    <a:pt x="18594" y="18572"/>
                    <a:pt x="18949" y="18217"/>
                    <a:pt x="19242" y="17816"/>
                  </a:cubicBezTo>
                  <a:cubicBezTo>
                    <a:pt x="21217" y="19328"/>
                    <a:pt x="24287" y="20794"/>
                    <a:pt x="25460" y="21118"/>
                  </a:cubicBezTo>
                  <a:cubicBezTo>
                    <a:pt x="25760" y="21198"/>
                    <a:pt x="26062" y="21237"/>
                    <a:pt x="26359" y="21237"/>
                  </a:cubicBezTo>
                  <a:cubicBezTo>
                    <a:pt x="27891" y="21237"/>
                    <a:pt x="29292" y="20216"/>
                    <a:pt x="29719" y="18665"/>
                  </a:cubicBezTo>
                  <a:cubicBezTo>
                    <a:pt x="30213" y="16813"/>
                    <a:pt x="29117" y="14900"/>
                    <a:pt x="27265" y="14406"/>
                  </a:cubicBezTo>
                  <a:cubicBezTo>
                    <a:pt x="26464" y="14195"/>
                    <a:pt x="24623" y="14006"/>
                    <a:pt x="22749" y="14006"/>
                  </a:cubicBezTo>
                  <a:cubicBezTo>
                    <a:pt x="21883" y="14006"/>
                    <a:pt x="21010" y="14046"/>
                    <a:pt x="20229" y="14144"/>
                  </a:cubicBezTo>
                  <a:cubicBezTo>
                    <a:pt x="20183" y="13650"/>
                    <a:pt x="20044" y="13156"/>
                    <a:pt x="19843" y="12693"/>
                  </a:cubicBezTo>
                  <a:cubicBezTo>
                    <a:pt x="22143" y="11752"/>
                    <a:pt x="24951" y="9823"/>
                    <a:pt x="25815" y="8959"/>
                  </a:cubicBezTo>
                  <a:cubicBezTo>
                    <a:pt x="27173" y="7617"/>
                    <a:pt x="27173" y="5410"/>
                    <a:pt x="25815" y="4053"/>
                  </a:cubicBezTo>
                  <a:cubicBezTo>
                    <a:pt x="25136" y="3374"/>
                    <a:pt x="24249" y="3034"/>
                    <a:pt x="23362" y="3034"/>
                  </a:cubicBezTo>
                  <a:cubicBezTo>
                    <a:pt x="22474" y="3034"/>
                    <a:pt x="21587" y="3374"/>
                    <a:pt x="20908" y="4053"/>
                  </a:cubicBezTo>
                  <a:cubicBezTo>
                    <a:pt x="20044" y="4901"/>
                    <a:pt x="18115" y="7709"/>
                    <a:pt x="17159" y="9993"/>
                  </a:cubicBezTo>
                  <a:cubicBezTo>
                    <a:pt x="16696" y="9793"/>
                    <a:pt x="16217" y="9669"/>
                    <a:pt x="15708" y="9607"/>
                  </a:cubicBezTo>
                  <a:cubicBezTo>
                    <a:pt x="16032" y="7154"/>
                    <a:pt x="15785" y="3759"/>
                    <a:pt x="15461" y="2587"/>
                  </a:cubicBezTo>
                  <a:cubicBezTo>
                    <a:pt x="15047" y="1033"/>
                    <a:pt x="13644" y="1"/>
                    <a:pt x="121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0"/>
            <p:cNvSpPr/>
            <p:nvPr/>
          </p:nvSpPr>
          <p:spPr>
            <a:xfrm>
              <a:off x="4978250" y="2474350"/>
              <a:ext cx="295125" cy="289475"/>
            </a:xfrm>
            <a:custGeom>
              <a:rect b="b" l="l" r="r" t="t"/>
              <a:pathLst>
                <a:path extrusionOk="0" h="11579" w="11805">
                  <a:moveTo>
                    <a:pt x="4728" y="1"/>
                  </a:moveTo>
                  <a:cubicBezTo>
                    <a:pt x="4608" y="1"/>
                    <a:pt x="4487" y="16"/>
                    <a:pt x="4367" y="50"/>
                  </a:cubicBezTo>
                  <a:cubicBezTo>
                    <a:pt x="3642" y="235"/>
                    <a:pt x="3210" y="991"/>
                    <a:pt x="3410" y="1716"/>
                  </a:cubicBezTo>
                  <a:cubicBezTo>
                    <a:pt x="3703" y="2596"/>
                    <a:pt x="4151" y="3414"/>
                    <a:pt x="4691" y="4154"/>
                  </a:cubicBezTo>
                  <a:cubicBezTo>
                    <a:pt x="4537" y="4278"/>
                    <a:pt x="4382" y="4416"/>
                    <a:pt x="4274" y="4571"/>
                  </a:cubicBezTo>
                  <a:cubicBezTo>
                    <a:pt x="3534" y="4031"/>
                    <a:pt x="2716" y="3583"/>
                    <a:pt x="1836" y="3275"/>
                  </a:cubicBezTo>
                  <a:cubicBezTo>
                    <a:pt x="1730" y="3250"/>
                    <a:pt x="1623" y="3238"/>
                    <a:pt x="1518" y="3238"/>
                  </a:cubicBezTo>
                  <a:cubicBezTo>
                    <a:pt x="909" y="3238"/>
                    <a:pt x="356" y="3641"/>
                    <a:pt x="185" y="4247"/>
                  </a:cubicBezTo>
                  <a:cubicBezTo>
                    <a:pt x="0" y="4972"/>
                    <a:pt x="417" y="5697"/>
                    <a:pt x="1126" y="5913"/>
                  </a:cubicBezTo>
                  <a:cubicBezTo>
                    <a:pt x="1703" y="6021"/>
                    <a:pt x="2286" y="6072"/>
                    <a:pt x="2871" y="6072"/>
                  </a:cubicBezTo>
                  <a:cubicBezTo>
                    <a:pt x="3210" y="6072"/>
                    <a:pt x="3549" y="6055"/>
                    <a:pt x="3888" y="6021"/>
                  </a:cubicBezTo>
                  <a:cubicBezTo>
                    <a:pt x="3919" y="6222"/>
                    <a:pt x="3966" y="6407"/>
                    <a:pt x="4043" y="6592"/>
                  </a:cubicBezTo>
                  <a:cubicBezTo>
                    <a:pt x="3194" y="6962"/>
                    <a:pt x="2392" y="7456"/>
                    <a:pt x="1697" y="8058"/>
                  </a:cubicBezTo>
                  <a:cubicBezTo>
                    <a:pt x="1157" y="8598"/>
                    <a:pt x="1157" y="9462"/>
                    <a:pt x="1697" y="9987"/>
                  </a:cubicBezTo>
                  <a:cubicBezTo>
                    <a:pt x="1960" y="10257"/>
                    <a:pt x="2307" y="10392"/>
                    <a:pt x="2656" y="10392"/>
                  </a:cubicBezTo>
                  <a:cubicBezTo>
                    <a:pt x="3005" y="10392"/>
                    <a:pt x="3356" y="10257"/>
                    <a:pt x="3626" y="9987"/>
                  </a:cubicBezTo>
                  <a:cubicBezTo>
                    <a:pt x="4228" y="9292"/>
                    <a:pt x="4722" y="8490"/>
                    <a:pt x="5092" y="7641"/>
                  </a:cubicBezTo>
                  <a:cubicBezTo>
                    <a:pt x="5277" y="7719"/>
                    <a:pt x="5462" y="7780"/>
                    <a:pt x="5663" y="7796"/>
                  </a:cubicBezTo>
                  <a:cubicBezTo>
                    <a:pt x="5555" y="8721"/>
                    <a:pt x="5601" y="9663"/>
                    <a:pt x="5771" y="10573"/>
                  </a:cubicBezTo>
                  <a:cubicBezTo>
                    <a:pt x="5925" y="11178"/>
                    <a:pt x="6477" y="11579"/>
                    <a:pt x="7077" y="11579"/>
                  </a:cubicBezTo>
                  <a:cubicBezTo>
                    <a:pt x="7196" y="11579"/>
                    <a:pt x="7317" y="11563"/>
                    <a:pt x="7437" y="11530"/>
                  </a:cubicBezTo>
                  <a:cubicBezTo>
                    <a:pt x="8163" y="11345"/>
                    <a:pt x="8595" y="10588"/>
                    <a:pt x="8394" y="9863"/>
                  </a:cubicBezTo>
                  <a:cubicBezTo>
                    <a:pt x="8085" y="8999"/>
                    <a:pt x="7653" y="8166"/>
                    <a:pt x="7113" y="7425"/>
                  </a:cubicBezTo>
                  <a:cubicBezTo>
                    <a:pt x="7190" y="7364"/>
                    <a:pt x="7268" y="7302"/>
                    <a:pt x="7329" y="7225"/>
                  </a:cubicBezTo>
                  <a:cubicBezTo>
                    <a:pt x="7407" y="7163"/>
                    <a:pt x="7468" y="7086"/>
                    <a:pt x="7530" y="6993"/>
                  </a:cubicBezTo>
                  <a:cubicBezTo>
                    <a:pt x="8271" y="7549"/>
                    <a:pt x="9104" y="7981"/>
                    <a:pt x="9968" y="8305"/>
                  </a:cubicBezTo>
                  <a:cubicBezTo>
                    <a:pt x="10074" y="8330"/>
                    <a:pt x="10181" y="8342"/>
                    <a:pt x="10286" y="8342"/>
                  </a:cubicBezTo>
                  <a:cubicBezTo>
                    <a:pt x="10895" y="8342"/>
                    <a:pt x="11448" y="7938"/>
                    <a:pt x="11619" y="7333"/>
                  </a:cubicBezTo>
                  <a:cubicBezTo>
                    <a:pt x="11804" y="6608"/>
                    <a:pt x="11403" y="5867"/>
                    <a:pt x="10678" y="5666"/>
                  </a:cubicBezTo>
                  <a:cubicBezTo>
                    <a:pt x="10098" y="5558"/>
                    <a:pt x="9512" y="5500"/>
                    <a:pt x="8924" y="5500"/>
                  </a:cubicBezTo>
                  <a:cubicBezTo>
                    <a:pt x="8588" y="5500"/>
                    <a:pt x="8252" y="5519"/>
                    <a:pt x="7916" y="5558"/>
                  </a:cubicBezTo>
                  <a:cubicBezTo>
                    <a:pt x="7900" y="5358"/>
                    <a:pt x="7839" y="5173"/>
                    <a:pt x="7761" y="4987"/>
                  </a:cubicBezTo>
                  <a:cubicBezTo>
                    <a:pt x="8610" y="4617"/>
                    <a:pt x="9412" y="4123"/>
                    <a:pt x="10107" y="3522"/>
                  </a:cubicBezTo>
                  <a:cubicBezTo>
                    <a:pt x="10647" y="2981"/>
                    <a:pt x="10647" y="2117"/>
                    <a:pt x="10107" y="1593"/>
                  </a:cubicBezTo>
                  <a:cubicBezTo>
                    <a:pt x="9844" y="1323"/>
                    <a:pt x="9497" y="1188"/>
                    <a:pt x="9148" y="1188"/>
                  </a:cubicBezTo>
                  <a:cubicBezTo>
                    <a:pt x="8799" y="1188"/>
                    <a:pt x="8448" y="1323"/>
                    <a:pt x="8178" y="1593"/>
                  </a:cubicBezTo>
                  <a:cubicBezTo>
                    <a:pt x="7576" y="2287"/>
                    <a:pt x="7082" y="3074"/>
                    <a:pt x="6712" y="3923"/>
                  </a:cubicBezTo>
                  <a:cubicBezTo>
                    <a:pt x="6527" y="3846"/>
                    <a:pt x="6326" y="3799"/>
                    <a:pt x="6141" y="3784"/>
                  </a:cubicBezTo>
                  <a:cubicBezTo>
                    <a:pt x="6234" y="2858"/>
                    <a:pt x="6203" y="1932"/>
                    <a:pt x="6033" y="1006"/>
                  </a:cubicBezTo>
                  <a:cubicBezTo>
                    <a:pt x="5879" y="402"/>
                    <a:pt x="5327" y="1"/>
                    <a:pt x="472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0"/>
            <p:cNvSpPr/>
            <p:nvPr/>
          </p:nvSpPr>
          <p:spPr>
            <a:xfrm>
              <a:off x="4718625" y="1411775"/>
              <a:ext cx="861025" cy="848175"/>
            </a:xfrm>
            <a:custGeom>
              <a:rect b="b" l="l" r="r" t="t"/>
              <a:pathLst>
                <a:path extrusionOk="0" h="33927" w="34441">
                  <a:moveTo>
                    <a:pt x="13756" y="1"/>
                  </a:moveTo>
                  <a:cubicBezTo>
                    <a:pt x="13417" y="1"/>
                    <a:pt x="13073" y="44"/>
                    <a:pt x="12730" y="136"/>
                  </a:cubicBezTo>
                  <a:cubicBezTo>
                    <a:pt x="10570" y="707"/>
                    <a:pt x="9305" y="2928"/>
                    <a:pt x="9907" y="5073"/>
                  </a:cubicBezTo>
                  <a:cubicBezTo>
                    <a:pt x="10277" y="6416"/>
                    <a:pt x="11959" y="9965"/>
                    <a:pt x="13687" y="12233"/>
                  </a:cubicBezTo>
                  <a:cubicBezTo>
                    <a:pt x="13456" y="12403"/>
                    <a:pt x="13240" y="12588"/>
                    <a:pt x="13024" y="12788"/>
                  </a:cubicBezTo>
                  <a:cubicBezTo>
                    <a:pt x="12823" y="13004"/>
                    <a:pt x="12638" y="13220"/>
                    <a:pt x="12468" y="13452"/>
                  </a:cubicBezTo>
                  <a:cubicBezTo>
                    <a:pt x="10200" y="11724"/>
                    <a:pt x="6666" y="10011"/>
                    <a:pt x="5324" y="9656"/>
                  </a:cubicBezTo>
                  <a:cubicBezTo>
                    <a:pt x="5022" y="9587"/>
                    <a:pt x="4721" y="9554"/>
                    <a:pt x="4424" y="9554"/>
                  </a:cubicBezTo>
                  <a:cubicBezTo>
                    <a:pt x="2654" y="9554"/>
                    <a:pt x="1045" y="10727"/>
                    <a:pt x="556" y="12511"/>
                  </a:cubicBezTo>
                  <a:cubicBezTo>
                    <a:pt x="1" y="14578"/>
                    <a:pt x="1189" y="16723"/>
                    <a:pt x="3241" y="17371"/>
                  </a:cubicBezTo>
                  <a:cubicBezTo>
                    <a:pt x="4163" y="17615"/>
                    <a:pt x="6302" y="17837"/>
                    <a:pt x="8470" y="17837"/>
                  </a:cubicBezTo>
                  <a:cubicBezTo>
                    <a:pt x="9459" y="17837"/>
                    <a:pt x="10453" y="17791"/>
                    <a:pt x="11342" y="17680"/>
                  </a:cubicBezTo>
                  <a:cubicBezTo>
                    <a:pt x="11403" y="18250"/>
                    <a:pt x="11542" y="18806"/>
                    <a:pt x="11774" y="19346"/>
                  </a:cubicBezTo>
                  <a:cubicBezTo>
                    <a:pt x="9135" y="20426"/>
                    <a:pt x="5910" y="22648"/>
                    <a:pt x="4923" y="23636"/>
                  </a:cubicBezTo>
                  <a:cubicBezTo>
                    <a:pt x="3534" y="25209"/>
                    <a:pt x="3611" y="27601"/>
                    <a:pt x="5093" y="29098"/>
                  </a:cubicBezTo>
                  <a:cubicBezTo>
                    <a:pt x="5867" y="29872"/>
                    <a:pt x="6891" y="30263"/>
                    <a:pt x="7918" y="30263"/>
                  </a:cubicBezTo>
                  <a:cubicBezTo>
                    <a:pt x="8856" y="30263"/>
                    <a:pt x="9797" y="29938"/>
                    <a:pt x="10555" y="29283"/>
                  </a:cubicBezTo>
                  <a:cubicBezTo>
                    <a:pt x="11542" y="28295"/>
                    <a:pt x="13764" y="25071"/>
                    <a:pt x="14860" y="22432"/>
                  </a:cubicBezTo>
                  <a:cubicBezTo>
                    <a:pt x="15400" y="22663"/>
                    <a:pt x="15955" y="22818"/>
                    <a:pt x="16526" y="22879"/>
                  </a:cubicBezTo>
                  <a:cubicBezTo>
                    <a:pt x="16156" y="25719"/>
                    <a:pt x="16449" y="29622"/>
                    <a:pt x="16819" y="30980"/>
                  </a:cubicBezTo>
                  <a:cubicBezTo>
                    <a:pt x="17297" y="32761"/>
                    <a:pt x="18907" y="33927"/>
                    <a:pt x="20658" y="33927"/>
                  </a:cubicBezTo>
                  <a:cubicBezTo>
                    <a:pt x="21001" y="33927"/>
                    <a:pt x="21349" y="33882"/>
                    <a:pt x="21695" y="33789"/>
                  </a:cubicBezTo>
                  <a:cubicBezTo>
                    <a:pt x="23825" y="33233"/>
                    <a:pt x="25090" y="31057"/>
                    <a:pt x="24534" y="28928"/>
                  </a:cubicBezTo>
                  <a:cubicBezTo>
                    <a:pt x="24180" y="27570"/>
                    <a:pt x="22498" y="24037"/>
                    <a:pt x="20754" y="21769"/>
                  </a:cubicBezTo>
                  <a:cubicBezTo>
                    <a:pt x="21001" y="21599"/>
                    <a:pt x="21217" y="21414"/>
                    <a:pt x="21418" y="21213"/>
                  </a:cubicBezTo>
                  <a:cubicBezTo>
                    <a:pt x="21618" y="20997"/>
                    <a:pt x="21819" y="20781"/>
                    <a:pt x="21988" y="20550"/>
                  </a:cubicBezTo>
                  <a:cubicBezTo>
                    <a:pt x="24241" y="22278"/>
                    <a:pt x="27790" y="23990"/>
                    <a:pt x="29133" y="24345"/>
                  </a:cubicBezTo>
                  <a:cubicBezTo>
                    <a:pt x="29432" y="24414"/>
                    <a:pt x="29731" y="24446"/>
                    <a:pt x="30026" y="24446"/>
                  </a:cubicBezTo>
                  <a:cubicBezTo>
                    <a:pt x="31798" y="24446"/>
                    <a:pt x="33409" y="23263"/>
                    <a:pt x="33885" y="21491"/>
                  </a:cubicBezTo>
                  <a:cubicBezTo>
                    <a:pt x="34441" y="19423"/>
                    <a:pt x="33268" y="17278"/>
                    <a:pt x="31216" y="16630"/>
                  </a:cubicBezTo>
                  <a:cubicBezTo>
                    <a:pt x="30291" y="16378"/>
                    <a:pt x="28185" y="16155"/>
                    <a:pt x="26044" y="16155"/>
                  </a:cubicBezTo>
                  <a:cubicBezTo>
                    <a:pt x="25042" y="16155"/>
                    <a:pt x="24031" y="16204"/>
                    <a:pt x="23130" y="16322"/>
                  </a:cubicBezTo>
                  <a:cubicBezTo>
                    <a:pt x="23053" y="15751"/>
                    <a:pt x="22914" y="15195"/>
                    <a:pt x="22683" y="14655"/>
                  </a:cubicBezTo>
                  <a:cubicBezTo>
                    <a:pt x="25321" y="13560"/>
                    <a:pt x="28562" y="11353"/>
                    <a:pt x="29549" y="10366"/>
                  </a:cubicBezTo>
                  <a:cubicBezTo>
                    <a:pt x="31108" y="8807"/>
                    <a:pt x="31108" y="6277"/>
                    <a:pt x="29549" y="4718"/>
                  </a:cubicBezTo>
                  <a:cubicBezTo>
                    <a:pt x="28768" y="3929"/>
                    <a:pt x="27743" y="3536"/>
                    <a:pt x="26718" y="3536"/>
                  </a:cubicBezTo>
                  <a:cubicBezTo>
                    <a:pt x="25698" y="3536"/>
                    <a:pt x="24679" y="3926"/>
                    <a:pt x="23902" y="4703"/>
                  </a:cubicBezTo>
                  <a:cubicBezTo>
                    <a:pt x="22914" y="5690"/>
                    <a:pt x="20692" y="8915"/>
                    <a:pt x="19581" y="11554"/>
                  </a:cubicBezTo>
                  <a:cubicBezTo>
                    <a:pt x="19057" y="11322"/>
                    <a:pt x="18501" y="11168"/>
                    <a:pt x="17915" y="11106"/>
                  </a:cubicBezTo>
                  <a:cubicBezTo>
                    <a:pt x="18301" y="8283"/>
                    <a:pt x="17992" y="4363"/>
                    <a:pt x="17637" y="3021"/>
                  </a:cubicBezTo>
                  <a:cubicBezTo>
                    <a:pt x="17170" y="1206"/>
                    <a:pt x="15538" y="1"/>
                    <a:pt x="1375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0"/>
            <p:cNvSpPr/>
            <p:nvPr/>
          </p:nvSpPr>
          <p:spPr>
            <a:xfrm>
              <a:off x="6739575" y="2107275"/>
              <a:ext cx="297075" cy="289550"/>
            </a:xfrm>
            <a:custGeom>
              <a:rect b="b" l="l" r="r" t="t"/>
              <a:pathLst>
                <a:path extrusionOk="0" h="11582" w="11883">
                  <a:moveTo>
                    <a:pt x="4753" y="1"/>
                  </a:moveTo>
                  <a:cubicBezTo>
                    <a:pt x="4641" y="1"/>
                    <a:pt x="4527" y="14"/>
                    <a:pt x="4414" y="43"/>
                  </a:cubicBezTo>
                  <a:cubicBezTo>
                    <a:pt x="3673" y="244"/>
                    <a:pt x="3241" y="985"/>
                    <a:pt x="3442" y="1725"/>
                  </a:cubicBezTo>
                  <a:cubicBezTo>
                    <a:pt x="3750" y="2589"/>
                    <a:pt x="4182" y="3423"/>
                    <a:pt x="4738" y="4163"/>
                  </a:cubicBezTo>
                  <a:cubicBezTo>
                    <a:pt x="4645" y="4225"/>
                    <a:pt x="4568" y="4287"/>
                    <a:pt x="4506" y="4364"/>
                  </a:cubicBezTo>
                  <a:cubicBezTo>
                    <a:pt x="4429" y="4426"/>
                    <a:pt x="4368" y="4503"/>
                    <a:pt x="4306" y="4595"/>
                  </a:cubicBezTo>
                  <a:cubicBezTo>
                    <a:pt x="3565" y="4040"/>
                    <a:pt x="2747" y="3592"/>
                    <a:pt x="1868" y="3284"/>
                  </a:cubicBezTo>
                  <a:cubicBezTo>
                    <a:pt x="1755" y="3255"/>
                    <a:pt x="1640" y="3241"/>
                    <a:pt x="1528" y="3241"/>
                  </a:cubicBezTo>
                  <a:cubicBezTo>
                    <a:pt x="920" y="3241"/>
                    <a:pt x="358" y="3644"/>
                    <a:pt x="201" y="4256"/>
                  </a:cubicBezTo>
                  <a:cubicBezTo>
                    <a:pt x="1" y="4981"/>
                    <a:pt x="433" y="5722"/>
                    <a:pt x="1158" y="5922"/>
                  </a:cubicBezTo>
                  <a:cubicBezTo>
                    <a:pt x="1738" y="6030"/>
                    <a:pt x="2324" y="6088"/>
                    <a:pt x="2912" y="6088"/>
                  </a:cubicBezTo>
                  <a:cubicBezTo>
                    <a:pt x="3248" y="6088"/>
                    <a:pt x="3584" y="6069"/>
                    <a:pt x="3920" y="6030"/>
                  </a:cubicBezTo>
                  <a:cubicBezTo>
                    <a:pt x="3951" y="6231"/>
                    <a:pt x="3997" y="6416"/>
                    <a:pt x="4074" y="6601"/>
                  </a:cubicBezTo>
                  <a:cubicBezTo>
                    <a:pt x="3226" y="6971"/>
                    <a:pt x="2439" y="7465"/>
                    <a:pt x="1729" y="8067"/>
                  </a:cubicBezTo>
                  <a:cubicBezTo>
                    <a:pt x="1189" y="8592"/>
                    <a:pt x="1189" y="9456"/>
                    <a:pt x="1729" y="9996"/>
                  </a:cubicBezTo>
                  <a:cubicBezTo>
                    <a:pt x="1991" y="10258"/>
                    <a:pt x="2339" y="10389"/>
                    <a:pt x="2688" y="10389"/>
                  </a:cubicBezTo>
                  <a:cubicBezTo>
                    <a:pt x="3037" y="10389"/>
                    <a:pt x="3388" y="10258"/>
                    <a:pt x="3658" y="9996"/>
                  </a:cubicBezTo>
                  <a:cubicBezTo>
                    <a:pt x="4260" y="9286"/>
                    <a:pt x="4753" y="8499"/>
                    <a:pt x="5124" y="7650"/>
                  </a:cubicBezTo>
                  <a:cubicBezTo>
                    <a:pt x="5309" y="7728"/>
                    <a:pt x="5509" y="7774"/>
                    <a:pt x="5710" y="7805"/>
                  </a:cubicBezTo>
                  <a:cubicBezTo>
                    <a:pt x="5602" y="8715"/>
                    <a:pt x="5633" y="9656"/>
                    <a:pt x="5803" y="10567"/>
                  </a:cubicBezTo>
                  <a:cubicBezTo>
                    <a:pt x="5972" y="11178"/>
                    <a:pt x="6525" y="11582"/>
                    <a:pt x="7130" y="11582"/>
                  </a:cubicBezTo>
                  <a:cubicBezTo>
                    <a:pt x="7242" y="11582"/>
                    <a:pt x="7356" y="11568"/>
                    <a:pt x="7469" y="11539"/>
                  </a:cubicBezTo>
                  <a:cubicBezTo>
                    <a:pt x="8194" y="11338"/>
                    <a:pt x="8626" y="10598"/>
                    <a:pt x="8441" y="9872"/>
                  </a:cubicBezTo>
                  <a:cubicBezTo>
                    <a:pt x="8133" y="8993"/>
                    <a:pt x="7701" y="8160"/>
                    <a:pt x="7145" y="7419"/>
                  </a:cubicBezTo>
                  <a:cubicBezTo>
                    <a:pt x="7315" y="7311"/>
                    <a:pt x="7454" y="7172"/>
                    <a:pt x="7562" y="7002"/>
                  </a:cubicBezTo>
                  <a:cubicBezTo>
                    <a:pt x="8302" y="7558"/>
                    <a:pt x="9136" y="7990"/>
                    <a:pt x="10015" y="8298"/>
                  </a:cubicBezTo>
                  <a:cubicBezTo>
                    <a:pt x="10135" y="8332"/>
                    <a:pt x="10256" y="8348"/>
                    <a:pt x="10375" y="8348"/>
                  </a:cubicBezTo>
                  <a:cubicBezTo>
                    <a:pt x="10971" y="8348"/>
                    <a:pt x="11514" y="7947"/>
                    <a:pt x="11681" y="7342"/>
                  </a:cubicBezTo>
                  <a:cubicBezTo>
                    <a:pt x="11882" y="6617"/>
                    <a:pt x="11450" y="5861"/>
                    <a:pt x="10725" y="5660"/>
                  </a:cubicBezTo>
                  <a:lnTo>
                    <a:pt x="10725" y="5675"/>
                  </a:lnTo>
                  <a:cubicBezTo>
                    <a:pt x="10145" y="5567"/>
                    <a:pt x="9553" y="5509"/>
                    <a:pt x="8960" y="5509"/>
                  </a:cubicBezTo>
                  <a:cubicBezTo>
                    <a:pt x="8622" y="5509"/>
                    <a:pt x="8284" y="5528"/>
                    <a:pt x="7947" y="5567"/>
                  </a:cubicBezTo>
                  <a:cubicBezTo>
                    <a:pt x="7932" y="5367"/>
                    <a:pt x="7886" y="5166"/>
                    <a:pt x="7809" y="4981"/>
                  </a:cubicBezTo>
                  <a:cubicBezTo>
                    <a:pt x="8657" y="4611"/>
                    <a:pt x="9444" y="4117"/>
                    <a:pt x="10154" y="3515"/>
                  </a:cubicBezTo>
                  <a:cubicBezTo>
                    <a:pt x="10679" y="2991"/>
                    <a:pt x="10679" y="2126"/>
                    <a:pt x="10154" y="1602"/>
                  </a:cubicBezTo>
                  <a:cubicBezTo>
                    <a:pt x="9882" y="1330"/>
                    <a:pt x="9528" y="1195"/>
                    <a:pt x="9176" y="1195"/>
                  </a:cubicBezTo>
                  <a:cubicBezTo>
                    <a:pt x="8830" y="1195"/>
                    <a:pt x="8486" y="1326"/>
                    <a:pt x="8225" y="1586"/>
                  </a:cubicBezTo>
                  <a:cubicBezTo>
                    <a:pt x="7623" y="2296"/>
                    <a:pt x="7130" y="3083"/>
                    <a:pt x="6759" y="3932"/>
                  </a:cubicBezTo>
                  <a:cubicBezTo>
                    <a:pt x="6574" y="3855"/>
                    <a:pt x="6374" y="3808"/>
                    <a:pt x="6173" y="3793"/>
                  </a:cubicBezTo>
                  <a:cubicBezTo>
                    <a:pt x="6281" y="2867"/>
                    <a:pt x="6250" y="1926"/>
                    <a:pt x="6080" y="1015"/>
                  </a:cubicBezTo>
                  <a:cubicBezTo>
                    <a:pt x="5911" y="404"/>
                    <a:pt x="5358" y="1"/>
                    <a:pt x="4753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0"/>
            <p:cNvSpPr/>
            <p:nvPr/>
          </p:nvSpPr>
          <p:spPr>
            <a:xfrm>
              <a:off x="5247500" y="807800"/>
              <a:ext cx="547025" cy="533475"/>
            </a:xfrm>
            <a:custGeom>
              <a:rect b="b" l="l" r="r" t="t"/>
              <a:pathLst>
                <a:path extrusionOk="0" h="21339" w="21881">
                  <a:moveTo>
                    <a:pt x="8760" y="1"/>
                  </a:moveTo>
                  <a:cubicBezTo>
                    <a:pt x="8547" y="1"/>
                    <a:pt x="8332" y="28"/>
                    <a:pt x="8117" y="85"/>
                  </a:cubicBezTo>
                  <a:cubicBezTo>
                    <a:pt x="6774" y="440"/>
                    <a:pt x="5972" y="1829"/>
                    <a:pt x="6342" y="3171"/>
                  </a:cubicBezTo>
                  <a:cubicBezTo>
                    <a:pt x="6558" y="4020"/>
                    <a:pt x="7623" y="6257"/>
                    <a:pt x="8718" y="7676"/>
                  </a:cubicBezTo>
                  <a:cubicBezTo>
                    <a:pt x="8564" y="7785"/>
                    <a:pt x="8425" y="7893"/>
                    <a:pt x="8302" y="8031"/>
                  </a:cubicBezTo>
                  <a:cubicBezTo>
                    <a:pt x="8163" y="8155"/>
                    <a:pt x="8055" y="8294"/>
                    <a:pt x="7947" y="8433"/>
                  </a:cubicBezTo>
                  <a:cubicBezTo>
                    <a:pt x="6527" y="7352"/>
                    <a:pt x="4290" y="6272"/>
                    <a:pt x="3441" y="6041"/>
                  </a:cubicBezTo>
                  <a:cubicBezTo>
                    <a:pt x="3224" y="5983"/>
                    <a:pt x="3005" y="5956"/>
                    <a:pt x="2790" y="5956"/>
                  </a:cubicBezTo>
                  <a:cubicBezTo>
                    <a:pt x="1680" y="5956"/>
                    <a:pt x="668" y="6691"/>
                    <a:pt x="371" y="7815"/>
                  </a:cubicBezTo>
                  <a:cubicBezTo>
                    <a:pt x="0" y="9158"/>
                    <a:pt x="803" y="10546"/>
                    <a:pt x="2145" y="10901"/>
                  </a:cubicBezTo>
                  <a:cubicBezTo>
                    <a:pt x="2728" y="11060"/>
                    <a:pt x="4067" y="11205"/>
                    <a:pt x="5423" y="11205"/>
                  </a:cubicBezTo>
                  <a:cubicBezTo>
                    <a:pt x="6042" y="11205"/>
                    <a:pt x="6665" y="11175"/>
                    <a:pt x="7222" y="11102"/>
                  </a:cubicBezTo>
                  <a:cubicBezTo>
                    <a:pt x="7268" y="11457"/>
                    <a:pt x="7360" y="11812"/>
                    <a:pt x="7515" y="12151"/>
                  </a:cubicBezTo>
                  <a:cubicBezTo>
                    <a:pt x="5848" y="12830"/>
                    <a:pt x="3812" y="14219"/>
                    <a:pt x="3194" y="14851"/>
                  </a:cubicBezTo>
                  <a:cubicBezTo>
                    <a:pt x="2207" y="15824"/>
                    <a:pt x="2207" y="17413"/>
                    <a:pt x="3179" y="18400"/>
                  </a:cubicBezTo>
                  <a:cubicBezTo>
                    <a:pt x="3675" y="18896"/>
                    <a:pt x="4322" y="19143"/>
                    <a:pt x="4969" y="19143"/>
                  </a:cubicBezTo>
                  <a:cubicBezTo>
                    <a:pt x="5610" y="19143"/>
                    <a:pt x="6251" y="18900"/>
                    <a:pt x="6743" y="18416"/>
                  </a:cubicBezTo>
                  <a:cubicBezTo>
                    <a:pt x="7360" y="17783"/>
                    <a:pt x="8765" y="15762"/>
                    <a:pt x="9459" y="14095"/>
                  </a:cubicBezTo>
                  <a:cubicBezTo>
                    <a:pt x="9783" y="14250"/>
                    <a:pt x="10138" y="14342"/>
                    <a:pt x="10508" y="14389"/>
                  </a:cubicBezTo>
                  <a:cubicBezTo>
                    <a:pt x="10261" y="16163"/>
                    <a:pt x="10446" y="18632"/>
                    <a:pt x="10678" y="19465"/>
                  </a:cubicBezTo>
                  <a:cubicBezTo>
                    <a:pt x="10976" y="20592"/>
                    <a:pt x="12003" y="21339"/>
                    <a:pt x="13120" y="21339"/>
                  </a:cubicBezTo>
                  <a:cubicBezTo>
                    <a:pt x="13333" y="21339"/>
                    <a:pt x="13549" y="21312"/>
                    <a:pt x="13764" y="21255"/>
                  </a:cubicBezTo>
                  <a:cubicBezTo>
                    <a:pt x="15106" y="20900"/>
                    <a:pt x="15893" y="19511"/>
                    <a:pt x="15538" y="18184"/>
                  </a:cubicBezTo>
                  <a:cubicBezTo>
                    <a:pt x="15307" y="17320"/>
                    <a:pt x="14258" y="15098"/>
                    <a:pt x="13162" y="13679"/>
                  </a:cubicBezTo>
                  <a:cubicBezTo>
                    <a:pt x="13301" y="13571"/>
                    <a:pt x="13440" y="13447"/>
                    <a:pt x="13579" y="13324"/>
                  </a:cubicBezTo>
                  <a:cubicBezTo>
                    <a:pt x="13702" y="13185"/>
                    <a:pt x="13826" y="13046"/>
                    <a:pt x="13934" y="12907"/>
                  </a:cubicBezTo>
                  <a:cubicBezTo>
                    <a:pt x="15353" y="14003"/>
                    <a:pt x="17575" y="15067"/>
                    <a:pt x="18424" y="15299"/>
                  </a:cubicBezTo>
                  <a:cubicBezTo>
                    <a:pt x="18641" y="15356"/>
                    <a:pt x="18860" y="15384"/>
                    <a:pt x="19076" y="15384"/>
                  </a:cubicBezTo>
                  <a:cubicBezTo>
                    <a:pt x="20189" y="15384"/>
                    <a:pt x="21212" y="14649"/>
                    <a:pt x="21510" y="13524"/>
                  </a:cubicBezTo>
                  <a:cubicBezTo>
                    <a:pt x="21880" y="12182"/>
                    <a:pt x="21078" y="10793"/>
                    <a:pt x="19735" y="10438"/>
                  </a:cubicBezTo>
                  <a:cubicBezTo>
                    <a:pt x="19162" y="10282"/>
                    <a:pt x="17857" y="10147"/>
                    <a:pt x="16519" y="10147"/>
                  </a:cubicBezTo>
                  <a:cubicBezTo>
                    <a:pt x="15875" y="10147"/>
                    <a:pt x="15224" y="10178"/>
                    <a:pt x="14643" y="10253"/>
                  </a:cubicBezTo>
                  <a:cubicBezTo>
                    <a:pt x="14613" y="9883"/>
                    <a:pt x="14520" y="9528"/>
                    <a:pt x="14366" y="9204"/>
                  </a:cubicBezTo>
                  <a:cubicBezTo>
                    <a:pt x="16032" y="8510"/>
                    <a:pt x="18069" y="7121"/>
                    <a:pt x="18686" y="6504"/>
                  </a:cubicBezTo>
                  <a:cubicBezTo>
                    <a:pt x="19674" y="5516"/>
                    <a:pt x="19674" y="3927"/>
                    <a:pt x="18686" y="2939"/>
                  </a:cubicBezTo>
                  <a:cubicBezTo>
                    <a:pt x="18200" y="2446"/>
                    <a:pt x="17560" y="2199"/>
                    <a:pt x="16917" y="2199"/>
                  </a:cubicBezTo>
                  <a:cubicBezTo>
                    <a:pt x="16275" y="2199"/>
                    <a:pt x="15631" y="2446"/>
                    <a:pt x="15137" y="2939"/>
                  </a:cubicBezTo>
                  <a:cubicBezTo>
                    <a:pt x="14520" y="3557"/>
                    <a:pt x="13116" y="5593"/>
                    <a:pt x="12422" y="7244"/>
                  </a:cubicBezTo>
                  <a:cubicBezTo>
                    <a:pt x="12082" y="7106"/>
                    <a:pt x="11743" y="6998"/>
                    <a:pt x="11372" y="6967"/>
                  </a:cubicBezTo>
                  <a:cubicBezTo>
                    <a:pt x="11604" y="5177"/>
                    <a:pt x="11419" y="2723"/>
                    <a:pt x="11203" y="1875"/>
                  </a:cubicBezTo>
                  <a:cubicBezTo>
                    <a:pt x="10892" y="747"/>
                    <a:pt x="9873" y="1"/>
                    <a:pt x="876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0"/>
            <p:cNvSpPr/>
            <p:nvPr/>
          </p:nvSpPr>
          <p:spPr>
            <a:xfrm>
              <a:off x="6370800" y="2809425"/>
              <a:ext cx="629575" cy="614150"/>
            </a:xfrm>
            <a:custGeom>
              <a:rect b="b" l="l" r="r" t="t"/>
              <a:pathLst>
                <a:path extrusionOk="0" h="24566" w="25183">
                  <a:moveTo>
                    <a:pt x="10093" y="1"/>
                  </a:moveTo>
                  <a:cubicBezTo>
                    <a:pt x="9843" y="1"/>
                    <a:pt x="9589" y="34"/>
                    <a:pt x="9336" y="102"/>
                  </a:cubicBezTo>
                  <a:cubicBezTo>
                    <a:pt x="7793" y="503"/>
                    <a:pt x="6883" y="2092"/>
                    <a:pt x="7284" y="3635"/>
                  </a:cubicBezTo>
                  <a:cubicBezTo>
                    <a:pt x="7546" y="4623"/>
                    <a:pt x="8780" y="7184"/>
                    <a:pt x="10030" y="8820"/>
                  </a:cubicBezTo>
                  <a:cubicBezTo>
                    <a:pt x="9691" y="9067"/>
                    <a:pt x="9382" y="9375"/>
                    <a:pt x="9135" y="9715"/>
                  </a:cubicBezTo>
                  <a:cubicBezTo>
                    <a:pt x="7500" y="8449"/>
                    <a:pt x="4938" y="7215"/>
                    <a:pt x="3966" y="6953"/>
                  </a:cubicBezTo>
                  <a:cubicBezTo>
                    <a:pt x="3716" y="6885"/>
                    <a:pt x="3464" y="6853"/>
                    <a:pt x="3217" y="6853"/>
                  </a:cubicBezTo>
                  <a:cubicBezTo>
                    <a:pt x="1938" y="6853"/>
                    <a:pt x="766" y="7712"/>
                    <a:pt x="417" y="9005"/>
                  </a:cubicBezTo>
                  <a:cubicBezTo>
                    <a:pt x="1" y="10548"/>
                    <a:pt x="911" y="12137"/>
                    <a:pt x="2454" y="12554"/>
                  </a:cubicBezTo>
                  <a:cubicBezTo>
                    <a:pt x="3115" y="12732"/>
                    <a:pt x="4637" y="12889"/>
                    <a:pt x="6188" y="12889"/>
                  </a:cubicBezTo>
                  <a:cubicBezTo>
                    <a:pt x="6921" y="12889"/>
                    <a:pt x="7660" y="12854"/>
                    <a:pt x="8318" y="12770"/>
                  </a:cubicBezTo>
                  <a:cubicBezTo>
                    <a:pt x="8364" y="13186"/>
                    <a:pt x="8472" y="13603"/>
                    <a:pt x="8642" y="13989"/>
                  </a:cubicBezTo>
                  <a:cubicBezTo>
                    <a:pt x="6728" y="14776"/>
                    <a:pt x="4383" y="16380"/>
                    <a:pt x="3658" y="17090"/>
                  </a:cubicBezTo>
                  <a:cubicBezTo>
                    <a:pt x="2531" y="18217"/>
                    <a:pt x="2531" y="20053"/>
                    <a:pt x="3658" y="21179"/>
                  </a:cubicBezTo>
                  <a:cubicBezTo>
                    <a:pt x="4223" y="21752"/>
                    <a:pt x="4967" y="22037"/>
                    <a:pt x="5712" y="22037"/>
                  </a:cubicBezTo>
                  <a:cubicBezTo>
                    <a:pt x="6452" y="22037"/>
                    <a:pt x="7193" y="21756"/>
                    <a:pt x="7762" y="21195"/>
                  </a:cubicBezTo>
                  <a:cubicBezTo>
                    <a:pt x="8472" y="20469"/>
                    <a:pt x="10077" y="18139"/>
                    <a:pt x="10879" y="16226"/>
                  </a:cubicBezTo>
                  <a:cubicBezTo>
                    <a:pt x="11265" y="16396"/>
                    <a:pt x="11666" y="16504"/>
                    <a:pt x="12082" y="16550"/>
                  </a:cubicBezTo>
                  <a:cubicBezTo>
                    <a:pt x="11820" y="18602"/>
                    <a:pt x="12036" y="21441"/>
                    <a:pt x="12299" y="22414"/>
                  </a:cubicBezTo>
                  <a:cubicBezTo>
                    <a:pt x="12635" y="23706"/>
                    <a:pt x="13804" y="24566"/>
                    <a:pt x="15082" y="24566"/>
                  </a:cubicBezTo>
                  <a:cubicBezTo>
                    <a:pt x="15330" y="24566"/>
                    <a:pt x="15582" y="24533"/>
                    <a:pt x="15832" y="24466"/>
                  </a:cubicBezTo>
                  <a:cubicBezTo>
                    <a:pt x="17375" y="24049"/>
                    <a:pt x="18301" y="22460"/>
                    <a:pt x="17884" y="20917"/>
                  </a:cubicBezTo>
                  <a:cubicBezTo>
                    <a:pt x="17622" y="19945"/>
                    <a:pt x="16403" y="17383"/>
                    <a:pt x="15153" y="15732"/>
                  </a:cubicBezTo>
                  <a:cubicBezTo>
                    <a:pt x="15493" y="15485"/>
                    <a:pt x="15786" y="15192"/>
                    <a:pt x="16033" y="14853"/>
                  </a:cubicBezTo>
                  <a:cubicBezTo>
                    <a:pt x="17668" y="16118"/>
                    <a:pt x="20230" y="17337"/>
                    <a:pt x="21217" y="17599"/>
                  </a:cubicBezTo>
                  <a:cubicBezTo>
                    <a:pt x="21470" y="17668"/>
                    <a:pt x="21725" y="17700"/>
                    <a:pt x="21975" y="17700"/>
                  </a:cubicBezTo>
                  <a:cubicBezTo>
                    <a:pt x="23250" y="17700"/>
                    <a:pt x="24418" y="16853"/>
                    <a:pt x="24766" y="15563"/>
                  </a:cubicBezTo>
                  <a:cubicBezTo>
                    <a:pt x="25183" y="14020"/>
                    <a:pt x="24257" y="12430"/>
                    <a:pt x="22714" y="12014"/>
                  </a:cubicBezTo>
                  <a:cubicBezTo>
                    <a:pt x="22044" y="11833"/>
                    <a:pt x="20488" y="11667"/>
                    <a:pt x="18913" y="11667"/>
                  </a:cubicBezTo>
                  <a:cubicBezTo>
                    <a:pt x="18203" y="11667"/>
                    <a:pt x="17489" y="11701"/>
                    <a:pt x="16850" y="11782"/>
                  </a:cubicBezTo>
                  <a:cubicBezTo>
                    <a:pt x="16804" y="11366"/>
                    <a:pt x="16696" y="10964"/>
                    <a:pt x="16542" y="10579"/>
                  </a:cubicBezTo>
                  <a:cubicBezTo>
                    <a:pt x="18440" y="9792"/>
                    <a:pt x="20785" y="8187"/>
                    <a:pt x="21510" y="7477"/>
                  </a:cubicBezTo>
                  <a:cubicBezTo>
                    <a:pt x="22637" y="6335"/>
                    <a:pt x="22637" y="4515"/>
                    <a:pt x="21510" y="3373"/>
                  </a:cubicBezTo>
                  <a:cubicBezTo>
                    <a:pt x="20947" y="2810"/>
                    <a:pt x="20206" y="2528"/>
                    <a:pt x="19466" y="2528"/>
                  </a:cubicBezTo>
                  <a:cubicBezTo>
                    <a:pt x="18725" y="2528"/>
                    <a:pt x="17985" y="2810"/>
                    <a:pt x="17421" y="3373"/>
                  </a:cubicBezTo>
                  <a:cubicBezTo>
                    <a:pt x="16696" y="4083"/>
                    <a:pt x="15091" y="6428"/>
                    <a:pt x="14289" y="8341"/>
                  </a:cubicBezTo>
                  <a:cubicBezTo>
                    <a:pt x="13903" y="8172"/>
                    <a:pt x="13502" y="8048"/>
                    <a:pt x="13085" y="8002"/>
                  </a:cubicBezTo>
                  <a:cubicBezTo>
                    <a:pt x="13363" y="5965"/>
                    <a:pt x="13147" y="3126"/>
                    <a:pt x="12885" y="2154"/>
                  </a:cubicBezTo>
                  <a:cubicBezTo>
                    <a:pt x="12537" y="851"/>
                    <a:pt x="11368" y="1"/>
                    <a:pt x="10093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30"/>
            <p:cNvSpPr/>
            <p:nvPr/>
          </p:nvSpPr>
          <p:spPr>
            <a:xfrm>
              <a:off x="5360525" y="2162750"/>
              <a:ext cx="441700" cy="465625"/>
            </a:xfrm>
            <a:custGeom>
              <a:rect b="b" l="l" r="r" t="t"/>
              <a:pathLst>
                <a:path extrusionOk="0" h="18625" w="17668">
                  <a:moveTo>
                    <a:pt x="7283" y="0"/>
                  </a:moveTo>
                  <a:cubicBezTo>
                    <a:pt x="7283" y="0"/>
                    <a:pt x="4892" y="2855"/>
                    <a:pt x="5169" y="4428"/>
                  </a:cubicBezTo>
                  <a:cubicBezTo>
                    <a:pt x="5200" y="4583"/>
                    <a:pt x="5247" y="4737"/>
                    <a:pt x="5293" y="4876"/>
                  </a:cubicBezTo>
                  <a:cubicBezTo>
                    <a:pt x="5123" y="4768"/>
                    <a:pt x="4938" y="4675"/>
                    <a:pt x="4737" y="4598"/>
                  </a:cubicBezTo>
                  <a:cubicBezTo>
                    <a:pt x="4554" y="4532"/>
                    <a:pt x="4343" y="4503"/>
                    <a:pt x="4116" y="4503"/>
                  </a:cubicBezTo>
                  <a:cubicBezTo>
                    <a:pt x="2494" y="4503"/>
                    <a:pt x="0" y="5987"/>
                    <a:pt x="0" y="5987"/>
                  </a:cubicBezTo>
                  <a:cubicBezTo>
                    <a:pt x="0" y="5987"/>
                    <a:pt x="1266" y="9489"/>
                    <a:pt x="2762" y="10030"/>
                  </a:cubicBezTo>
                  <a:cubicBezTo>
                    <a:pt x="2917" y="10091"/>
                    <a:pt x="3071" y="10122"/>
                    <a:pt x="3225" y="10153"/>
                  </a:cubicBezTo>
                  <a:cubicBezTo>
                    <a:pt x="3040" y="10246"/>
                    <a:pt x="2870" y="10369"/>
                    <a:pt x="2701" y="10508"/>
                  </a:cubicBezTo>
                  <a:cubicBezTo>
                    <a:pt x="1482" y="11526"/>
                    <a:pt x="1543" y="15307"/>
                    <a:pt x="1543" y="15307"/>
                  </a:cubicBezTo>
                  <a:cubicBezTo>
                    <a:pt x="1543" y="15307"/>
                    <a:pt x="2666" y="15501"/>
                    <a:pt x="3874" y="15501"/>
                  </a:cubicBezTo>
                  <a:cubicBezTo>
                    <a:pt x="4847" y="15501"/>
                    <a:pt x="5876" y="15375"/>
                    <a:pt x="6419" y="14921"/>
                  </a:cubicBezTo>
                  <a:cubicBezTo>
                    <a:pt x="6543" y="14813"/>
                    <a:pt x="6651" y="14705"/>
                    <a:pt x="6759" y="14581"/>
                  </a:cubicBezTo>
                  <a:lnTo>
                    <a:pt x="6759" y="14581"/>
                  </a:lnTo>
                  <a:cubicBezTo>
                    <a:pt x="6743" y="14797"/>
                    <a:pt x="6759" y="14998"/>
                    <a:pt x="6790" y="15214"/>
                  </a:cubicBezTo>
                  <a:cubicBezTo>
                    <a:pt x="7067" y="16772"/>
                    <a:pt x="10369" y="18624"/>
                    <a:pt x="10369" y="18624"/>
                  </a:cubicBezTo>
                  <a:cubicBezTo>
                    <a:pt x="10369" y="18624"/>
                    <a:pt x="12761" y="15770"/>
                    <a:pt x="12483" y="14196"/>
                  </a:cubicBezTo>
                  <a:cubicBezTo>
                    <a:pt x="12452" y="14041"/>
                    <a:pt x="12406" y="13887"/>
                    <a:pt x="12360" y="13748"/>
                  </a:cubicBezTo>
                  <a:lnTo>
                    <a:pt x="12360" y="13748"/>
                  </a:lnTo>
                  <a:cubicBezTo>
                    <a:pt x="12530" y="13856"/>
                    <a:pt x="12715" y="13949"/>
                    <a:pt x="12915" y="14026"/>
                  </a:cubicBezTo>
                  <a:cubicBezTo>
                    <a:pt x="13099" y="14092"/>
                    <a:pt x="13309" y="14121"/>
                    <a:pt x="13537" y="14121"/>
                  </a:cubicBezTo>
                  <a:cubicBezTo>
                    <a:pt x="15163" y="14121"/>
                    <a:pt x="17668" y="12637"/>
                    <a:pt x="17668" y="12637"/>
                  </a:cubicBezTo>
                  <a:cubicBezTo>
                    <a:pt x="17668" y="12637"/>
                    <a:pt x="16387" y="9135"/>
                    <a:pt x="14890" y="8595"/>
                  </a:cubicBezTo>
                  <a:cubicBezTo>
                    <a:pt x="14736" y="8533"/>
                    <a:pt x="14582" y="8502"/>
                    <a:pt x="14427" y="8471"/>
                  </a:cubicBezTo>
                  <a:cubicBezTo>
                    <a:pt x="14613" y="8379"/>
                    <a:pt x="14782" y="8255"/>
                    <a:pt x="14952" y="8132"/>
                  </a:cubicBezTo>
                  <a:cubicBezTo>
                    <a:pt x="16171" y="7098"/>
                    <a:pt x="16125" y="3317"/>
                    <a:pt x="16125" y="3317"/>
                  </a:cubicBezTo>
                  <a:cubicBezTo>
                    <a:pt x="16125" y="3317"/>
                    <a:pt x="14988" y="3117"/>
                    <a:pt x="13770" y="3117"/>
                  </a:cubicBezTo>
                  <a:cubicBezTo>
                    <a:pt x="12798" y="3117"/>
                    <a:pt x="11774" y="3245"/>
                    <a:pt x="11233" y="3703"/>
                  </a:cubicBezTo>
                  <a:cubicBezTo>
                    <a:pt x="11110" y="3811"/>
                    <a:pt x="11002" y="3919"/>
                    <a:pt x="10909" y="4043"/>
                  </a:cubicBezTo>
                  <a:cubicBezTo>
                    <a:pt x="10909" y="3827"/>
                    <a:pt x="10894" y="3626"/>
                    <a:pt x="10863" y="3410"/>
                  </a:cubicBezTo>
                  <a:cubicBezTo>
                    <a:pt x="10585" y="1852"/>
                    <a:pt x="7283" y="0"/>
                    <a:pt x="728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0"/>
            <p:cNvSpPr/>
            <p:nvPr/>
          </p:nvSpPr>
          <p:spPr>
            <a:xfrm>
              <a:off x="5877050" y="1915850"/>
              <a:ext cx="870650" cy="917350"/>
            </a:xfrm>
            <a:custGeom>
              <a:rect b="b" l="l" r="r" t="t"/>
              <a:pathLst>
                <a:path extrusionOk="0" h="36694" w="34826">
                  <a:moveTo>
                    <a:pt x="20136" y="11419"/>
                  </a:moveTo>
                  <a:lnTo>
                    <a:pt x="20136" y="11419"/>
                  </a:lnTo>
                  <a:cubicBezTo>
                    <a:pt x="20106" y="12005"/>
                    <a:pt x="20183" y="12592"/>
                    <a:pt x="20322" y="13163"/>
                  </a:cubicBezTo>
                  <a:cubicBezTo>
                    <a:pt x="19843" y="12885"/>
                    <a:pt x="19334" y="12684"/>
                    <a:pt x="18779" y="12561"/>
                  </a:cubicBezTo>
                  <a:cubicBezTo>
                    <a:pt x="19288" y="12252"/>
                    <a:pt x="19751" y="11866"/>
                    <a:pt x="20136" y="11419"/>
                  </a:cubicBezTo>
                  <a:close/>
                  <a:moveTo>
                    <a:pt x="12776" y="12515"/>
                  </a:moveTo>
                  <a:cubicBezTo>
                    <a:pt x="13270" y="12839"/>
                    <a:pt x="13826" y="13070"/>
                    <a:pt x="14396" y="13224"/>
                  </a:cubicBezTo>
                  <a:cubicBezTo>
                    <a:pt x="13918" y="13502"/>
                    <a:pt x="13471" y="13857"/>
                    <a:pt x="13100" y="14258"/>
                  </a:cubicBezTo>
                  <a:cubicBezTo>
                    <a:pt x="13085" y="13656"/>
                    <a:pt x="12977" y="13070"/>
                    <a:pt x="12776" y="12515"/>
                  </a:cubicBezTo>
                  <a:close/>
                  <a:moveTo>
                    <a:pt x="23114" y="16650"/>
                  </a:moveTo>
                  <a:cubicBezTo>
                    <a:pt x="23639" y="16928"/>
                    <a:pt x="24195" y="17128"/>
                    <a:pt x="24766" y="17236"/>
                  </a:cubicBezTo>
                  <a:cubicBezTo>
                    <a:pt x="24256" y="17514"/>
                    <a:pt x="23778" y="17869"/>
                    <a:pt x="23361" y="18285"/>
                  </a:cubicBezTo>
                  <a:cubicBezTo>
                    <a:pt x="23361" y="17730"/>
                    <a:pt x="23269" y="17190"/>
                    <a:pt x="23114" y="16650"/>
                  </a:cubicBezTo>
                  <a:close/>
                  <a:moveTo>
                    <a:pt x="11465" y="18409"/>
                  </a:moveTo>
                  <a:cubicBezTo>
                    <a:pt x="11465" y="18964"/>
                    <a:pt x="11542" y="19504"/>
                    <a:pt x="11696" y="20029"/>
                  </a:cubicBezTo>
                  <a:cubicBezTo>
                    <a:pt x="11187" y="19751"/>
                    <a:pt x="10632" y="19566"/>
                    <a:pt x="10061" y="19458"/>
                  </a:cubicBezTo>
                  <a:cubicBezTo>
                    <a:pt x="10570" y="19180"/>
                    <a:pt x="11048" y="18825"/>
                    <a:pt x="11465" y="18409"/>
                  </a:cubicBezTo>
                  <a:close/>
                  <a:moveTo>
                    <a:pt x="21726" y="22436"/>
                  </a:moveTo>
                  <a:cubicBezTo>
                    <a:pt x="21741" y="23038"/>
                    <a:pt x="21849" y="23624"/>
                    <a:pt x="22050" y="24180"/>
                  </a:cubicBezTo>
                  <a:cubicBezTo>
                    <a:pt x="21556" y="23856"/>
                    <a:pt x="21001" y="23624"/>
                    <a:pt x="20430" y="23470"/>
                  </a:cubicBezTo>
                  <a:cubicBezTo>
                    <a:pt x="20908" y="23192"/>
                    <a:pt x="21340" y="22837"/>
                    <a:pt x="21726" y="22436"/>
                  </a:cubicBezTo>
                  <a:close/>
                  <a:moveTo>
                    <a:pt x="14489" y="23532"/>
                  </a:moveTo>
                  <a:cubicBezTo>
                    <a:pt x="14983" y="23809"/>
                    <a:pt x="15492" y="24010"/>
                    <a:pt x="16032" y="24133"/>
                  </a:cubicBezTo>
                  <a:cubicBezTo>
                    <a:pt x="15538" y="24442"/>
                    <a:pt x="15075" y="24828"/>
                    <a:pt x="14690" y="25275"/>
                  </a:cubicBezTo>
                  <a:cubicBezTo>
                    <a:pt x="14721" y="24689"/>
                    <a:pt x="14643" y="24103"/>
                    <a:pt x="14489" y="23532"/>
                  </a:cubicBezTo>
                  <a:close/>
                  <a:moveTo>
                    <a:pt x="14366" y="1"/>
                  </a:moveTo>
                  <a:cubicBezTo>
                    <a:pt x="14366" y="1"/>
                    <a:pt x="9659" y="5617"/>
                    <a:pt x="10215" y="8719"/>
                  </a:cubicBezTo>
                  <a:cubicBezTo>
                    <a:pt x="10277" y="9027"/>
                    <a:pt x="10354" y="9321"/>
                    <a:pt x="10462" y="9614"/>
                  </a:cubicBezTo>
                  <a:cubicBezTo>
                    <a:pt x="10107" y="9398"/>
                    <a:pt x="9737" y="9213"/>
                    <a:pt x="9351" y="9074"/>
                  </a:cubicBezTo>
                  <a:cubicBezTo>
                    <a:pt x="8985" y="8940"/>
                    <a:pt x="8566" y="8881"/>
                    <a:pt x="8113" y="8881"/>
                  </a:cubicBezTo>
                  <a:cubicBezTo>
                    <a:pt x="4913" y="8881"/>
                    <a:pt x="0" y="11805"/>
                    <a:pt x="0" y="11805"/>
                  </a:cubicBezTo>
                  <a:cubicBezTo>
                    <a:pt x="0" y="11805"/>
                    <a:pt x="2515" y="18702"/>
                    <a:pt x="5478" y="19767"/>
                  </a:cubicBezTo>
                  <a:cubicBezTo>
                    <a:pt x="5771" y="19875"/>
                    <a:pt x="6064" y="19952"/>
                    <a:pt x="6373" y="19998"/>
                  </a:cubicBezTo>
                  <a:cubicBezTo>
                    <a:pt x="6003" y="20199"/>
                    <a:pt x="5663" y="20430"/>
                    <a:pt x="5354" y="20692"/>
                  </a:cubicBezTo>
                  <a:cubicBezTo>
                    <a:pt x="2947" y="22714"/>
                    <a:pt x="3040" y="30151"/>
                    <a:pt x="3040" y="30151"/>
                  </a:cubicBezTo>
                  <a:cubicBezTo>
                    <a:pt x="3040" y="30151"/>
                    <a:pt x="5272" y="30542"/>
                    <a:pt x="7667" y="30542"/>
                  </a:cubicBezTo>
                  <a:cubicBezTo>
                    <a:pt x="9581" y="30542"/>
                    <a:pt x="11599" y="30293"/>
                    <a:pt x="12668" y="29395"/>
                  </a:cubicBezTo>
                  <a:cubicBezTo>
                    <a:pt x="12900" y="29194"/>
                    <a:pt x="13131" y="28978"/>
                    <a:pt x="13332" y="28732"/>
                  </a:cubicBezTo>
                  <a:lnTo>
                    <a:pt x="13332" y="28732"/>
                  </a:lnTo>
                  <a:cubicBezTo>
                    <a:pt x="13316" y="29148"/>
                    <a:pt x="13332" y="29565"/>
                    <a:pt x="13409" y="29966"/>
                  </a:cubicBezTo>
                  <a:cubicBezTo>
                    <a:pt x="13964" y="33052"/>
                    <a:pt x="20461" y="36693"/>
                    <a:pt x="20461" y="36693"/>
                  </a:cubicBezTo>
                  <a:cubicBezTo>
                    <a:pt x="20461" y="36693"/>
                    <a:pt x="25167" y="31077"/>
                    <a:pt x="24611" y="27975"/>
                  </a:cubicBezTo>
                  <a:cubicBezTo>
                    <a:pt x="24549" y="27667"/>
                    <a:pt x="24472" y="27374"/>
                    <a:pt x="24364" y="27081"/>
                  </a:cubicBezTo>
                  <a:lnTo>
                    <a:pt x="24364" y="27081"/>
                  </a:lnTo>
                  <a:cubicBezTo>
                    <a:pt x="24719" y="27297"/>
                    <a:pt x="25090" y="27482"/>
                    <a:pt x="25475" y="27621"/>
                  </a:cubicBezTo>
                  <a:cubicBezTo>
                    <a:pt x="25841" y="27755"/>
                    <a:pt x="26260" y="27813"/>
                    <a:pt x="26714" y="27813"/>
                  </a:cubicBezTo>
                  <a:cubicBezTo>
                    <a:pt x="29913" y="27813"/>
                    <a:pt x="34826" y="24889"/>
                    <a:pt x="34826" y="24889"/>
                  </a:cubicBezTo>
                  <a:cubicBezTo>
                    <a:pt x="34826" y="24889"/>
                    <a:pt x="32311" y="18008"/>
                    <a:pt x="29348" y="16928"/>
                  </a:cubicBezTo>
                  <a:cubicBezTo>
                    <a:pt x="29055" y="16820"/>
                    <a:pt x="28762" y="16742"/>
                    <a:pt x="28453" y="16696"/>
                  </a:cubicBezTo>
                  <a:cubicBezTo>
                    <a:pt x="28808" y="16496"/>
                    <a:pt x="29163" y="16264"/>
                    <a:pt x="29472" y="16002"/>
                  </a:cubicBezTo>
                  <a:cubicBezTo>
                    <a:pt x="31879" y="13980"/>
                    <a:pt x="31771" y="6543"/>
                    <a:pt x="31771" y="6543"/>
                  </a:cubicBezTo>
                  <a:cubicBezTo>
                    <a:pt x="31771" y="6543"/>
                    <a:pt x="29544" y="6152"/>
                    <a:pt x="27152" y="6152"/>
                  </a:cubicBezTo>
                  <a:cubicBezTo>
                    <a:pt x="25242" y="6152"/>
                    <a:pt x="23227" y="6402"/>
                    <a:pt x="22158" y="7299"/>
                  </a:cubicBezTo>
                  <a:cubicBezTo>
                    <a:pt x="21911" y="7500"/>
                    <a:pt x="21695" y="7716"/>
                    <a:pt x="21494" y="7963"/>
                  </a:cubicBezTo>
                  <a:cubicBezTo>
                    <a:pt x="21510" y="7546"/>
                    <a:pt x="21479" y="7129"/>
                    <a:pt x="21417" y="6728"/>
                  </a:cubicBezTo>
                  <a:cubicBezTo>
                    <a:pt x="20862" y="3642"/>
                    <a:pt x="14366" y="1"/>
                    <a:pt x="1436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0"/>
            <p:cNvSpPr/>
            <p:nvPr/>
          </p:nvSpPr>
          <p:spPr>
            <a:xfrm>
              <a:off x="6179850" y="695350"/>
              <a:ext cx="715600" cy="754150"/>
            </a:xfrm>
            <a:custGeom>
              <a:rect b="b" l="l" r="r" t="t"/>
              <a:pathLst>
                <a:path extrusionOk="0" h="30166" w="28624">
                  <a:moveTo>
                    <a:pt x="11820" y="0"/>
                  </a:moveTo>
                  <a:cubicBezTo>
                    <a:pt x="11820" y="0"/>
                    <a:pt x="7963" y="4629"/>
                    <a:pt x="8395" y="7175"/>
                  </a:cubicBezTo>
                  <a:cubicBezTo>
                    <a:pt x="8441" y="7422"/>
                    <a:pt x="8503" y="7669"/>
                    <a:pt x="8595" y="7900"/>
                  </a:cubicBezTo>
                  <a:cubicBezTo>
                    <a:pt x="8302" y="7731"/>
                    <a:pt x="8009" y="7576"/>
                    <a:pt x="7685" y="7453"/>
                  </a:cubicBezTo>
                  <a:cubicBezTo>
                    <a:pt x="7387" y="7345"/>
                    <a:pt x="7046" y="7297"/>
                    <a:pt x="6676" y="7297"/>
                  </a:cubicBezTo>
                  <a:cubicBezTo>
                    <a:pt x="4047" y="7297"/>
                    <a:pt x="1" y="9706"/>
                    <a:pt x="1" y="9706"/>
                  </a:cubicBezTo>
                  <a:cubicBezTo>
                    <a:pt x="1" y="9706"/>
                    <a:pt x="2068" y="15369"/>
                    <a:pt x="4491" y="16248"/>
                  </a:cubicBezTo>
                  <a:cubicBezTo>
                    <a:pt x="4738" y="16341"/>
                    <a:pt x="4985" y="16402"/>
                    <a:pt x="5232" y="16449"/>
                  </a:cubicBezTo>
                  <a:cubicBezTo>
                    <a:pt x="4938" y="16603"/>
                    <a:pt x="4645" y="16788"/>
                    <a:pt x="4398" y="17004"/>
                  </a:cubicBezTo>
                  <a:cubicBezTo>
                    <a:pt x="2423" y="18671"/>
                    <a:pt x="2500" y="24796"/>
                    <a:pt x="2500" y="24796"/>
                  </a:cubicBezTo>
                  <a:cubicBezTo>
                    <a:pt x="2500" y="24796"/>
                    <a:pt x="4337" y="25116"/>
                    <a:pt x="6305" y="25116"/>
                  </a:cubicBezTo>
                  <a:cubicBezTo>
                    <a:pt x="7876" y="25116"/>
                    <a:pt x="9531" y="24912"/>
                    <a:pt x="10401" y="24179"/>
                  </a:cubicBezTo>
                  <a:cubicBezTo>
                    <a:pt x="10601" y="24009"/>
                    <a:pt x="10786" y="23824"/>
                    <a:pt x="10941" y="23624"/>
                  </a:cubicBezTo>
                  <a:lnTo>
                    <a:pt x="10941" y="23624"/>
                  </a:lnTo>
                  <a:cubicBezTo>
                    <a:pt x="10925" y="23963"/>
                    <a:pt x="10956" y="24302"/>
                    <a:pt x="11018" y="24642"/>
                  </a:cubicBezTo>
                  <a:cubicBezTo>
                    <a:pt x="11465" y="27188"/>
                    <a:pt x="16804" y="30166"/>
                    <a:pt x="16804" y="30166"/>
                  </a:cubicBezTo>
                  <a:cubicBezTo>
                    <a:pt x="16804" y="30166"/>
                    <a:pt x="20662" y="25537"/>
                    <a:pt x="20214" y="23006"/>
                  </a:cubicBezTo>
                  <a:cubicBezTo>
                    <a:pt x="20168" y="22759"/>
                    <a:pt x="20106" y="22513"/>
                    <a:pt x="20029" y="22266"/>
                  </a:cubicBezTo>
                  <a:lnTo>
                    <a:pt x="20029" y="22266"/>
                  </a:lnTo>
                  <a:cubicBezTo>
                    <a:pt x="20307" y="22451"/>
                    <a:pt x="20615" y="22605"/>
                    <a:pt x="20924" y="22713"/>
                  </a:cubicBezTo>
                  <a:cubicBezTo>
                    <a:pt x="21224" y="22821"/>
                    <a:pt x="21567" y="22869"/>
                    <a:pt x="21938" y="22869"/>
                  </a:cubicBezTo>
                  <a:cubicBezTo>
                    <a:pt x="24578" y="22869"/>
                    <a:pt x="28624" y="20460"/>
                    <a:pt x="28624" y="20460"/>
                  </a:cubicBezTo>
                  <a:cubicBezTo>
                    <a:pt x="28624" y="20460"/>
                    <a:pt x="26556" y="14798"/>
                    <a:pt x="24118" y="13918"/>
                  </a:cubicBezTo>
                  <a:cubicBezTo>
                    <a:pt x="23887" y="13841"/>
                    <a:pt x="23640" y="13764"/>
                    <a:pt x="23377" y="13733"/>
                  </a:cubicBezTo>
                  <a:cubicBezTo>
                    <a:pt x="23686" y="13563"/>
                    <a:pt x="23964" y="13378"/>
                    <a:pt x="24226" y="13162"/>
                  </a:cubicBezTo>
                  <a:cubicBezTo>
                    <a:pt x="26201" y="11496"/>
                    <a:pt x="26124" y="5385"/>
                    <a:pt x="26124" y="5385"/>
                  </a:cubicBezTo>
                  <a:cubicBezTo>
                    <a:pt x="26124" y="5385"/>
                    <a:pt x="24278" y="5059"/>
                    <a:pt x="22303" y="5059"/>
                  </a:cubicBezTo>
                  <a:cubicBezTo>
                    <a:pt x="20734" y="5059"/>
                    <a:pt x="19083" y="5265"/>
                    <a:pt x="18208" y="6002"/>
                  </a:cubicBezTo>
                  <a:cubicBezTo>
                    <a:pt x="18023" y="6172"/>
                    <a:pt x="17838" y="6342"/>
                    <a:pt x="17668" y="6543"/>
                  </a:cubicBezTo>
                  <a:cubicBezTo>
                    <a:pt x="17684" y="6203"/>
                    <a:pt x="17668" y="5864"/>
                    <a:pt x="17607" y="5540"/>
                  </a:cubicBezTo>
                  <a:cubicBezTo>
                    <a:pt x="17159" y="2994"/>
                    <a:pt x="11820" y="0"/>
                    <a:pt x="11820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0"/>
            <p:cNvSpPr/>
            <p:nvPr/>
          </p:nvSpPr>
          <p:spPr>
            <a:xfrm>
              <a:off x="6488075" y="1515125"/>
              <a:ext cx="471025" cy="460100"/>
            </a:xfrm>
            <a:custGeom>
              <a:rect b="b" l="l" r="r" t="t"/>
              <a:pathLst>
                <a:path extrusionOk="0" h="18404" w="18841">
                  <a:moveTo>
                    <a:pt x="7571" y="1"/>
                  </a:moveTo>
                  <a:cubicBezTo>
                    <a:pt x="7385" y="1"/>
                    <a:pt x="7195" y="25"/>
                    <a:pt x="7006" y="75"/>
                  </a:cubicBezTo>
                  <a:cubicBezTo>
                    <a:pt x="5864" y="384"/>
                    <a:pt x="5170" y="1556"/>
                    <a:pt x="5463" y="2714"/>
                  </a:cubicBezTo>
                  <a:cubicBezTo>
                    <a:pt x="5663" y="3454"/>
                    <a:pt x="6574" y="5368"/>
                    <a:pt x="7515" y="6602"/>
                  </a:cubicBezTo>
                  <a:cubicBezTo>
                    <a:pt x="7391" y="6695"/>
                    <a:pt x="7268" y="6803"/>
                    <a:pt x="7160" y="6911"/>
                  </a:cubicBezTo>
                  <a:cubicBezTo>
                    <a:pt x="7052" y="7019"/>
                    <a:pt x="6944" y="7142"/>
                    <a:pt x="6851" y="7266"/>
                  </a:cubicBezTo>
                  <a:cubicBezTo>
                    <a:pt x="5632" y="6324"/>
                    <a:pt x="3704" y="5399"/>
                    <a:pt x="2963" y="5198"/>
                  </a:cubicBezTo>
                  <a:cubicBezTo>
                    <a:pt x="2775" y="5148"/>
                    <a:pt x="2585" y="5124"/>
                    <a:pt x="2399" y="5124"/>
                  </a:cubicBezTo>
                  <a:cubicBezTo>
                    <a:pt x="1442" y="5124"/>
                    <a:pt x="567" y="5759"/>
                    <a:pt x="309" y="6741"/>
                  </a:cubicBezTo>
                  <a:cubicBezTo>
                    <a:pt x="0" y="7898"/>
                    <a:pt x="679" y="9086"/>
                    <a:pt x="1837" y="9395"/>
                  </a:cubicBezTo>
                  <a:cubicBezTo>
                    <a:pt x="2343" y="9532"/>
                    <a:pt x="3490" y="9655"/>
                    <a:pt x="4657" y="9655"/>
                  </a:cubicBezTo>
                  <a:cubicBezTo>
                    <a:pt x="5199" y="9655"/>
                    <a:pt x="5745" y="9628"/>
                    <a:pt x="6234" y="9565"/>
                  </a:cubicBezTo>
                  <a:cubicBezTo>
                    <a:pt x="6265" y="9873"/>
                    <a:pt x="6358" y="10182"/>
                    <a:pt x="6481" y="10475"/>
                  </a:cubicBezTo>
                  <a:cubicBezTo>
                    <a:pt x="5046" y="11061"/>
                    <a:pt x="3287" y="12265"/>
                    <a:pt x="2747" y="12805"/>
                  </a:cubicBezTo>
                  <a:cubicBezTo>
                    <a:pt x="1898" y="13654"/>
                    <a:pt x="1883" y="15027"/>
                    <a:pt x="2732" y="15876"/>
                  </a:cubicBezTo>
                  <a:cubicBezTo>
                    <a:pt x="3158" y="16309"/>
                    <a:pt x="3720" y="16526"/>
                    <a:pt x="4282" y="16526"/>
                  </a:cubicBezTo>
                  <a:cubicBezTo>
                    <a:pt x="4839" y="16526"/>
                    <a:pt x="5395" y="16313"/>
                    <a:pt x="5818" y="15891"/>
                  </a:cubicBezTo>
                  <a:cubicBezTo>
                    <a:pt x="6358" y="15351"/>
                    <a:pt x="7546" y="13592"/>
                    <a:pt x="8163" y="12172"/>
                  </a:cubicBezTo>
                  <a:cubicBezTo>
                    <a:pt x="8441" y="12296"/>
                    <a:pt x="8749" y="12373"/>
                    <a:pt x="9058" y="12404"/>
                  </a:cubicBezTo>
                  <a:cubicBezTo>
                    <a:pt x="8873" y="13947"/>
                    <a:pt x="9027" y="16076"/>
                    <a:pt x="9212" y="16801"/>
                  </a:cubicBezTo>
                  <a:cubicBezTo>
                    <a:pt x="9483" y="17770"/>
                    <a:pt x="10360" y="18403"/>
                    <a:pt x="11308" y="18403"/>
                  </a:cubicBezTo>
                  <a:cubicBezTo>
                    <a:pt x="11493" y="18403"/>
                    <a:pt x="11680" y="18379"/>
                    <a:pt x="11866" y="18329"/>
                  </a:cubicBezTo>
                  <a:cubicBezTo>
                    <a:pt x="13023" y="18020"/>
                    <a:pt x="13718" y="16848"/>
                    <a:pt x="13425" y="15690"/>
                  </a:cubicBezTo>
                  <a:cubicBezTo>
                    <a:pt x="13224" y="14950"/>
                    <a:pt x="12298" y="13021"/>
                    <a:pt x="11357" y="11802"/>
                  </a:cubicBezTo>
                  <a:cubicBezTo>
                    <a:pt x="11619" y="11617"/>
                    <a:pt x="11851" y="11385"/>
                    <a:pt x="12036" y="11138"/>
                  </a:cubicBezTo>
                  <a:cubicBezTo>
                    <a:pt x="13255" y="12080"/>
                    <a:pt x="15184" y="13006"/>
                    <a:pt x="15909" y="13191"/>
                  </a:cubicBezTo>
                  <a:cubicBezTo>
                    <a:pt x="16088" y="13236"/>
                    <a:pt x="16268" y="13258"/>
                    <a:pt x="16444" y="13258"/>
                  </a:cubicBezTo>
                  <a:cubicBezTo>
                    <a:pt x="17405" y="13258"/>
                    <a:pt x="18271" y="12613"/>
                    <a:pt x="18532" y="11648"/>
                  </a:cubicBezTo>
                  <a:cubicBezTo>
                    <a:pt x="18841" y="10506"/>
                    <a:pt x="18177" y="9333"/>
                    <a:pt x="17051" y="8994"/>
                  </a:cubicBezTo>
                  <a:cubicBezTo>
                    <a:pt x="16547" y="8868"/>
                    <a:pt x="15401" y="8749"/>
                    <a:pt x="14239" y="8749"/>
                  </a:cubicBezTo>
                  <a:cubicBezTo>
                    <a:pt x="13692" y="8749"/>
                    <a:pt x="13142" y="8775"/>
                    <a:pt x="12653" y="8839"/>
                  </a:cubicBezTo>
                  <a:cubicBezTo>
                    <a:pt x="12607" y="8515"/>
                    <a:pt x="12530" y="8222"/>
                    <a:pt x="12406" y="7929"/>
                  </a:cubicBezTo>
                  <a:cubicBezTo>
                    <a:pt x="13841" y="7327"/>
                    <a:pt x="15600" y="6124"/>
                    <a:pt x="16140" y="5584"/>
                  </a:cubicBezTo>
                  <a:cubicBezTo>
                    <a:pt x="16989" y="4735"/>
                    <a:pt x="16989" y="3362"/>
                    <a:pt x="16140" y="2513"/>
                  </a:cubicBezTo>
                  <a:cubicBezTo>
                    <a:pt x="15716" y="2089"/>
                    <a:pt x="15161" y="1877"/>
                    <a:pt x="14605" y="1877"/>
                  </a:cubicBezTo>
                  <a:cubicBezTo>
                    <a:pt x="14050" y="1877"/>
                    <a:pt x="13494" y="2089"/>
                    <a:pt x="13070" y="2513"/>
                  </a:cubicBezTo>
                  <a:cubicBezTo>
                    <a:pt x="12530" y="3053"/>
                    <a:pt x="11342" y="4797"/>
                    <a:pt x="10724" y="6232"/>
                  </a:cubicBezTo>
                  <a:cubicBezTo>
                    <a:pt x="10431" y="6108"/>
                    <a:pt x="10138" y="6031"/>
                    <a:pt x="9814" y="5985"/>
                  </a:cubicBezTo>
                  <a:cubicBezTo>
                    <a:pt x="10015" y="4442"/>
                    <a:pt x="9860" y="2328"/>
                    <a:pt x="9660" y="1587"/>
                  </a:cubicBezTo>
                  <a:cubicBezTo>
                    <a:pt x="9402" y="632"/>
                    <a:pt x="8528" y="1"/>
                    <a:pt x="757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0"/>
            <p:cNvSpPr/>
            <p:nvPr/>
          </p:nvSpPr>
          <p:spPr>
            <a:xfrm>
              <a:off x="5529875" y="798975"/>
              <a:ext cx="1201250" cy="1187450"/>
            </a:xfrm>
            <a:custGeom>
              <a:rect b="b" l="l" r="r" t="t"/>
              <a:pathLst>
                <a:path extrusionOk="0" h="47498" w="48050">
                  <a:moveTo>
                    <a:pt x="25644" y="0"/>
                  </a:moveTo>
                  <a:cubicBezTo>
                    <a:pt x="22434" y="0"/>
                    <a:pt x="19361" y="1456"/>
                    <a:pt x="16634" y="3184"/>
                  </a:cubicBezTo>
                  <a:cubicBezTo>
                    <a:pt x="13825" y="4959"/>
                    <a:pt x="11511" y="6934"/>
                    <a:pt x="9613" y="9681"/>
                  </a:cubicBezTo>
                  <a:cubicBezTo>
                    <a:pt x="9382" y="9218"/>
                    <a:pt x="9011" y="8832"/>
                    <a:pt x="8548" y="8585"/>
                  </a:cubicBezTo>
                  <a:cubicBezTo>
                    <a:pt x="8086" y="8342"/>
                    <a:pt x="7572" y="8218"/>
                    <a:pt x="7059" y="8218"/>
                  </a:cubicBezTo>
                  <a:cubicBezTo>
                    <a:pt x="6596" y="8218"/>
                    <a:pt x="6134" y="8318"/>
                    <a:pt x="5709" y="8523"/>
                  </a:cubicBezTo>
                  <a:cubicBezTo>
                    <a:pt x="4351" y="9202"/>
                    <a:pt x="3580" y="10745"/>
                    <a:pt x="3534" y="12257"/>
                  </a:cubicBezTo>
                  <a:cubicBezTo>
                    <a:pt x="3487" y="13769"/>
                    <a:pt x="4043" y="15235"/>
                    <a:pt x="4799" y="16547"/>
                  </a:cubicBezTo>
                  <a:cubicBezTo>
                    <a:pt x="5601" y="17951"/>
                    <a:pt x="7839" y="19509"/>
                    <a:pt x="6666" y="21083"/>
                  </a:cubicBezTo>
                  <a:cubicBezTo>
                    <a:pt x="4182" y="24416"/>
                    <a:pt x="0" y="27132"/>
                    <a:pt x="262" y="31792"/>
                  </a:cubicBezTo>
                  <a:cubicBezTo>
                    <a:pt x="340" y="33381"/>
                    <a:pt x="988" y="34878"/>
                    <a:pt x="1836" y="36220"/>
                  </a:cubicBezTo>
                  <a:cubicBezTo>
                    <a:pt x="3040" y="38133"/>
                    <a:pt x="4537" y="39769"/>
                    <a:pt x="6064" y="41436"/>
                  </a:cubicBezTo>
                  <a:cubicBezTo>
                    <a:pt x="8518" y="44089"/>
                    <a:pt x="11897" y="47253"/>
                    <a:pt x="15708" y="47484"/>
                  </a:cubicBezTo>
                  <a:cubicBezTo>
                    <a:pt x="15861" y="47493"/>
                    <a:pt x="16013" y="47498"/>
                    <a:pt x="16162" y="47498"/>
                  </a:cubicBezTo>
                  <a:cubicBezTo>
                    <a:pt x="20503" y="47498"/>
                    <a:pt x="23150" y="43686"/>
                    <a:pt x="26416" y="41389"/>
                  </a:cubicBezTo>
                  <a:cubicBezTo>
                    <a:pt x="26721" y="41178"/>
                    <a:pt x="27022" y="41089"/>
                    <a:pt x="27319" y="41089"/>
                  </a:cubicBezTo>
                  <a:cubicBezTo>
                    <a:pt x="28586" y="41089"/>
                    <a:pt x="29779" y="42708"/>
                    <a:pt x="30891" y="43395"/>
                  </a:cubicBezTo>
                  <a:cubicBezTo>
                    <a:pt x="32187" y="44182"/>
                    <a:pt x="33638" y="44784"/>
                    <a:pt x="35150" y="44784"/>
                  </a:cubicBezTo>
                  <a:cubicBezTo>
                    <a:pt x="36662" y="44768"/>
                    <a:pt x="38236" y="44059"/>
                    <a:pt x="38946" y="42716"/>
                  </a:cubicBezTo>
                  <a:cubicBezTo>
                    <a:pt x="39393" y="41821"/>
                    <a:pt x="39409" y="40772"/>
                    <a:pt x="38961" y="39877"/>
                  </a:cubicBezTo>
                  <a:cubicBezTo>
                    <a:pt x="38730" y="39414"/>
                    <a:pt x="38359" y="39028"/>
                    <a:pt x="37912" y="38782"/>
                  </a:cubicBezTo>
                  <a:cubicBezTo>
                    <a:pt x="40689" y="36961"/>
                    <a:pt x="42741" y="34708"/>
                    <a:pt x="44593" y="31946"/>
                  </a:cubicBezTo>
                  <a:cubicBezTo>
                    <a:pt x="46445" y="29199"/>
                    <a:pt x="48049" y="26021"/>
                    <a:pt x="48034" y="22688"/>
                  </a:cubicBezTo>
                  <a:cubicBezTo>
                    <a:pt x="48034" y="20636"/>
                    <a:pt x="47401" y="18630"/>
                    <a:pt x="46661" y="16717"/>
                  </a:cubicBezTo>
                  <a:cubicBezTo>
                    <a:pt x="45781" y="14479"/>
                    <a:pt x="45195" y="12844"/>
                    <a:pt x="43729" y="10869"/>
                  </a:cubicBezTo>
                  <a:cubicBezTo>
                    <a:pt x="42896" y="9758"/>
                    <a:pt x="42001" y="8693"/>
                    <a:pt x="41044" y="7690"/>
                  </a:cubicBezTo>
                  <a:lnTo>
                    <a:pt x="40905" y="7567"/>
                  </a:lnTo>
                  <a:cubicBezTo>
                    <a:pt x="40859" y="7505"/>
                    <a:pt x="40813" y="7459"/>
                    <a:pt x="40766" y="7428"/>
                  </a:cubicBezTo>
                  <a:cubicBezTo>
                    <a:pt x="39794" y="6440"/>
                    <a:pt x="38776" y="5514"/>
                    <a:pt x="37680" y="4650"/>
                  </a:cubicBezTo>
                  <a:cubicBezTo>
                    <a:pt x="35736" y="3123"/>
                    <a:pt x="34131" y="2490"/>
                    <a:pt x="31910" y="1549"/>
                  </a:cubicBezTo>
                  <a:cubicBezTo>
                    <a:pt x="30027" y="747"/>
                    <a:pt x="28037" y="83"/>
                    <a:pt x="25984" y="6"/>
                  </a:cubicBezTo>
                  <a:cubicBezTo>
                    <a:pt x="25871" y="2"/>
                    <a:pt x="25757" y="0"/>
                    <a:pt x="2564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0"/>
            <p:cNvSpPr/>
            <p:nvPr/>
          </p:nvSpPr>
          <p:spPr>
            <a:xfrm>
              <a:off x="6172250" y="1359300"/>
              <a:ext cx="358275" cy="362050"/>
            </a:xfrm>
            <a:custGeom>
              <a:rect b="b" l="l" r="r" t="t"/>
              <a:pathLst>
                <a:path extrusionOk="0" h="14482" w="14331">
                  <a:moveTo>
                    <a:pt x="7015" y="1"/>
                  </a:moveTo>
                  <a:cubicBezTo>
                    <a:pt x="2759" y="1"/>
                    <a:pt x="0" y="6915"/>
                    <a:pt x="2851" y="10320"/>
                  </a:cubicBezTo>
                  <a:cubicBezTo>
                    <a:pt x="4209" y="11925"/>
                    <a:pt x="6647" y="14193"/>
                    <a:pt x="8853" y="14455"/>
                  </a:cubicBezTo>
                  <a:cubicBezTo>
                    <a:pt x="8994" y="14473"/>
                    <a:pt x="9134" y="14481"/>
                    <a:pt x="9274" y="14481"/>
                  </a:cubicBezTo>
                  <a:cubicBezTo>
                    <a:pt x="11591" y="14481"/>
                    <a:pt x="13763" y="12149"/>
                    <a:pt x="14068" y="9996"/>
                  </a:cubicBezTo>
                  <a:cubicBezTo>
                    <a:pt x="14068" y="9965"/>
                    <a:pt x="14068" y="9919"/>
                    <a:pt x="14084" y="9888"/>
                  </a:cubicBezTo>
                  <a:cubicBezTo>
                    <a:pt x="14331" y="7867"/>
                    <a:pt x="13405" y="5892"/>
                    <a:pt x="12371" y="4133"/>
                  </a:cubicBezTo>
                  <a:cubicBezTo>
                    <a:pt x="11584" y="2775"/>
                    <a:pt x="10658" y="1417"/>
                    <a:pt x="9285" y="645"/>
                  </a:cubicBezTo>
                  <a:cubicBezTo>
                    <a:pt x="8499" y="199"/>
                    <a:pt x="7736" y="1"/>
                    <a:pt x="701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0"/>
            <p:cNvSpPr/>
            <p:nvPr/>
          </p:nvSpPr>
          <p:spPr>
            <a:xfrm>
              <a:off x="5811850" y="1000300"/>
              <a:ext cx="406025" cy="312700"/>
            </a:xfrm>
            <a:custGeom>
              <a:rect b="b" l="l" r="r" t="t"/>
              <a:pathLst>
                <a:path extrusionOk="0" h="12508" w="16241">
                  <a:moveTo>
                    <a:pt x="5438" y="0"/>
                  </a:moveTo>
                  <a:cubicBezTo>
                    <a:pt x="5272" y="0"/>
                    <a:pt x="5105" y="8"/>
                    <a:pt x="4938" y="23"/>
                  </a:cubicBezTo>
                  <a:lnTo>
                    <a:pt x="4846" y="38"/>
                  </a:lnTo>
                  <a:cubicBezTo>
                    <a:pt x="2546" y="301"/>
                    <a:pt x="1" y="2646"/>
                    <a:pt x="232" y="5130"/>
                  </a:cubicBezTo>
                  <a:cubicBezTo>
                    <a:pt x="433" y="7337"/>
                    <a:pt x="2624" y="9836"/>
                    <a:pt x="4197" y="11240"/>
                  </a:cubicBezTo>
                  <a:cubicBezTo>
                    <a:pt x="5186" y="12119"/>
                    <a:pt x="6503" y="12507"/>
                    <a:pt x="7868" y="12507"/>
                  </a:cubicBezTo>
                  <a:cubicBezTo>
                    <a:pt x="11851" y="12507"/>
                    <a:pt x="16241" y="9198"/>
                    <a:pt x="14057" y="5084"/>
                  </a:cubicBezTo>
                  <a:cubicBezTo>
                    <a:pt x="13317" y="3695"/>
                    <a:pt x="11990" y="2738"/>
                    <a:pt x="10647" y="1905"/>
                  </a:cubicBezTo>
                  <a:cubicBezTo>
                    <a:pt x="9061" y="914"/>
                    <a:pt x="7292" y="0"/>
                    <a:pt x="543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6308700" y="1291075"/>
              <a:ext cx="240975" cy="98475"/>
            </a:xfrm>
            <a:custGeom>
              <a:rect b="b" l="l" r="r" t="t"/>
              <a:pathLst>
                <a:path extrusionOk="0" h="3939" w="9639">
                  <a:moveTo>
                    <a:pt x="4463" y="0"/>
                  </a:moveTo>
                  <a:cubicBezTo>
                    <a:pt x="3893" y="0"/>
                    <a:pt x="3328" y="45"/>
                    <a:pt x="2762" y="134"/>
                  </a:cubicBezTo>
                  <a:cubicBezTo>
                    <a:pt x="1837" y="242"/>
                    <a:pt x="911" y="412"/>
                    <a:pt x="0" y="643"/>
                  </a:cubicBezTo>
                  <a:cubicBezTo>
                    <a:pt x="7" y="642"/>
                    <a:pt x="15" y="641"/>
                    <a:pt x="25" y="641"/>
                  </a:cubicBezTo>
                  <a:cubicBezTo>
                    <a:pt x="408" y="641"/>
                    <a:pt x="3239" y="1798"/>
                    <a:pt x="4367" y="2325"/>
                  </a:cubicBezTo>
                  <a:cubicBezTo>
                    <a:pt x="5401" y="2803"/>
                    <a:pt x="6419" y="3390"/>
                    <a:pt x="7530" y="3776"/>
                  </a:cubicBezTo>
                  <a:cubicBezTo>
                    <a:pt x="7800" y="3871"/>
                    <a:pt x="8136" y="3939"/>
                    <a:pt x="8457" y="3939"/>
                  </a:cubicBezTo>
                  <a:cubicBezTo>
                    <a:pt x="9075" y="3939"/>
                    <a:pt x="9638" y="3688"/>
                    <a:pt x="9567" y="2896"/>
                  </a:cubicBezTo>
                  <a:cubicBezTo>
                    <a:pt x="9536" y="2649"/>
                    <a:pt x="9459" y="2433"/>
                    <a:pt x="9336" y="2233"/>
                  </a:cubicBezTo>
                  <a:cubicBezTo>
                    <a:pt x="8718" y="1183"/>
                    <a:pt x="7592" y="504"/>
                    <a:pt x="6404" y="211"/>
                  </a:cubicBezTo>
                  <a:cubicBezTo>
                    <a:pt x="6080" y="119"/>
                    <a:pt x="5740" y="72"/>
                    <a:pt x="5416" y="41"/>
                  </a:cubicBezTo>
                  <a:cubicBezTo>
                    <a:pt x="5097" y="14"/>
                    <a:pt x="4779" y="0"/>
                    <a:pt x="446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6303675" y="1194350"/>
              <a:ext cx="211050" cy="79650"/>
            </a:xfrm>
            <a:custGeom>
              <a:rect b="b" l="l" r="r" t="t"/>
              <a:pathLst>
                <a:path extrusionOk="0" h="3186" w="8442">
                  <a:moveTo>
                    <a:pt x="6388" y="0"/>
                  </a:moveTo>
                  <a:cubicBezTo>
                    <a:pt x="6213" y="0"/>
                    <a:pt x="6038" y="17"/>
                    <a:pt x="5864" y="53"/>
                  </a:cubicBezTo>
                  <a:cubicBezTo>
                    <a:pt x="5185" y="176"/>
                    <a:pt x="4522" y="423"/>
                    <a:pt x="3920" y="747"/>
                  </a:cubicBezTo>
                  <a:cubicBezTo>
                    <a:pt x="2547" y="1457"/>
                    <a:pt x="1235" y="2275"/>
                    <a:pt x="1" y="3185"/>
                  </a:cubicBezTo>
                  <a:cubicBezTo>
                    <a:pt x="1945" y="3185"/>
                    <a:pt x="3936" y="2923"/>
                    <a:pt x="5864" y="2784"/>
                  </a:cubicBezTo>
                  <a:cubicBezTo>
                    <a:pt x="6667" y="2738"/>
                    <a:pt x="7546" y="2645"/>
                    <a:pt x="8117" y="2043"/>
                  </a:cubicBezTo>
                  <a:cubicBezTo>
                    <a:pt x="8287" y="1874"/>
                    <a:pt x="8410" y="1642"/>
                    <a:pt x="8426" y="1380"/>
                  </a:cubicBezTo>
                  <a:cubicBezTo>
                    <a:pt x="8441" y="994"/>
                    <a:pt x="8163" y="639"/>
                    <a:pt x="7855" y="423"/>
                  </a:cubicBezTo>
                  <a:cubicBezTo>
                    <a:pt x="7407" y="148"/>
                    <a:pt x="6899" y="0"/>
                    <a:pt x="638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6143550" y="974325"/>
              <a:ext cx="98050" cy="241425"/>
            </a:xfrm>
            <a:custGeom>
              <a:rect b="b" l="l" r="r" t="t"/>
              <a:pathLst>
                <a:path extrusionOk="0" h="9657" w="3922">
                  <a:moveTo>
                    <a:pt x="1012" y="0"/>
                  </a:moveTo>
                  <a:cubicBezTo>
                    <a:pt x="1" y="0"/>
                    <a:pt x="0" y="1259"/>
                    <a:pt x="234" y="2018"/>
                  </a:cubicBezTo>
                  <a:cubicBezTo>
                    <a:pt x="573" y="3129"/>
                    <a:pt x="1113" y="4163"/>
                    <a:pt x="1561" y="5243"/>
                  </a:cubicBezTo>
                  <a:cubicBezTo>
                    <a:pt x="2070" y="6416"/>
                    <a:pt x="3150" y="9409"/>
                    <a:pt x="3088" y="9656"/>
                  </a:cubicBezTo>
                  <a:cubicBezTo>
                    <a:pt x="3335" y="8761"/>
                    <a:pt x="3536" y="7851"/>
                    <a:pt x="3690" y="6925"/>
                  </a:cubicBezTo>
                  <a:cubicBezTo>
                    <a:pt x="3860" y="6046"/>
                    <a:pt x="3922" y="5166"/>
                    <a:pt x="3891" y="4271"/>
                  </a:cubicBezTo>
                  <a:cubicBezTo>
                    <a:pt x="3875" y="3932"/>
                    <a:pt x="3829" y="3608"/>
                    <a:pt x="3767" y="3284"/>
                  </a:cubicBezTo>
                  <a:cubicBezTo>
                    <a:pt x="3520" y="2080"/>
                    <a:pt x="2888" y="923"/>
                    <a:pt x="1839" y="275"/>
                  </a:cubicBezTo>
                  <a:cubicBezTo>
                    <a:pt x="1653" y="136"/>
                    <a:pt x="1422" y="43"/>
                    <a:pt x="1191" y="13"/>
                  </a:cubicBezTo>
                  <a:cubicBezTo>
                    <a:pt x="1128" y="4"/>
                    <a:pt x="1068" y="0"/>
                    <a:pt x="101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253525" y="1013200"/>
              <a:ext cx="88000" cy="208725"/>
            </a:xfrm>
            <a:custGeom>
              <a:rect b="b" l="l" r="r" t="t"/>
              <a:pathLst>
                <a:path extrusionOk="0" h="8349" w="3520">
                  <a:moveTo>
                    <a:pt x="2130" y="1"/>
                  </a:moveTo>
                  <a:cubicBezTo>
                    <a:pt x="1883" y="16"/>
                    <a:pt x="1637" y="124"/>
                    <a:pt x="1451" y="294"/>
                  </a:cubicBezTo>
                  <a:cubicBezTo>
                    <a:pt x="850" y="834"/>
                    <a:pt x="726" y="1713"/>
                    <a:pt x="634" y="2516"/>
                  </a:cubicBezTo>
                  <a:cubicBezTo>
                    <a:pt x="418" y="4444"/>
                    <a:pt x="78" y="6419"/>
                    <a:pt x="1" y="8348"/>
                  </a:cubicBezTo>
                  <a:cubicBezTo>
                    <a:pt x="973" y="7145"/>
                    <a:pt x="1837" y="5864"/>
                    <a:pt x="2593" y="4522"/>
                  </a:cubicBezTo>
                  <a:cubicBezTo>
                    <a:pt x="2948" y="3935"/>
                    <a:pt x="3210" y="3287"/>
                    <a:pt x="3365" y="2624"/>
                  </a:cubicBezTo>
                  <a:cubicBezTo>
                    <a:pt x="3519" y="1929"/>
                    <a:pt x="3411" y="1220"/>
                    <a:pt x="3072" y="618"/>
                  </a:cubicBezTo>
                  <a:cubicBezTo>
                    <a:pt x="2856" y="294"/>
                    <a:pt x="2516" y="1"/>
                    <a:pt x="2130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6278675" y="1106550"/>
              <a:ext cx="156850" cy="143600"/>
            </a:xfrm>
            <a:custGeom>
              <a:rect b="b" l="l" r="r" t="t"/>
              <a:pathLst>
                <a:path extrusionOk="0" h="5744" w="6274">
                  <a:moveTo>
                    <a:pt x="4930" y="0"/>
                  </a:moveTo>
                  <a:cubicBezTo>
                    <a:pt x="4815" y="0"/>
                    <a:pt x="4698" y="15"/>
                    <a:pt x="4581" y="47"/>
                  </a:cubicBezTo>
                  <a:cubicBezTo>
                    <a:pt x="4210" y="155"/>
                    <a:pt x="3855" y="325"/>
                    <a:pt x="3531" y="556"/>
                  </a:cubicBezTo>
                  <a:cubicBezTo>
                    <a:pt x="2791" y="1096"/>
                    <a:pt x="2174" y="1775"/>
                    <a:pt x="1726" y="2577"/>
                  </a:cubicBezTo>
                  <a:cubicBezTo>
                    <a:pt x="1124" y="3580"/>
                    <a:pt x="661" y="4691"/>
                    <a:pt x="13" y="5679"/>
                  </a:cubicBezTo>
                  <a:cubicBezTo>
                    <a:pt x="0" y="5706"/>
                    <a:pt x="21" y="5744"/>
                    <a:pt x="47" y="5744"/>
                  </a:cubicBezTo>
                  <a:cubicBezTo>
                    <a:pt x="51" y="5744"/>
                    <a:pt x="55" y="5743"/>
                    <a:pt x="60" y="5741"/>
                  </a:cubicBezTo>
                  <a:cubicBezTo>
                    <a:pt x="399" y="5555"/>
                    <a:pt x="739" y="5417"/>
                    <a:pt x="1109" y="5324"/>
                  </a:cubicBezTo>
                  <a:cubicBezTo>
                    <a:pt x="1742" y="5108"/>
                    <a:pt x="2359" y="4861"/>
                    <a:pt x="2961" y="4583"/>
                  </a:cubicBezTo>
                  <a:cubicBezTo>
                    <a:pt x="3840" y="4213"/>
                    <a:pt x="4658" y="3704"/>
                    <a:pt x="5368" y="3056"/>
                  </a:cubicBezTo>
                  <a:cubicBezTo>
                    <a:pt x="5846" y="2624"/>
                    <a:pt x="6247" y="2037"/>
                    <a:pt x="6247" y="1374"/>
                  </a:cubicBezTo>
                  <a:cubicBezTo>
                    <a:pt x="6274" y="601"/>
                    <a:pt x="5656" y="0"/>
                    <a:pt x="4930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6109650" y="13538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25" y="0"/>
                    <a:pt x="1" y="509"/>
                    <a:pt x="1" y="1158"/>
                  </a:cubicBezTo>
                  <a:cubicBezTo>
                    <a:pt x="1" y="1790"/>
                    <a:pt x="525" y="2315"/>
                    <a:pt x="1158" y="2315"/>
                  </a:cubicBezTo>
                  <a:cubicBezTo>
                    <a:pt x="1806" y="2315"/>
                    <a:pt x="2315" y="1790"/>
                    <a:pt x="2315" y="1158"/>
                  </a:cubicBezTo>
                  <a:cubicBezTo>
                    <a:pt x="2315" y="509"/>
                    <a:pt x="1806" y="0"/>
                    <a:pt x="115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6159800" y="1305600"/>
              <a:ext cx="57875" cy="57900"/>
            </a:xfrm>
            <a:custGeom>
              <a:rect b="b" l="l" r="r" t="t"/>
              <a:pathLst>
                <a:path extrusionOk="0" h="2316" w="2315">
                  <a:moveTo>
                    <a:pt x="1158" y="1"/>
                  </a:moveTo>
                  <a:cubicBezTo>
                    <a:pt x="525" y="1"/>
                    <a:pt x="0" y="510"/>
                    <a:pt x="0" y="1158"/>
                  </a:cubicBezTo>
                  <a:cubicBezTo>
                    <a:pt x="0" y="1790"/>
                    <a:pt x="525" y="2315"/>
                    <a:pt x="1158" y="2315"/>
                  </a:cubicBezTo>
                  <a:cubicBezTo>
                    <a:pt x="1806" y="2315"/>
                    <a:pt x="2315" y="1790"/>
                    <a:pt x="2315" y="1158"/>
                  </a:cubicBezTo>
                  <a:cubicBezTo>
                    <a:pt x="2315" y="510"/>
                    <a:pt x="1806" y="1"/>
                    <a:pt x="115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6209950" y="1257375"/>
              <a:ext cx="57875" cy="57900"/>
            </a:xfrm>
            <a:custGeom>
              <a:rect b="b" l="l" r="r" t="t"/>
              <a:pathLst>
                <a:path extrusionOk="0" h="2316" w="2315">
                  <a:moveTo>
                    <a:pt x="1158" y="1"/>
                  </a:moveTo>
                  <a:cubicBezTo>
                    <a:pt x="525" y="1"/>
                    <a:pt x="0" y="510"/>
                    <a:pt x="0" y="1158"/>
                  </a:cubicBezTo>
                  <a:cubicBezTo>
                    <a:pt x="0" y="1791"/>
                    <a:pt x="525" y="2315"/>
                    <a:pt x="1158" y="2315"/>
                  </a:cubicBezTo>
                  <a:cubicBezTo>
                    <a:pt x="1790" y="2315"/>
                    <a:pt x="2315" y="1791"/>
                    <a:pt x="2315" y="1158"/>
                  </a:cubicBezTo>
                  <a:cubicBezTo>
                    <a:pt x="2315" y="510"/>
                    <a:pt x="1790" y="1"/>
                    <a:pt x="1158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6104625" y="1468000"/>
              <a:ext cx="32050" cy="32425"/>
            </a:xfrm>
            <a:custGeom>
              <a:rect b="b" l="l" r="r" t="t"/>
              <a:pathLst>
                <a:path extrusionOk="0" h="1297" w="1282">
                  <a:moveTo>
                    <a:pt x="649" y="1"/>
                  </a:moveTo>
                  <a:cubicBezTo>
                    <a:pt x="294" y="1"/>
                    <a:pt x="1" y="294"/>
                    <a:pt x="1" y="649"/>
                  </a:cubicBezTo>
                  <a:cubicBezTo>
                    <a:pt x="1" y="1003"/>
                    <a:pt x="294" y="1297"/>
                    <a:pt x="649" y="1297"/>
                  </a:cubicBezTo>
                  <a:cubicBezTo>
                    <a:pt x="1004" y="1297"/>
                    <a:pt x="1282" y="1003"/>
                    <a:pt x="1282" y="649"/>
                  </a:cubicBezTo>
                  <a:cubicBezTo>
                    <a:pt x="1282" y="294"/>
                    <a:pt x="1004" y="1"/>
                    <a:pt x="64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6100400" y="1521225"/>
              <a:ext cx="74075" cy="73725"/>
            </a:xfrm>
            <a:custGeom>
              <a:rect b="b" l="l" r="r" t="t"/>
              <a:pathLst>
                <a:path extrusionOk="0" h="2949" w="2963">
                  <a:moveTo>
                    <a:pt x="1482" y="1"/>
                  </a:moveTo>
                  <a:cubicBezTo>
                    <a:pt x="664" y="1"/>
                    <a:pt x="0" y="649"/>
                    <a:pt x="0" y="1467"/>
                  </a:cubicBezTo>
                  <a:cubicBezTo>
                    <a:pt x="0" y="2285"/>
                    <a:pt x="664" y="2948"/>
                    <a:pt x="1482" y="2948"/>
                  </a:cubicBezTo>
                  <a:cubicBezTo>
                    <a:pt x="2299" y="2948"/>
                    <a:pt x="2963" y="2285"/>
                    <a:pt x="2963" y="1467"/>
                  </a:cubicBezTo>
                  <a:cubicBezTo>
                    <a:pt x="2963" y="649"/>
                    <a:pt x="2299" y="1"/>
                    <a:pt x="1482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6145900" y="1613825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18" y="0"/>
                  </a:moveTo>
                  <a:cubicBezTo>
                    <a:pt x="279" y="0"/>
                    <a:pt x="1" y="278"/>
                    <a:pt x="1" y="617"/>
                  </a:cubicBezTo>
                  <a:cubicBezTo>
                    <a:pt x="1" y="972"/>
                    <a:pt x="279" y="1250"/>
                    <a:pt x="618" y="1250"/>
                  </a:cubicBezTo>
                  <a:cubicBezTo>
                    <a:pt x="973" y="1250"/>
                    <a:pt x="1251" y="972"/>
                    <a:pt x="1251" y="617"/>
                  </a:cubicBezTo>
                  <a:cubicBezTo>
                    <a:pt x="1251" y="278"/>
                    <a:pt x="973" y="0"/>
                    <a:pt x="61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6166750" y="1663575"/>
              <a:ext cx="84100" cy="84125"/>
            </a:xfrm>
            <a:custGeom>
              <a:rect b="b" l="l" r="r" t="t"/>
              <a:pathLst>
                <a:path extrusionOk="0" h="3365" w="3364">
                  <a:moveTo>
                    <a:pt x="1682" y="1"/>
                  </a:moveTo>
                  <a:cubicBezTo>
                    <a:pt x="756" y="1"/>
                    <a:pt x="0" y="757"/>
                    <a:pt x="0" y="1682"/>
                  </a:cubicBezTo>
                  <a:cubicBezTo>
                    <a:pt x="0" y="2608"/>
                    <a:pt x="756" y="3364"/>
                    <a:pt x="1682" y="3364"/>
                  </a:cubicBezTo>
                  <a:cubicBezTo>
                    <a:pt x="2608" y="3364"/>
                    <a:pt x="3364" y="2608"/>
                    <a:pt x="3364" y="1682"/>
                  </a:cubicBezTo>
                  <a:cubicBezTo>
                    <a:pt x="3364" y="757"/>
                    <a:pt x="2608" y="1"/>
                    <a:pt x="1682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6265875" y="1736475"/>
              <a:ext cx="28575" cy="28575"/>
            </a:xfrm>
            <a:custGeom>
              <a:rect b="b" l="l" r="r" t="t"/>
              <a:pathLst>
                <a:path extrusionOk="0" h="1143" w="1143">
                  <a:moveTo>
                    <a:pt x="572" y="1"/>
                  </a:moveTo>
                  <a:cubicBezTo>
                    <a:pt x="248" y="1"/>
                    <a:pt x="1" y="263"/>
                    <a:pt x="1" y="572"/>
                  </a:cubicBezTo>
                  <a:cubicBezTo>
                    <a:pt x="1" y="896"/>
                    <a:pt x="248" y="1143"/>
                    <a:pt x="572" y="1143"/>
                  </a:cubicBezTo>
                  <a:cubicBezTo>
                    <a:pt x="896" y="1143"/>
                    <a:pt x="1143" y="896"/>
                    <a:pt x="1143" y="572"/>
                  </a:cubicBezTo>
                  <a:cubicBezTo>
                    <a:pt x="1143" y="263"/>
                    <a:pt x="896" y="1"/>
                    <a:pt x="57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6298675" y="1746900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16" y="0"/>
                  </a:moveTo>
                  <a:cubicBezTo>
                    <a:pt x="1219" y="0"/>
                    <a:pt x="0" y="1219"/>
                    <a:pt x="0" y="2701"/>
                  </a:cubicBezTo>
                  <a:cubicBezTo>
                    <a:pt x="0" y="4197"/>
                    <a:pt x="1219" y="5416"/>
                    <a:pt x="2716" y="5416"/>
                  </a:cubicBezTo>
                  <a:cubicBezTo>
                    <a:pt x="4197" y="5416"/>
                    <a:pt x="5416" y="4197"/>
                    <a:pt x="5416" y="2701"/>
                  </a:cubicBezTo>
                  <a:cubicBezTo>
                    <a:pt x="5416" y="1219"/>
                    <a:pt x="4197" y="0"/>
                    <a:pt x="271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6019000" y="1380050"/>
              <a:ext cx="32050" cy="32050"/>
            </a:xfrm>
            <a:custGeom>
              <a:rect b="b" l="l" r="r" t="t"/>
              <a:pathLst>
                <a:path extrusionOk="0" h="1282" w="1282">
                  <a:moveTo>
                    <a:pt x="633" y="1"/>
                  </a:moveTo>
                  <a:cubicBezTo>
                    <a:pt x="278" y="1"/>
                    <a:pt x="0" y="278"/>
                    <a:pt x="0" y="633"/>
                  </a:cubicBezTo>
                  <a:cubicBezTo>
                    <a:pt x="0" y="988"/>
                    <a:pt x="278" y="1281"/>
                    <a:pt x="633" y="1281"/>
                  </a:cubicBezTo>
                  <a:cubicBezTo>
                    <a:pt x="988" y="1281"/>
                    <a:pt x="1281" y="988"/>
                    <a:pt x="1281" y="633"/>
                  </a:cubicBezTo>
                  <a:cubicBezTo>
                    <a:pt x="1281" y="278"/>
                    <a:pt x="988" y="1"/>
                    <a:pt x="63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5924500" y="1340325"/>
              <a:ext cx="74075" cy="73700"/>
            </a:xfrm>
            <a:custGeom>
              <a:rect b="b" l="l" r="r" t="t"/>
              <a:pathLst>
                <a:path extrusionOk="0" h="2948" w="2963">
                  <a:moveTo>
                    <a:pt x="1481" y="0"/>
                  </a:moveTo>
                  <a:cubicBezTo>
                    <a:pt x="664" y="0"/>
                    <a:pt x="0" y="664"/>
                    <a:pt x="0" y="1481"/>
                  </a:cubicBezTo>
                  <a:cubicBezTo>
                    <a:pt x="0" y="2284"/>
                    <a:pt x="664" y="2947"/>
                    <a:pt x="1481" y="2947"/>
                  </a:cubicBezTo>
                  <a:cubicBezTo>
                    <a:pt x="2299" y="2947"/>
                    <a:pt x="2963" y="2284"/>
                    <a:pt x="2963" y="1481"/>
                  </a:cubicBezTo>
                  <a:cubicBezTo>
                    <a:pt x="2963" y="664"/>
                    <a:pt x="2299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5875125" y="1335700"/>
              <a:ext cx="31250" cy="31250"/>
            </a:xfrm>
            <a:custGeom>
              <a:rect b="b" l="l" r="r" t="t"/>
              <a:pathLst>
                <a:path extrusionOk="0" h="1250" w="1250">
                  <a:moveTo>
                    <a:pt x="633" y="0"/>
                  </a:moveTo>
                  <a:cubicBezTo>
                    <a:pt x="293" y="0"/>
                    <a:pt x="0" y="278"/>
                    <a:pt x="0" y="617"/>
                  </a:cubicBezTo>
                  <a:cubicBezTo>
                    <a:pt x="0" y="957"/>
                    <a:pt x="293" y="1250"/>
                    <a:pt x="633" y="1250"/>
                  </a:cubicBezTo>
                  <a:cubicBezTo>
                    <a:pt x="972" y="1250"/>
                    <a:pt x="1250" y="957"/>
                    <a:pt x="1250" y="617"/>
                  </a:cubicBezTo>
                  <a:cubicBezTo>
                    <a:pt x="1250" y="278"/>
                    <a:pt x="972" y="0"/>
                    <a:pt x="63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5774050" y="1259700"/>
              <a:ext cx="84125" cy="84125"/>
            </a:xfrm>
            <a:custGeom>
              <a:rect b="b" l="l" r="r" t="t"/>
              <a:pathLst>
                <a:path extrusionOk="0" h="3365" w="3365">
                  <a:moveTo>
                    <a:pt x="1682" y="0"/>
                  </a:moveTo>
                  <a:cubicBezTo>
                    <a:pt x="756" y="0"/>
                    <a:pt x="0" y="756"/>
                    <a:pt x="0" y="1682"/>
                  </a:cubicBezTo>
                  <a:cubicBezTo>
                    <a:pt x="0" y="2608"/>
                    <a:pt x="756" y="3364"/>
                    <a:pt x="1682" y="3364"/>
                  </a:cubicBezTo>
                  <a:cubicBezTo>
                    <a:pt x="2608" y="3364"/>
                    <a:pt x="3364" y="2608"/>
                    <a:pt x="3364" y="1682"/>
                  </a:cubicBezTo>
                  <a:cubicBezTo>
                    <a:pt x="3364" y="756"/>
                    <a:pt x="2608" y="0"/>
                    <a:pt x="168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5758625" y="1214950"/>
              <a:ext cx="28550" cy="28575"/>
            </a:xfrm>
            <a:custGeom>
              <a:rect b="b" l="l" r="r" t="t"/>
              <a:pathLst>
                <a:path extrusionOk="0" h="1143" w="1142">
                  <a:moveTo>
                    <a:pt x="571" y="0"/>
                  </a:moveTo>
                  <a:cubicBezTo>
                    <a:pt x="262" y="0"/>
                    <a:pt x="0" y="247"/>
                    <a:pt x="0" y="571"/>
                  </a:cubicBezTo>
                  <a:cubicBezTo>
                    <a:pt x="0" y="880"/>
                    <a:pt x="262" y="1142"/>
                    <a:pt x="571" y="1142"/>
                  </a:cubicBezTo>
                  <a:cubicBezTo>
                    <a:pt x="895" y="1142"/>
                    <a:pt x="1142" y="880"/>
                    <a:pt x="1142" y="571"/>
                  </a:cubicBezTo>
                  <a:cubicBezTo>
                    <a:pt x="1142" y="247"/>
                    <a:pt x="895" y="0"/>
                    <a:pt x="57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5644050" y="1073375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01" y="1"/>
                  </a:moveTo>
                  <a:cubicBezTo>
                    <a:pt x="1204" y="1"/>
                    <a:pt x="0" y="1220"/>
                    <a:pt x="0" y="2716"/>
                  </a:cubicBezTo>
                  <a:cubicBezTo>
                    <a:pt x="0" y="4198"/>
                    <a:pt x="1204" y="5417"/>
                    <a:pt x="2701" y="5417"/>
                  </a:cubicBezTo>
                  <a:cubicBezTo>
                    <a:pt x="4197" y="5417"/>
                    <a:pt x="5416" y="4198"/>
                    <a:pt x="5416" y="2716"/>
                  </a:cubicBezTo>
                  <a:cubicBezTo>
                    <a:pt x="5416" y="1220"/>
                    <a:pt x="4197" y="1"/>
                    <a:pt x="270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5889000" y="1421875"/>
              <a:ext cx="209875" cy="203150"/>
            </a:xfrm>
            <a:custGeom>
              <a:rect b="b" l="l" r="r" t="t"/>
              <a:pathLst>
                <a:path extrusionOk="0" h="8126" w="8395">
                  <a:moveTo>
                    <a:pt x="7395" y="0"/>
                  </a:moveTo>
                  <a:cubicBezTo>
                    <a:pt x="7012" y="0"/>
                    <a:pt x="6639" y="117"/>
                    <a:pt x="6265" y="210"/>
                  </a:cubicBezTo>
                  <a:cubicBezTo>
                    <a:pt x="5787" y="333"/>
                    <a:pt x="5293" y="472"/>
                    <a:pt x="4815" y="611"/>
                  </a:cubicBezTo>
                  <a:cubicBezTo>
                    <a:pt x="3873" y="873"/>
                    <a:pt x="2948" y="1197"/>
                    <a:pt x="2053" y="1599"/>
                  </a:cubicBezTo>
                  <a:cubicBezTo>
                    <a:pt x="1513" y="1815"/>
                    <a:pt x="1019" y="2139"/>
                    <a:pt x="602" y="2540"/>
                  </a:cubicBezTo>
                  <a:cubicBezTo>
                    <a:pt x="217" y="2972"/>
                    <a:pt x="1" y="3589"/>
                    <a:pt x="170" y="4145"/>
                  </a:cubicBezTo>
                  <a:cubicBezTo>
                    <a:pt x="340" y="4746"/>
                    <a:pt x="942" y="5132"/>
                    <a:pt x="1544" y="5240"/>
                  </a:cubicBezTo>
                  <a:cubicBezTo>
                    <a:pt x="1697" y="5263"/>
                    <a:pt x="1850" y="5273"/>
                    <a:pt x="2002" y="5273"/>
                  </a:cubicBezTo>
                  <a:cubicBezTo>
                    <a:pt x="2372" y="5273"/>
                    <a:pt x="2737" y="5211"/>
                    <a:pt x="3087" y="5101"/>
                  </a:cubicBezTo>
                  <a:lnTo>
                    <a:pt x="3087" y="5101"/>
                  </a:lnTo>
                  <a:cubicBezTo>
                    <a:pt x="2901" y="5580"/>
                    <a:pt x="2840" y="6104"/>
                    <a:pt x="2886" y="6629"/>
                  </a:cubicBezTo>
                  <a:cubicBezTo>
                    <a:pt x="2963" y="7246"/>
                    <a:pt x="3349" y="7848"/>
                    <a:pt x="3920" y="8048"/>
                  </a:cubicBezTo>
                  <a:cubicBezTo>
                    <a:pt x="4066" y="8101"/>
                    <a:pt x="4216" y="8125"/>
                    <a:pt x="4366" y="8125"/>
                  </a:cubicBezTo>
                  <a:cubicBezTo>
                    <a:pt x="4787" y="8125"/>
                    <a:pt x="5210" y="7936"/>
                    <a:pt x="5540" y="7663"/>
                  </a:cubicBezTo>
                  <a:cubicBezTo>
                    <a:pt x="5972" y="7277"/>
                    <a:pt x="6296" y="6799"/>
                    <a:pt x="6527" y="6274"/>
                  </a:cubicBezTo>
                  <a:cubicBezTo>
                    <a:pt x="6959" y="5410"/>
                    <a:pt x="7314" y="4515"/>
                    <a:pt x="7608" y="3589"/>
                  </a:cubicBezTo>
                  <a:cubicBezTo>
                    <a:pt x="7885" y="2756"/>
                    <a:pt x="8333" y="1784"/>
                    <a:pt x="8348" y="889"/>
                  </a:cubicBezTo>
                  <a:cubicBezTo>
                    <a:pt x="8394" y="441"/>
                    <a:pt x="8040" y="25"/>
                    <a:pt x="7577" y="9"/>
                  </a:cubicBezTo>
                  <a:cubicBezTo>
                    <a:pt x="7516" y="3"/>
                    <a:pt x="7455" y="0"/>
                    <a:pt x="7395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5630150" y="1402425"/>
              <a:ext cx="90300" cy="87600"/>
            </a:xfrm>
            <a:custGeom>
              <a:rect b="b" l="l" r="r" t="t"/>
              <a:pathLst>
                <a:path extrusionOk="0" fill="none" h="3504" w="3612">
                  <a:moveTo>
                    <a:pt x="3612" y="0"/>
                  </a:moveTo>
                  <a:lnTo>
                    <a:pt x="1" y="350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5651775" y="1461450"/>
              <a:ext cx="87200" cy="84500"/>
            </a:xfrm>
            <a:custGeom>
              <a:rect b="b" l="l" r="r" t="t"/>
              <a:pathLst>
                <a:path extrusionOk="0" fill="none" h="3380" w="3488">
                  <a:moveTo>
                    <a:pt x="3487" y="0"/>
                  </a:moveTo>
                  <a:lnTo>
                    <a:pt x="0" y="337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5683775" y="1507725"/>
              <a:ext cx="86825" cy="84525"/>
            </a:xfrm>
            <a:custGeom>
              <a:rect b="b" l="l" r="r" t="t"/>
              <a:pathLst>
                <a:path extrusionOk="0" fill="none" h="3381" w="3473">
                  <a:moveTo>
                    <a:pt x="3472" y="1"/>
                  </a:moveTo>
                  <a:lnTo>
                    <a:pt x="1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5708850" y="155402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3750" y="0"/>
                  </a:moveTo>
                  <a:lnTo>
                    <a:pt x="1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5740875" y="1600325"/>
              <a:ext cx="93375" cy="91050"/>
            </a:xfrm>
            <a:custGeom>
              <a:rect b="b" l="l" r="r" t="t"/>
              <a:pathLst>
                <a:path extrusionOk="0" fill="none" h="3642" w="3735">
                  <a:moveTo>
                    <a:pt x="3734" y="0"/>
                  </a:moveTo>
                  <a:lnTo>
                    <a:pt x="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024025" y="1807450"/>
              <a:ext cx="90675" cy="88000"/>
            </a:xfrm>
            <a:custGeom>
              <a:rect b="b" l="l" r="r" t="t"/>
              <a:pathLst>
                <a:path extrusionOk="0" fill="none" h="3520" w="3627">
                  <a:moveTo>
                    <a:pt x="3626" y="1"/>
                  </a:moveTo>
                  <a:lnTo>
                    <a:pt x="0" y="351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5968850" y="1787400"/>
              <a:ext cx="86825" cy="84900"/>
            </a:xfrm>
            <a:custGeom>
              <a:rect b="b" l="l" r="r" t="t"/>
              <a:pathLst>
                <a:path extrusionOk="0" fill="none" h="3396" w="3473">
                  <a:moveTo>
                    <a:pt x="3472" y="1"/>
                  </a:moveTo>
                  <a:lnTo>
                    <a:pt x="1" y="3395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5923725" y="1754225"/>
              <a:ext cx="86800" cy="84500"/>
            </a:xfrm>
            <a:custGeom>
              <a:rect b="b" l="l" r="r" t="t"/>
              <a:pathLst>
                <a:path extrusionOk="0" fill="none" h="3380" w="3472">
                  <a:moveTo>
                    <a:pt x="3472" y="1"/>
                  </a:moveTo>
                  <a:lnTo>
                    <a:pt x="0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5871650" y="1721450"/>
              <a:ext cx="93375" cy="90675"/>
            </a:xfrm>
            <a:custGeom>
              <a:rect b="b" l="l" r="r" t="t"/>
              <a:pathLst>
                <a:path extrusionOk="0" fill="none" h="3627" w="3735">
                  <a:moveTo>
                    <a:pt x="3734" y="0"/>
                  </a:moveTo>
                  <a:lnTo>
                    <a:pt x="0" y="3626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5826125" y="1688275"/>
              <a:ext cx="93750" cy="91050"/>
            </a:xfrm>
            <a:custGeom>
              <a:rect b="b" l="l" r="r" t="t"/>
              <a:pathLst>
                <a:path extrusionOk="0" fill="none" h="3642" w="3750">
                  <a:moveTo>
                    <a:pt x="3750" y="0"/>
                  </a:moveTo>
                  <a:lnTo>
                    <a:pt x="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5782525" y="1644300"/>
              <a:ext cx="94550" cy="92200"/>
            </a:xfrm>
            <a:custGeom>
              <a:rect b="b" l="l" r="r" t="t"/>
              <a:pathLst>
                <a:path extrusionOk="0" fill="none" h="3688" w="3782">
                  <a:moveTo>
                    <a:pt x="3781" y="0"/>
                  </a:moveTo>
                  <a:lnTo>
                    <a:pt x="1" y="3688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5469300" y="942600"/>
              <a:ext cx="1076650" cy="1099425"/>
            </a:xfrm>
            <a:custGeom>
              <a:rect b="b" l="l" r="r" t="t"/>
              <a:pathLst>
                <a:path extrusionOk="0" fill="none" h="43977" w="43066">
                  <a:moveTo>
                    <a:pt x="43066" y="38452"/>
                  </a:moveTo>
                  <a:cubicBezTo>
                    <a:pt x="37388" y="43976"/>
                    <a:pt x="24411" y="39857"/>
                    <a:pt x="14088" y="29241"/>
                  </a:cubicBezTo>
                  <a:cubicBezTo>
                    <a:pt x="3750" y="18609"/>
                    <a:pt x="1" y="5525"/>
                    <a:pt x="5679" y="1"/>
                  </a:cubicBezTo>
                </a:path>
              </a:pathLst>
            </a:custGeom>
            <a:noFill/>
            <a:ln cap="flat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1796175" y="1317550"/>
              <a:ext cx="149700" cy="163100"/>
            </a:xfrm>
            <a:custGeom>
              <a:rect b="b" l="l" r="r" t="t"/>
              <a:pathLst>
                <a:path extrusionOk="0" h="6524" w="5988">
                  <a:moveTo>
                    <a:pt x="3688" y="1"/>
                  </a:moveTo>
                  <a:cubicBezTo>
                    <a:pt x="3688" y="1"/>
                    <a:pt x="494" y="1791"/>
                    <a:pt x="232" y="3303"/>
                  </a:cubicBezTo>
                  <a:cubicBezTo>
                    <a:pt x="0" y="4800"/>
                    <a:pt x="1003" y="6219"/>
                    <a:pt x="2500" y="6481"/>
                  </a:cubicBezTo>
                  <a:cubicBezTo>
                    <a:pt x="2662" y="6510"/>
                    <a:pt x="2824" y="6524"/>
                    <a:pt x="2983" y="6524"/>
                  </a:cubicBezTo>
                  <a:cubicBezTo>
                    <a:pt x="4295" y="6524"/>
                    <a:pt x="5463" y="5596"/>
                    <a:pt x="5725" y="4275"/>
                  </a:cubicBezTo>
                  <a:cubicBezTo>
                    <a:pt x="5987" y="2763"/>
                    <a:pt x="3688" y="1"/>
                    <a:pt x="368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1756050" y="1600475"/>
              <a:ext cx="152000" cy="166500"/>
            </a:xfrm>
            <a:custGeom>
              <a:rect b="b" l="l" r="r" t="t"/>
              <a:pathLst>
                <a:path extrusionOk="0" h="6660" w="6080">
                  <a:moveTo>
                    <a:pt x="3040" y="0"/>
                  </a:moveTo>
                  <a:cubicBezTo>
                    <a:pt x="1671" y="0"/>
                    <a:pt x="472" y="988"/>
                    <a:pt x="278" y="2386"/>
                  </a:cubicBezTo>
                  <a:cubicBezTo>
                    <a:pt x="0" y="3913"/>
                    <a:pt x="2315" y="6660"/>
                    <a:pt x="2315" y="6660"/>
                  </a:cubicBezTo>
                  <a:cubicBezTo>
                    <a:pt x="2315" y="6660"/>
                    <a:pt x="5494" y="4870"/>
                    <a:pt x="5756" y="3358"/>
                  </a:cubicBezTo>
                  <a:cubicBezTo>
                    <a:pt x="6080" y="1815"/>
                    <a:pt x="5062" y="318"/>
                    <a:pt x="3519" y="40"/>
                  </a:cubicBezTo>
                  <a:cubicBezTo>
                    <a:pt x="3358" y="13"/>
                    <a:pt x="3198" y="0"/>
                    <a:pt x="3040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673875" y="1393025"/>
              <a:ext cx="153950" cy="137875"/>
            </a:xfrm>
            <a:custGeom>
              <a:rect b="b" l="l" r="r" t="t"/>
              <a:pathLst>
                <a:path extrusionOk="0" h="5515" w="6158">
                  <a:moveTo>
                    <a:pt x="2311" y="1"/>
                  </a:moveTo>
                  <a:cubicBezTo>
                    <a:pt x="1138" y="1"/>
                    <a:pt x="47" y="191"/>
                    <a:pt x="47" y="191"/>
                  </a:cubicBezTo>
                  <a:cubicBezTo>
                    <a:pt x="47" y="191"/>
                    <a:pt x="1" y="3833"/>
                    <a:pt x="1174" y="4820"/>
                  </a:cubicBezTo>
                  <a:cubicBezTo>
                    <a:pt x="1703" y="5287"/>
                    <a:pt x="2358" y="5515"/>
                    <a:pt x="3012" y="5515"/>
                  </a:cubicBezTo>
                  <a:cubicBezTo>
                    <a:pt x="3805" y="5515"/>
                    <a:pt x="4596" y="5179"/>
                    <a:pt x="5154" y="4527"/>
                  </a:cubicBezTo>
                  <a:cubicBezTo>
                    <a:pt x="6157" y="3324"/>
                    <a:pt x="5988" y="1534"/>
                    <a:pt x="4769" y="562"/>
                  </a:cubicBezTo>
                  <a:cubicBezTo>
                    <a:pt x="4241" y="123"/>
                    <a:pt x="3249" y="1"/>
                    <a:pt x="231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1874100" y="1553625"/>
              <a:ext cx="154325" cy="138050"/>
            </a:xfrm>
            <a:custGeom>
              <a:rect b="b" l="l" r="r" t="t"/>
              <a:pathLst>
                <a:path extrusionOk="0" h="5522" w="6173">
                  <a:moveTo>
                    <a:pt x="3147" y="1"/>
                  </a:moveTo>
                  <a:cubicBezTo>
                    <a:pt x="2355" y="1"/>
                    <a:pt x="1569" y="337"/>
                    <a:pt x="1018" y="989"/>
                  </a:cubicBezTo>
                  <a:cubicBezTo>
                    <a:pt x="0" y="2192"/>
                    <a:pt x="185" y="3982"/>
                    <a:pt x="1404" y="4954"/>
                  </a:cubicBezTo>
                  <a:cubicBezTo>
                    <a:pt x="1930" y="5398"/>
                    <a:pt x="2910" y="5521"/>
                    <a:pt x="3841" y="5521"/>
                  </a:cubicBezTo>
                  <a:cubicBezTo>
                    <a:pt x="5016" y="5521"/>
                    <a:pt x="6110" y="5324"/>
                    <a:pt x="6110" y="5324"/>
                  </a:cubicBezTo>
                  <a:cubicBezTo>
                    <a:pt x="6110" y="5324"/>
                    <a:pt x="6172" y="1683"/>
                    <a:pt x="4984" y="695"/>
                  </a:cubicBezTo>
                  <a:cubicBezTo>
                    <a:pt x="4454" y="229"/>
                    <a:pt x="3799" y="1"/>
                    <a:pt x="314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1637625" y="1520275"/>
              <a:ext cx="170900" cy="137925"/>
            </a:xfrm>
            <a:custGeom>
              <a:rect b="b" l="l" r="r" t="t"/>
              <a:pathLst>
                <a:path extrusionOk="0" h="5517" w="6836">
                  <a:moveTo>
                    <a:pt x="3696" y="0"/>
                  </a:moveTo>
                  <a:cubicBezTo>
                    <a:pt x="3359" y="0"/>
                    <a:pt x="3017" y="62"/>
                    <a:pt x="2685" y="193"/>
                  </a:cubicBezTo>
                  <a:cubicBezTo>
                    <a:pt x="1250" y="718"/>
                    <a:pt x="0" y="4082"/>
                    <a:pt x="0" y="4082"/>
                  </a:cubicBezTo>
                  <a:cubicBezTo>
                    <a:pt x="0" y="4082"/>
                    <a:pt x="2420" y="5517"/>
                    <a:pt x="3984" y="5517"/>
                  </a:cubicBezTo>
                  <a:cubicBezTo>
                    <a:pt x="4204" y="5517"/>
                    <a:pt x="4406" y="5489"/>
                    <a:pt x="4583" y="5424"/>
                  </a:cubicBezTo>
                  <a:cubicBezTo>
                    <a:pt x="6064" y="4915"/>
                    <a:pt x="6836" y="3310"/>
                    <a:pt x="6311" y="1844"/>
                  </a:cubicBezTo>
                  <a:cubicBezTo>
                    <a:pt x="5895" y="702"/>
                    <a:pt x="4828" y="0"/>
                    <a:pt x="369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1896450" y="1426350"/>
              <a:ext cx="167850" cy="137100"/>
            </a:xfrm>
            <a:custGeom>
              <a:rect b="b" l="l" r="r" t="t"/>
              <a:pathLst>
                <a:path extrusionOk="0" h="5484" w="6714">
                  <a:moveTo>
                    <a:pt x="2729" y="0"/>
                  </a:moveTo>
                  <a:cubicBezTo>
                    <a:pt x="2510" y="0"/>
                    <a:pt x="2308" y="29"/>
                    <a:pt x="2130" y="93"/>
                  </a:cubicBezTo>
                  <a:cubicBezTo>
                    <a:pt x="711" y="648"/>
                    <a:pt x="1" y="2222"/>
                    <a:pt x="510" y="3642"/>
                  </a:cubicBezTo>
                  <a:cubicBezTo>
                    <a:pt x="927" y="4782"/>
                    <a:pt x="1997" y="5484"/>
                    <a:pt x="3139" y="5484"/>
                  </a:cubicBezTo>
                  <a:cubicBezTo>
                    <a:pt x="3434" y="5484"/>
                    <a:pt x="3734" y="5437"/>
                    <a:pt x="4028" y="5339"/>
                  </a:cubicBezTo>
                  <a:cubicBezTo>
                    <a:pt x="5479" y="4814"/>
                    <a:pt x="6713" y="1451"/>
                    <a:pt x="6713" y="1451"/>
                  </a:cubicBezTo>
                  <a:cubicBezTo>
                    <a:pt x="6713" y="1451"/>
                    <a:pt x="4300" y="0"/>
                    <a:pt x="272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1778025" y="1469550"/>
              <a:ext cx="145850" cy="145825"/>
            </a:xfrm>
            <a:custGeom>
              <a:rect b="b" l="l" r="r" t="t"/>
              <a:pathLst>
                <a:path extrusionOk="0" h="5833" w="5834">
                  <a:moveTo>
                    <a:pt x="2917" y="0"/>
                  </a:moveTo>
                  <a:cubicBezTo>
                    <a:pt x="1313" y="0"/>
                    <a:pt x="1" y="1296"/>
                    <a:pt x="1" y="2917"/>
                  </a:cubicBezTo>
                  <a:cubicBezTo>
                    <a:pt x="1" y="4521"/>
                    <a:pt x="1313" y="5833"/>
                    <a:pt x="2917" y="5833"/>
                  </a:cubicBezTo>
                  <a:cubicBezTo>
                    <a:pt x="4537" y="5833"/>
                    <a:pt x="5834" y="4521"/>
                    <a:pt x="5834" y="2917"/>
                  </a:cubicBezTo>
                  <a:cubicBezTo>
                    <a:pt x="5834" y="1296"/>
                    <a:pt x="4537" y="0"/>
                    <a:pt x="2917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1763000" y="2771175"/>
              <a:ext cx="755325" cy="735025"/>
            </a:xfrm>
            <a:custGeom>
              <a:rect b="b" l="l" r="r" t="t"/>
              <a:pathLst>
                <a:path extrusionOk="0" h="29401" w="30213">
                  <a:moveTo>
                    <a:pt x="18078" y="0"/>
                  </a:moveTo>
                  <a:cubicBezTo>
                    <a:pt x="16563" y="0"/>
                    <a:pt x="15177" y="1005"/>
                    <a:pt x="14751" y="2527"/>
                  </a:cubicBezTo>
                  <a:cubicBezTo>
                    <a:pt x="14427" y="3699"/>
                    <a:pt x="14165" y="7094"/>
                    <a:pt x="14504" y="9547"/>
                  </a:cubicBezTo>
                  <a:cubicBezTo>
                    <a:pt x="13995" y="9609"/>
                    <a:pt x="13517" y="9733"/>
                    <a:pt x="13054" y="9933"/>
                  </a:cubicBezTo>
                  <a:cubicBezTo>
                    <a:pt x="12082" y="7649"/>
                    <a:pt x="10153" y="4841"/>
                    <a:pt x="9305" y="3977"/>
                  </a:cubicBezTo>
                  <a:cubicBezTo>
                    <a:pt x="8628" y="3308"/>
                    <a:pt x="7743" y="2972"/>
                    <a:pt x="6859" y="2972"/>
                  </a:cubicBezTo>
                  <a:cubicBezTo>
                    <a:pt x="5969" y="2972"/>
                    <a:pt x="5079" y="3312"/>
                    <a:pt x="4398" y="3993"/>
                  </a:cubicBezTo>
                  <a:cubicBezTo>
                    <a:pt x="3040" y="5350"/>
                    <a:pt x="3040" y="7541"/>
                    <a:pt x="4398" y="8899"/>
                  </a:cubicBezTo>
                  <a:cubicBezTo>
                    <a:pt x="5262" y="9763"/>
                    <a:pt x="8070" y="11677"/>
                    <a:pt x="10369" y="12633"/>
                  </a:cubicBezTo>
                  <a:cubicBezTo>
                    <a:pt x="10169" y="13096"/>
                    <a:pt x="10030" y="13575"/>
                    <a:pt x="9983" y="14084"/>
                  </a:cubicBezTo>
                  <a:cubicBezTo>
                    <a:pt x="9186" y="13979"/>
                    <a:pt x="8292" y="13936"/>
                    <a:pt x="7408" y="13936"/>
                  </a:cubicBezTo>
                  <a:cubicBezTo>
                    <a:pt x="5554" y="13936"/>
                    <a:pt x="3741" y="14127"/>
                    <a:pt x="2947" y="14346"/>
                  </a:cubicBezTo>
                  <a:cubicBezTo>
                    <a:pt x="1096" y="14840"/>
                    <a:pt x="0" y="16753"/>
                    <a:pt x="494" y="18605"/>
                  </a:cubicBezTo>
                  <a:cubicBezTo>
                    <a:pt x="921" y="20156"/>
                    <a:pt x="2322" y="21177"/>
                    <a:pt x="3854" y="21177"/>
                  </a:cubicBezTo>
                  <a:cubicBezTo>
                    <a:pt x="4151" y="21177"/>
                    <a:pt x="4452" y="21138"/>
                    <a:pt x="4753" y="21058"/>
                  </a:cubicBezTo>
                  <a:cubicBezTo>
                    <a:pt x="5941" y="20734"/>
                    <a:pt x="8996" y="19253"/>
                    <a:pt x="10971" y="17756"/>
                  </a:cubicBezTo>
                  <a:cubicBezTo>
                    <a:pt x="11110" y="17957"/>
                    <a:pt x="11280" y="18142"/>
                    <a:pt x="11465" y="18327"/>
                  </a:cubicBezTo>
                  <a:cubicBezTo>
                    <a:pt x="11634" y="18497"/>
                    <a:pt x="11835" y="18667"/>
                    <a:pt x="12036" y="18821"/>
                  </a:cubicBezTo>
                  <a:cubicBezTo>
                    <a:pt x="10539" y="20780"/>
                    <a:pt x="9073" y="23866"/>
                    <a:pt x="8764" y="25039"/>
                  </a:cubicBezTo>
                  <a:cubicBezTo>
                    <a:pt x="8271" y="26891"/>
                    <a:pt x="9366" y="28789"/>
                    <a:pt x="11218" y="29282"/>
                  </a:cubicBezTo>
                  <a:cubicBezTo>
                    <a:pt x="11518" y="29362"/>
                    <a:pt x="11820" y="29401"/>
                    <a:pt x="12118" y="29401"/>
                  </a:cubicBezTo>
                  <a:cubicBezTo>
                    <a:pt x="13653" y="29401"/>
                    <a:pt x="15063" y="28380"/>
                    <a:pt x="15477" y="26829"/>
                  </a:cubicBezTo>
                  <a:cubicBezTo>
                    <a:pt x="15785" y="25641"/>
                    <a:pt x="16047" y="22246"/>
                    <a:pt x="15723" y="19793"/>
                  </a:cubicBezTo>
                  <a:cubicBezTo>
                    <a:pt x="16217" y="19731"/>
                    <a:pt x="16696" y="19608"/>
                    <a:pt x="17158" y="19407"/>
                  </a:cubicBezTo>
                  <a:cubicBezTo>
                    <a:pt x="18115" y="21691"/>
                    <a:pt x="20059" y="24499"/>
                    <a:pt x="20908" y="25363"/>
                  </a:cubicBezTo>
                  <a:cubicBezTo>
                    <a:pt x="21583" y="26038"/>
                    <a:pt x="22468" y="26374"/>
                    <a:pt x="23352" y="26374"/>
                  </a:cubicBezTo>
                  <a:cubicBezTo>
                    <a:pt x="24246" y="26374"/>
                    <a:pt x="25140" y="26030"/>
                    <a:pt x="25815" y="25348"/>
                  </a:cubicBezTo>
                  <a:cubicBezTo>
                    <a:pt x="27173" y="23990"/>
                    <a:pt x="27173" y="21799"/>
                    <a:pt x="25815" y="20441"/>
                  </a:cubicBezTo>
                  <a:cubicBezTo>
                    <a:pt x="24951" y="19577"/>
                    <a:pt x="22142" y="17664"/>
                    <a:pt x="19859" y="16707"/>
                  </a:cubicBezTo>
                  <a:cubicBezTo>
                    <a:pt x="20044" y="16259"/>
                    <a:pt x="20183" y="15766"/>
                    <a:pt x="20244" y="15272"/>
                  </a:cubicBezTo>
                  <a:cubicBezTo>
                    <a:pt x="21016" y="15369"/>
                    <a:pt x="21880" y="15410"/>
                    <a:pt x="22739" y="15410"/>
                  </a:cubicBezTo>
                  <a:cubicBezTo>
                    <a:pt x="24612" y="15410"/>
                    <a:pt x="26461" y="15216"/>
                    <a:pt x="27265" y="14994"/>
                  </a:cubicBezTo>
                  <a:cubicBezTo>
                    <a:pt x="29117" y="14500"/>
                    <a:pt x="30212" y="12603"/>
                    <a:pt x="29719" y="10751"/>
                  </a:cubicBezTo>
                  <a:cubicBezTo>
                    <a:pt x="29294" y="9193"/>
                    <a:pt x="27903" y="8173"/>
                    <a:pt x="26378" y="8173"/>
                  </a:cubicBezTo>
                  <a:cubicBezTo>
                    <a:pt x="26075" y="8173"/>
                    <a:pt x="25767" y="8213"/>
                    <a:pt x="25460" y="8298"/>
                  </a:cubicBezTo>
                  <a:lnTo>
                    <a:pt x="25444" y="8282"/>
                  </a:lnTo>
                  <a:cubicBezTo>
                    <a:pt x="24272" y="8606"/>
                    <a:pt x="21201" y="10072"/>
                    <a:pt x="19242" y="11584"/>
                  </a:cubicBezTo>
                  <a:cubicBezTo>
                    <a:pt x="18933" y="11183"/>
                    <a:pt x="18578" y="10828"/>
                    <a:pt x="18177" y="10535"/>
                  </a:cubicBezTo>
                  <a:cubicBezTo>
                    <a:pt x="19674" y="8560"/>
                    <a:pt x="21139" y="5489"/>
                    <a:pt x="21448" y="4317"/>
                  </a:cubicBezTo>
                  <a:cubicBezTo>
                    <a:pt x="21911" y="2465"/>
                    <a:pt x="20800" y="613"/>
                    <a:pt x="18979" y="120"/>
                  </a:cubicBezTo>
                  <a:cubicBezTo>
                    <a:pt x="18678" y="39"/>
                    <a:pt x="18376" y="0"/>
                    <a:pt x="18078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342400" y="2474125"/>
              <a:ext cx="295900" cy="289700"/>
            </a:xfrm>
            <a:custGeom>
              <a:rect b="b" l="l" r="r" t="t"/>
              <a:pathLst>
                <a:path extrusionOk="0" h="11588" w="11836">
                  <a:moveTo>
                    <a:pt x="7098" y="1"/>
                  </a:moveTo>
                  <a:cubicBezTo>
                    <a:pt x="6494" y="1"/>
                    <a:pt x="5940" y="404"/>
                    <a:pt x="5771" y="1015"/>
                  </a:cubicBezTo>
                  <a:cubicBezTo>
                    <a:pt x="5601" y="1926"/>
                    <a:pt x="5570" y="2867"/>
                    <a:pt x="5678" y="3793"/>
                  </a:cubicBezTo>
                  <a:cubicBezTo>
                    <a:pt x="5478" y="3808"/>
                    <a:pt x="5277" y="3855"/>
                    <a:pt x="5108" y="3932"/>
                  </a:cubicBezTo>
                  <a:cubicBezTo>
                    <a:pt x="4722" y="3083"/>
                    <a:pt x="4228" y="2296"/>
                    <a:pt x="3626" y="1586"/>
                  </a:cubicBezTo>
                  <a:cubicBezTo>
                    <a:pt x="3364" y="1324"/>
                    <a:pt x="3017" y="1193"/>
                    <a:pt x="2668" y="1193"/>
                  </a:cubicBezTo>
                  <a:cubicBezTo>
                    <a:pt x="2319" y="1193"/>
                    <a:pt x="1968" y="1324"/>
                    <a:pt x="1698" y="1586"/>
                  </a:cubicBezTo>
                  <a:cubicBezTo>
                    <a:pt x="1173" y="2126"/>
                    <a:pt x="1173" y="2990"/>
                    <a:pt x="1698" y="3515"/>
                  </a:cubicBezTo>
                  <a:cubicBezTo>
                    <a:pt x="2407" y="4117"/>
                    <a:pt x="3194" y="4611"/>
                    <a:pt x="4043" y="4981"/>
                  </a:cubicBezTo>
                  <a:cubicBezTo>
                    <a:pt x="3966" y="5166"/>
                    <a:pt x="3919" y="5367"/>
                    <a:pt x="3904" y="5567"/>
                  </a:cubicBezTo>
                  <a:cubicBezTo>
                    <a:pt x="3551" y="5526"/>
                    <a:pt x="3197" y="5505"/>
                    <a:pt x="2842" y="5505"/>
                  </a:cubicBezTo>
                  <a:cubicBezTo>
                    <a:pt x="2266" y="5505"/>
                    <a:pt x="1690" y="5561"/>
                    <a:pt x="1127" y="5675"/>
                  </a:cubicBezTo>
                  <a:cubicBezTo>
                    <a:pt x="417" y="5876"/>
                    <a:pt x="0" y="6617"/>
                    <a:pt x="201" y="7326"/>
                  </a:cubicBezTo>
                  <a:cubicBezTo>
                    <a:pt x="357" y="7938"/>
                    <a:pt x="897" y="8341"/>
                    <a:pt x="1498" y="8341"/>
                  </a:cubicBezTo>
                  <a:cubicBezTo>
                    <a:pt x="1609" y="8341"/>
                    <a:pt x="1723" y="8327"/>
                    <a:pt x="1836" y="8298"/>
                  </a:cubicBezTo>
                  <a:cubicBezTo>
                    <a:pt x="2716" y="7990"/>
                    <a:pt x="3549" y="7558"/>
                    <a:pt x="4305" y="7002"/>
                  </a:cubicBezTo>
                  <a:cubicBezTo>
                    <a:pt x="4351" y="7079"/>
                    <a:pt x="4429" y="7157"/>
                    <a:pt x="4490" y="7234"/>
                  </a:cubicBezTo>
                  <a:cubicBezTo>
                    <a:pt x="4568" y="7311"/>
                    <a:pt x="4645" y="7373"/>
                    <a:pt x="4722" y="7434"/>
                  </a:cubicBezTo>
                  <a:cubicBezTo>
                    <a:pt x="4166" y="8175"/>
                    <a:pt x="3734" y="8993"/>
                    <a:pt x="3426" y="9872"/>
                  </a:cubicBezTo>
                  <a:cubicBezTo>
                    <a:pt x="3241" y="10597"/>
                    <a:pt x="3673" y="11354"/>
                    <a:pt x="4398" y="11539"/>
                  </a:cubicBezTo>
                  <a:cubicBezTo>
                    <a:pt x="4518" y="11572"/>
                    <a:pt x="4639" y="11588"/>
                    <a:pt x="4757" y="11588"/>
                  </a:cubicBezTo>
                  <a:cubicBezTo>
                    <a:pt x="5354" y="11588"/>
                    <a:pt x="5897" y="11187"/>
                    <a:pt x="6064" y="10582"/>
                  </a:cubicBezTo>
                  <a:cubicBezTo>
                    <a:pt x="6234" y="9656"/>
                    <a:pt x="6265" y="8730"/>
                    <a:pt x="6157" y="7805"/>
                  </a:cubicBezTo>
                  <a:cubicBezTo>
                    <a:pt x="6357" y="7789"/>
                    <a:pt x="6558" y="7743"/>
                    <a:pt x="6743" y="7666"/>
                  </a:cubicBezTo>
                  <a:cubicBezTo>
                    <a:pt x="7113" y="8514"/>
                    <a:pt x="7607" y="9301"/>
                    <a:pt x="8209" y="9996"/>
                  </a:cubicBezTo>
                  <a:cubicBezTo>
                    <a:pt x="8479" y="10266"/>
                    <a:pt x="8830" y="10401"/>
                    <a:pt x="9179" y="10401"/>
                  </a:cubicBezTo>
                  <a:cubicBezTo>
                    <a:pt x="9528" y="10401"/>
                    <a:pt x="9875" y="10266"/>
                    <a:pt x="10138" y="9996"/>
                  </a:cubicBezTo>
                  <a:cubicBezTo>
                    <a:pt x="10678" y="9471"/>
                    <a:pt x="10678" y="8607"/>
                    <a:pt x="10138" y="8067"/>
                  </a:cubicBezTo>
                  <a:cubicBezTo>
                    <a:pt x="9428" y="7465"/>
                    <a:pt x="8641" y="6971"/>
                    <a:pt x="7792" y="6601"/>
                  </a:cubicBezTo>
                  <a:cubicBezTo>
                    <a:pt x="7870" y="6416"/>
                    <a:pt x="7916" y="6231"/>
                    <a:pt x="7947" y="6030"/>
                  </a:cubicBezTo>
                  <a:cubicBezTo>
                    <a:pt x="8277" y="6069"/>
                    <a:pt x="8612" y="6088"/>
                    <a:pt x="8948" y="6088"/>
                  </a:cubicBezTo>
                  <a:cubicBezTo>
                    <a:pt x="9537" y="6088"/>
                    <a:pt x="10129" y="6030"/>
                    <a:pt x="10709" y="5922"/>
                  </a:cubicBezTo>
                  <a:cubicBezTo>
                    <a:pt x="11418" y="5722"/>
                    <a:pt x="11835" y="4981"/>
                    <a:pt x="11650" y="4256"/>
                  </a:cubicBezTo>
                  <a:cubicBezTo>
                    <a:pt x="11479" y="3650"/>
                    <a:pt x="10926" y="3247"/>
                    <a:pt x="10317" y="3247"/>
                  </a:cubicBezTo>
                  <a:cubicBezTo>
                    <a:pt x="10212" y="3247"/>
                    <a:pt x="10105" y="3259"/>
                    <a:pt x="9999" y="3284"/>
                  </a:cubicBezTo>
                  <a:lnTo>
                    <a:pt x="9983" y="3284"/>
                  </a:lnTo>
                  <a:cubicBezTo>
                    <a:pt x="9104" y="3592"/>
                    <a:pt x="8286" y="4040"/>
                    <a:pt x="7546" y="4595"/>
                  </a:cubicBezTo>
                  <a:cubicBezTo>
                    <a:pt x="7484" y="4503"/>
                    <a:pt x="7422" y="4425"/>
                    <a:pt x="7345" y="4364"/>
                  </a:cubicBezTo>
                  <a:cubicBezTo>
                    <a:pt x="7268" y="4287"/>
                    <a:pt x="7191" y="4225"/>
                    <a:pt x="7113" y="4163"/>
                  </a:cubicBezTo>
                  <a:cubicBezTo>
                    <a:pt x="7669" y="3423"/>
                    <a:pt x="8101" y="2589"/>
                    <a:pt x="8410" y="1725"/>
                  </a:cubicBezTo>
                  <a:cubicBezTo>
                    <a:pt x="8610" y="985"/>
                    <a:pt x="8163" y="244"/>
                    <a:pt x="7438" y="43"/>
                  </a:cubicBezTo>
                  <a:cubicBezTo>
                    <a:pt x="7324" y="14"/>
                    <a:pt x="7210" y="1"/>
                    <a:pt x="709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2036500" y="1411400"/>
              <a:ext cx="864875" cy="849650"/>
            </a:xfrm>
            <a:custGeom>
              <a:rect b="b" l="l" r="r" t="t"/>
              <a:pathLst>
                <a:path extrusionOk="0" h="33986" w="34595">
                  <a:moveTo>
                    <a:pt x="20685" y="0"/>
                  </a:moveTo>
                  <a:cubicBezTo>
                    <a:pt x="18903" y="0"/>
                    <a:pt x="17270" y="1205"/>
                    <a:pt x="16804" y="3021"/>
                  </a:cubicBezTo>
                  <a:cubicBezTo>
                    <a:pt x="16449" y="4363"/>
                    <a:pt x="16155" y="8282"/>
                    <a:pt x="16526" y="11106"/>
                  </a:cubicBezTo>
                  <a:cubicBezTo>
                    <a:pt x="15955" y="11168"/>
                    <a:pt x="15384" y="11322"/>
                    <a:pt x="14859" y="11553"/>
                  </a:cubicBezTo>
                  <a:cubicBezTo>
                    <a:pt x="13764" y="8915"/>
                    <a:pt x="11542" y="5690"/>
                    <a:pt x="10539" y="4702"/>
                  </a:cubicBezTo>
                  <a:cubicBezTo>
                    <a:pt x="9762" y="3925"/>
                    <a:pt x="8742" y="3536"/>
                    <a:pt x="7723" y="3536"/>
                  </a:cubicBezTo>
                  <a:cubicBezTo>
                    <a:pt x="6698" y="3536"/>
                    <a:pt x="5673" y="3929"/>
                    <a:pt x="4891" y="4718"/>
                  </a:cubicBezTo>
                  <a:cubicBezTo>
                    <a:pt x="3333" y="6276"/>
                    <a:pt x="3333" y="8807"/>
                    <a:pt x="4891" y="10365"/>
                  </a:cubicBezTo>
                  <a:cubicBezTo>
                    <a:pt x="5894" y="11353"/>
                    <a:pt x="9119" y="13559"/>
                    <a:pt x="11758" y="14655"/>
                  </a:cubicBezTo>
                  <a:cubicBezTo>
                    <a:pt x="11526" y="15195"/>
                    <a:pt x="11388" y="15750"/>
                    <a:pt x="11326" y="16321"/>
                  </a:cubicBezTo>
                  <a:cubicBezTo>
                    <a:pt x="10420" y="16203"/>
                    <a:pt x="9406" y="16154"/>
                    <a:pt x="8401" y="16154"/>
                  </a:cubicBezTo>
                  <a:cubicBezTo>
                    <a:pt x="6255" y="16154"/>
                    <a:pt x="4150" y="16378"/>
                    <a:pt x="3225" y="16630"/>
                  </a:cubicBezTo>
                  <a:cubicBezTo>
                    <a:pt x="1173" y="17278"/>
                    <a:pt x="0" y="19423"/>
                    <a:pt x="556" y="21490"/>
                  </a:cubicBezTo>
                  <a:cubicBezTo>
                    <a:pt x="1045" y="23263"/>
                    <a:pt x="2646" y="24446"/>
                    <a:pt x="4415" y="24446"/>
                  </a:cubicBezTo>
                  <a:cubicBezTo>
                    <a:pt x="4710" y="24446"/>
                    <a:pt x="5009" y="24413"/>
                    <a:pt x="5308" y="24345"/>
                  </a:cubicBezTo>
                  <a:cubicBezTo>
                    <a:pt x="6666" y="23975"/>
                    <a:pt x="10199" y="22293"/>
                    <a:pt x="12468" y="20549"/>
                  </a:cubicBezTo>
                  <a:cubicBezTo>
                    <a:pt x="12792" y="21012"/>
                    <a:pt x="13208" y="21429"/>
                    <a:pt x="13687" y="21768"/>
                  </a:cubicBezTo>
                  <a:cubicBezTo>
                    <a:pt x="11943" y="24036"/>
                    <a:pt x="10261" y="27585"/>
                    <a:pt x="9906" y="28943"/>
                  </a:cubicBezTo>
                  <a:cubicBezTo>
                    <a:pt x="9320" y="31072"/>
                    <a:pt x="10585" y="33279"/>
                    <a:pt x="12730" y="33850"/>
                  </a:cubicBezTo>
                  <a:cubicBezTo>
                    <a:pt x="13075" y="33942"/>
                    <a:pt x="13422" y="33986"/>
                    <a:pt x="13763" y="33986"/>
                  </a:cubicBezTo>
                  <a:cubicBezTo>
                    <a:pt x="15539" y="33986"/>
                    <a:pt x="17158" y="32795"/>
                    <a:pt x="17637" y="30995"/>
                  </a:cubicBezTo>
                  <a:cubicBezTo>
                    <a:pt x="17992" y="29637"/>
                    <a:pt x="18285" y="25734"/>
                    <a:pt x="17914" y="22894"/>
                  </a:cubicBezTo>
                  <a:cubicBezTo>
                    <a:pt x="18485" y="22833"/>
                    <a:pt x="19056" y="22678"/>
                    <a:pt x="19581" y="22447"/>
                  </a:cubicBezTo>
                  <a:cubicBezTo>
                    <a:pt x="20676" y="25086"/>
                    <a:pt x="22898" y="28310"/>
                    <a:pt x="23886" y="29298"/>
                  </a:cubicBezTo>
                  <a:cubicBezTo>
                    <a:pt x="24667" y="30056"/>
                    <a:pt x="25680" y="30434"/>
                    <a:pt x="26690" y="30434"/>
                  </a:cubicBezTo>
                  <a:cubicBezTo>
                    <a:pt x="27717" y="30434"/>
                    <a:pt x="28741" y="30044"/>
                    <a:pt x="29518" y="29267"/>
                  </a:cubicBezTo>
                  <a:cubicBezTo>
                    <a:pt x="31061" y="27709"/>
                    <a:pt x="31076" y="25194"/>
                    <a:pt x="29533" y="23635"/>
                  </a:cubicBezTo>
                  <a:cubicBezTo>
                    <a:pt x="28546" y="22648"/>
                    <a:pt x="25305" y="20441"/>
                    <a:pt x="22682" y="19346"/>
                  </a:cubicBezTo>
                  <a:cubicBezTo>
                    <a:pt x="22898" y="18806"/>
                    <a:pt x="23053" y="18250"/>
                    <a:pt x="23114" y="17679"/>
                  </a:cubicBezTo>
                  <a:cubicBezTo>
                    <a:pt x="24003" y="17790"/>
                    <a:pt x="24996" y="17836"/>
                    <a:pt x="25983" y="17836"/>
                  </a:cubicBezTo>
                  <a:cubicBezTo>
                    <a:pt x="28148" y="17836"/>
                    <a:pt x="30282" y="17614"/>
                    <a:pt x="31215" y="17371"/>
                  </a:cubicBezTo>
                  <a:cubicBezTo>
                    <a:pt x="33345" y="16784"/>
                    <a:pt x="34594" y="14593"/>
                    <a:pt x="34023" y="12479"/>
                  </a:cubicBezTo>
                  <a:cubicBezTo>
                    <a:pt x="33546" y="10685"/>
                    <a:pt x="31935" y="9517"/>
                    <a:pt x="30175" y="9517"/>
                  </a:cubicBezTo>
                  <a:cubicBezTo>
                    <a:pt x="29830" y="9517"/>
                    <a:pt x="29480" y="9562"/>
                    <a:pt x="29132" y="9656"/>
                  </a:cubicBezTo>
                  <a:cubicBezTo>
                    <a:pt x="27774" y="10010"/>
                    <a:pt x="24241" y="11708"/>
                    <a:pt x="21973" y="13451"/>
                  </a:cubicBezTo>
                  <a:cubicBezTo>
                    <a:pt x="21633" y="12988"/>
                    <a:pt x="21217" y="12572"/>
                    <a:pt x="20754" y="12232"/>
                  </a:cubicBezTo>
                  <a:cubicBezTo>
                    <a:pt x="22497" y="9964"/>
                    <a:pt x="24179" y="6431"/>
                    <a:pt x="24534" y="5073"/>
                  </a:cubicBezTo>
                  <a:cubicBezTo>
                    <a:pt x="25136" y="2928"/>
                    <a:pt x="23870" y="706"/>
                    <a:pt x="21710" y="135"/>
                  </a:cubicBezTo>
                  <a:cubicBezTo>
                    <a:pt x="21368" y="44"/>
                    <a:pt x="21023" y="0"/>
                    <a:pt x="206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579500" y="2107275"/>
              <a:ext cx="297450" cy="289550"/>
            </a:xfrm>
            <a:custGeom>
              <a:rect b="b" l="l" r="r" t="t"/>
              <a:pathLst>
                <a:path extrusionOk="0" h="11582" w="11898">
                  <a:moveTo>
                    <a:pt x="7129" y="1"/>
                  </a:moveTo>
                  <a:cubicBezTo>
                    <a:pt x="6521" y="1"/>
                    <a:pt x="5959" y="404"/>
                    <a:pt x="5802" y="1015"/>
                  </a:cubicBezTo>
                  <a:cubicBezTo>
                    <a:pt x="5633" y="1926"/>
                    <a:pt x="5602" y="2867"/>
                    <a:pt x="5694" y="3777"/>
                  </a:cubicBezTo>
                  <a:cubicBezTo>
                    <a:pt x="5509" y="3808"/>
                    <a:pt x="5309" y="3855"/>
                    <a:pt x="5123" y="3932"/>
                  </a:cubicBezTo>
                  <a:cubicBezTo>
                    <a:pt x="4753" y="3083"/>
                    <a:pt x="4259" y="2296"/>
                    <a:pt x="3658" y="1586"/>
                  </a:cubicBezTo>
                  <a:cubicBezTo>
                    <a:pt x="3388" y="1324"/>
                    <a:pt x="3037" y="1193"/>
                    <a:pt x="2687" y="1193"/>
                  </a:cubicBezTo>
                  <a:cubicBezTo>
                    <a:pt x="2338" y="1193"/>
                    <a:pt x="1991" y="1324"/>
                    <a:pt x="1729" y="1586"/>
                  </a:cubicBezTo>
                  <a:cubicBezTo>
                    <a:pt x="1189" y="2126"/>
                    <a:pt x="1189" y="2991"/>
                    <a:pt x="1729" y="3515"/>
                  </a:cubicBezTo>
                  <a:cubicBezTo>
                    <a:pt x="2423" y="4117"/>
                    <a:pt x="3226" y="4611"/>
                    <a:pt x="4074" y="4981"/>
                  </a:cubicBezTo>
                  <a:cubicBezTo>
                    <a:pt x="3997" y="5166"/>
                    <a:pt x="3935" y="5367"/>
                    <a:pt x="3920" y="5567"/>
                  </a:cubicBezTo>
                  <a:cubicBezTo>
                    <a:pt x="3567" y="5526"/>
                    <a:pt x="3215" y="5505"/>
                    <a:pt x="2863" y="5505"/>
                  </a:cubicBezTo>
                  <a:cubicBezTo>
                    <a:pt x="2291" y="5505"/>
                    <a:pt x="1722" y="5561"/>
                    <a:pt x="1158" y="5675"/>
                  </a:cubicBezTo>
                  <a:cubicBezTo>
                    <a:pt x="433" y="5861"/>
                    <a:pt x="1" y="6617"/>
                    <a:pt x="186" y="7342"/>
                  </a:cubicBezTo>
                  <a:cubicBezTo>
                    <a:pt x="353" y="7947"/>
                    <a:pt x="907" y="8348"/>
                    <a:pt x="1507" y="8348"/>
                  </a:cubicBezTo>
                  <a:cubicBezTo>
                    <a:pt x="1626" y="8348"/>
                    <a:pt x="1747" y="8332"/>
                    <a:pt x="1868" y="8298"/>
                  </a:cubicBezTo>
                  <a:cubicBezTo>
                    <a:pt x="2747" y="7990"/>
                    <a:pt x="3565" y="7558"/>
                    <a:pt x="4321" y="7002"/>
                  </a:cubicBezTo>
                  <a:cubicBezTo>
                    <a:pt x="4429" y="7172"/>
                    <a:pt x="4568" y="7311"/>
                    <a:pt x="4738" y="7419"/>
                  </a:cubicBezTo>
                  <a:cubicBezTo>
                    <a:pt x="4182" y="8160"/>
                    <a:pt x="3750" y="8993"/>
                    <a:pt x="3457" y="9872"/>
                  </a:cubicBezTo>
                  <a:cubicBezTo>
                    <a:pt x="3256" y="10598"/>
                    <a:pt x="3688" y="11338"/>
                    <a:pt x="4414" y="11539"/>
                  </a:cubicBezTo>
                  <a:cubicBezTo>
                    <a:pt x="4527" y="11568"/>
                    <a:pt x="4641" y="11582"/>
                    <a:pt x="4754" y="11582"/>
                  </a:cubicBezTo>
                  <a:cubicBezTo>
                    <a:pt x="5362" y="11582"/>
                    <a:pt x="5926" y="11178"/>
                    <a:pt x="6096" y="10567"/>
                  </a:cubicBezTo>
                  <a:cubicBezTo>
                    <a:pt x="6250" y="9656"/>
                    <a:pt x="6281" y="8730"/>
                    <a:pt x="6188" y="7805"/>
                  </a:cubicBezTo>
                  <a:cubicBezTo>
                    <a:pt x="6389" y="7774"/>
                    <a:pt x="6574" y="7728"/>
                    <a:pt x="6759" y="7650"/>
                  </a:cubicBezTo>
                  <a:cubicBezTo>
                    <a:pt x="7129" y="8499"/>
                    <a:pt x="7623" y="9286"/>
                    <a:pt x="8240" y="9996"/>
                  </a:cubicBezTo>
                  <a:cubicBezTo>
                    <a:pt x="8503" y="10258"/>
                    <a:pt x="8850" y="10389"/>
                    <a:pt x="9197" y="10389"/>
                  </a:cubicBezTo>
                  <a:cubicBezTo>
                    <a:pt x="9544" y="10389"/>
                    <a:pt x="9891" y="10258"/>
                    <a:pt x="10154" y="9996"/>
                  </a:cubicBezTo>
                  <a:cubicBezTo>
                    <a:pt x="10694" y="9456"/>
                    <a:pt x="10694" y="8592"/>
                    <a:pt x="10169" y="8067"/>
                  </a:cubicBezTo>
                  <a:cubicBezTo>
                    <a:pt x="9459" y="7465"/>
                    <a:pt x="8672" y="6971"/>
                    <a:pt x="7824" y="6601"/>
                  </a:cubicBezTo>
                  <a:cubicBezTo>
                    <a:pt x="7901" y="6416"/>
                    <a:pt x="7947" y="6231"/>
                    <a:pt x="7963" y="6030"/>
                  </a:cubicBezTo>
                  <a:cubicBezTo>
                    <a:pt x="8299" y="6069"/>
                    <a:pt x="8635" y="6088"/>
                    <a:pt x="8971" y="6088"/>
                  </a:cubicBezTo>
                  <a:cubicBezTo>
                    <a:pt x="9561" y="6088"/>
                    <a:pt x="10150" y="6030"/>
                    <a:pt x="10740" y="5922"/>
                  </a:cubicBezTo>
                  <a:cubicBezTo>
                    <a:pt x="11465" y="5722"/>
                    <a:pt x="11897" y="4981"/>
                    <a:pt x="11697" y="4240"/>
                  </a:cubicBezTo>
                  <a:cubicBezTo>
                    <a:pt x="11529" y="3635"/>
                    <a:pt x="10976" y="3235"/>
                    <a:pt x="10376" y="3235"/>
                  </a:cubicBezTo>
                  <a:cubicBezTo>
                    <a:pt x="10256" y="3235"/>
                    <a:pt x="10135" y="3250"/>
                    <a:pt x="10015" y="3284"/>
                  </a:cubicBezTo>
                  <a:cubicBezTo>
                    <a:pt x="9135" y="3592"/>
                    <a:pt x="8302" y="4040"/>
                    <a:pt x="7561" y="4595"/>
                  </a:cubicBezTo>
                  <a:cubicBezTo>
                    <a:pt x="7500" y="4503"/>
                    <a:pt x="7438" y="4426"/>
                    <a:pt x="7376" y="4364"/>
                  </a:cubicBezTo>
                  <a:cubicBezTo>
                    <a:pt x="7299" y="4287"/>
                    <a:pt x="7222" y="4225"/>
                    <a:pt x="7145" y="4163"/>
                  </a:cubicBezTo>
                  <a:cubicBezTo>
                    <a:pt x="7685" y="3423"/>
                    <a:pt x="8132" y="2589"/>
                    <a:pt x="8441" y="1725"/>
                  </a:cubicBezTo>
                  <a:cubicBezTo>
                    <a:pt x="8626" y="985"/>
                    <a:pt x="8194" y="244"/>
                    <a:pt x="7469" y="43"/>
                  </a:cubicBezTo>
                  <a:cubicBezTo>
                    <a:pt x="7355" y="14"/>
                    <a:pt x="7241" y="1"/>
                    <a:pt x="712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1822000" y="808025"/>
              <a:ext cx="546650" cy="533275"/>
            </a:xfrm>
            <a:custGeom>
              <a:rect b="b" l="l" r="r" t="t"/>
              <a:pathLst>
                <a:path extrusionOk="0" h="21331" w="21866">
                  <a:moveTo>
                    <a:pt x="13086" y="1"/>
                  </a:moveTo>
                  <a:cubicBezTo>
                    <a:pt x="11981" y="1"/>
                    <a:pt x="10975" y="745"/>
                    <a:pt x="10679" y="1866"/>
                  </a:cubicBezTo>
                  <a:cubicBezTo>
                    <a:pt x="10447" y="2714"/>
                    <a:pt x="10262" y="5183"/>
                    <a:pt x="10493" y="6958"/>
                  </a:cubicBezTo>
                  <a:cubicBezTo>
                    <a:pt x="10139" y="7004"/>
                    <a:pt x="9784" y="7097"/>
                    <a:pt x="9444" y="7235"/>
                  </a:cubicBezTo>
                  <a:cubicBezTo>
                    <a:pt x="8750" y="5584"/>
                    <a:pt x="7361" y="3548"/>
                    <a:pt x="6744" y="2930"/>
                  </a:cubicBezTo>
                  <a:cubicBezTo>
                    <a:pt x="6250" y="2437"/>
                    <a:pt x="5606" y="2190"/>
                    <a:pt x="4964" y="2190"/>
                  </a:cubicBezTo>
                  <a:cubicBezTo>
                    <a:pt x="4321" y="2190"/>
                    <a:pt x="3681" y="2437"/>
                    <a:pt x="3195" y="2930"/>
                  </a:cubicBezTo>
                  <a:cubicBezTo>
                    <a:pt x="2207" y="3918"/>
                    <a:pt x="2207" y="5507"/>
                    <a:pt x="3195" y="6495"/>
                  </a:cubicBezTo>
                  <a:cubicBezTo>
                    <a:pt x="3812" y="7112"/>
                    <a:pt x="5849" y="8501"/>
                    <a:pt x="7515" y="9195"/>
                  </a:cubicBezTo>
                  <a:cubicBezTo>
                    <a:pt x="7361" y="9519"/>
                    <a:pt x="7269" y="9874"/>
                    <a:pt x="7238" y="10244"/>
                  </a:cubicBezTo>
                  <a:cubicBezTo>
                    <a:pt x="6657" y="10169"/>
                    <a:pt x="6006" y="10138"/>
                    <a:pt x="5363" y="10138"/>
                  </a:cubicBezTo>
                  <a:cubicBezTo>
                    <a:pt x="4024" y="10138"/>
                    <a:pt x="2719" y="10273"/>
                    <a:pt x="2146" y="10429"/>
                  </a:cubicBezTo>
                  <a:cubicBezTo>
                    <a:pt x="803" y="10800"/>
                    <a:pt x="1" y="12173"/>
                    <a:pt x="371" y="13515"/>
                  </a:cubicBezTo>
                  <a:cubicBezTo>
                    <a:pt x="669" y="14640"/>
                    <a:pt x="1692" y="15375"/>
                    <a:pt x="2805" y="15375"/>
                  </a:cubicBezTo>
                  <a:cubicBezTo>
                    <a:pt x="3021" y="15375"/>
                    <a:pt x="3240" y="15347"/>
                    <a:pt x="3457" y="15290"/>
                  </a:cubicBezTo>
                  <a:lnTo>
                    <a:pt x="3442" y="15290"/>
                  </a:lnTo>
                  <a:cubicBezTo>
                    <a:pt x="4291" y="15058"/>
                    <a:pt x="6512" y="13994"/>
                    <a:pt x="7932" y="12898"/>
                  </a:cubicBezTo>
                  <a:cubicBezTo>
                    <a:pt x="8148" y="13191"/>
                    <a:pt x="8410" y="13454"/>
                    <a:pt x="8704" y="13670"/>
                  </a:cubicBezTo>
                  <a:cubicBezTo>
                    <a:pt x="7623" y="15089"/>
                    <a:pt x="6559" y="17327"/>
                    <a:pt x="6327" y="18175"/>
                  </a:cubicBezTo>
                  <a:cubicBezTo>
                    <a:pt x="5972" y="19518"/>
                    <a:pt x="6775" y="20891"/>
                    <a:pt x="8117" y="21246"/>
                  </a:cubicBezTo>
                  <a:cubicBezTo>
                    <a:pt x="8335" y="21303"/>
                    <a:pt x="8553" y="21331"/>
                    <a:pt x="8768" y="21331"/>
                  </a:cubicBezTo>
                  <a:cubicBezTo>
                    <a:pt x="9878" y="21331"/>
                    <a:pt x="10890" y="20596"/>
                    <a:pt x="11188" y="19471"/>
                  </a:cubicBezTo>
                  <a:cubicBezTo>
                    <a:pt x="11419" y="18623"/>
                    <a:pt x="11604" y="16154"/>
                    <a:pt x="11373" y="14380"/>
                  </a:cubicBezTo>
                  <a:cubicBezTo>
                    <a:pt x="11728" y="14333"/>
                    <a:pt x="12083" y="14241"/>
                    <a:pt x="12422" y="14102"/>
                  </a:cubicBezTo>
                  <a:cubicBezTo>
                    <a:pt x="13117" y="15753"/>
                    <a:pt x="14505" y="17790"/>
                    <a:pt x="15138" y="18407"/>
                  </a:cubicBezTo>
                  <a:cubicBezTo>
                    <a:pt x="15622" y="18891"/>
                    <a:pt x="16263" y="19134"/>
                    <a:pt x="16905" y="19134"/>
                  </a:cubicBezTo>
                  <a:cubicBezTo>
                    <a:pt x="17552" y="19134"/>
                    <a:pt x="18199" y="18887"/>
                    <a:pt x="18687" y="18391"/>
                  </a:cubicBezTo>
                  <a:cubicBezTo>
                    <a:pt x="19674" y="17419"/>
                    <a:pt x="19674" y="15830"/>
                    <a:pt x="18687" y="14842"/>
                  </a:cubicBezTo>
                  <a:cubicBezTo>
                    <a:pt x="18054" y="14225"/>
                    <a:pt x="16017" y="12837"/>
                    <a:pt x="14366" y="12142"/>
                  </a:cubicBezTo>
                  <a:cubicBezTo>
                    <a:pt x="14505" y="11803"/>
                    <a:pt x="14598" y="11448"/>
                    <a:pt x="14644" y="11093"/>
                  </a:cubicBezTo>
                  <a:cubicBezTo>
                    <a:pt x="15205" y="11166"/>
                    <a:pt x="15835" y="11196"/>
                    <a:pt x="16461" y="11196"/>
                  </a:cubicBezTo>
                  <a:cubicBezTo>
                    <a:pt x="17817" y="11196"/>
                    <a:pt x="19156" y="11056"/>
                    <a:pt x="19736" y="10908"/>
                  </a:cubicBezTo>
                  <a:cubicBezTo>
                    <a:pt x="21079" y="10537"/>
                    <a:pt x="21865" y="9164"/>
                    <a:pt x="21511" y="7822"/>
                  </a:cubicBezTo>
                  <a:cubicBezTo>
                    <a:pt x="21201" y="6701"/>
                    <a:pt x="20193" y="5957"/>
                    <a:pt x="19088" y="5957"/>
                  </a:cubicBezTo>
                  <a:cubicBezTo>
                    <a:pt x="18869" y="5957"/>
                    <a:pt x="18646" y="5986"/>
                    <a:pt x="18425" y="6047"/>
                  </a:cubicBezTo>
                  <a:cubicBezTo>
                    <a:pt x="17576" y="6279"/>
                    <a:pt x="15354" y="7343"/>
                    <a:pt x="13934" y="8439"/>
                  </a:cubicBezTo>
                  <a:cubicBezTo>
                    <a:pt x="13826" y="8285"/>
                    <a:pt x="13703" y="8146"/>
                    <a:pt x="13579" y="8022"/>
                  </a:cubicBezTo>
                  <a:cubicBezTo>
                    <a:pt x="13441" y="7899"/>
                    <a:pt x="13302" y="7776"/>
                    <a:pt x="13163" y="7667"/>
                  </a:cubicBezTo>
                  <a:cubicBezTo>
                    <a:pt x="14243" y="6248"/>
                    <a:pt x="15308" y="4011"/>
                    <a:pt x="15539" y="3162"/>
                  </a:cubicBezTo>
                  <a:cubicBezTo>
                    <a:pt x="15894" y="1820"/>
                    <a:pt x="15092" y="446"/>
                    <a:pt x="13749" y="91"/>
                  </a:cubicBezTo>
                  <a:cubicBezTo>
                    <a:pt x="13527" y="30"/>
                    <a:pt x="13305" y="1"/>
                    <a:pt x="1308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616150" y="2809425"/>
              <a:ext cx="629575" cy="614150"/>
            </a:xfrm>
            <a:custGeom>
              <a:rect b="b" l="l" r="r" t="t"/>
              <a:pathLst>
                <a:path extrusionOk="0" h="24566" w="25183">
                  <a:moveTo>
                    <a:pt x="15075" y="1"/>
                  </a:moveTo>
                  <a:cubicBezTo>
                    <a:pt x="13800" y="1"/>
                    <a:pt x="12634" y="851"/>
                    <a:pt x="12298" y="2154"/>
                  </a:cubicBezTo>
                  <a:cubicBezTo>
                    <a:pt x="12036" y="3126"/>
                    <a:pt x="11820" y="5965"/>
                    <a:pt x="12082" y="8002"/>
                  </a:cubicBezTo>
                  <a:cubicBezTo>
                    <a:pt x="11681" y="8048"/>
                    <a:pt x="11264" y="8172"/>
                    <a:pt x="10879" y="8341"/>
                  </a:cubicBezTo>
                  <a:cubicBezTo>
                    <a:pt x="10092" y="6428"/>
                    <a:pt x="8472" y="4098"/>
                    <a:pt x="7762" y="3373"/>
                  </a:cubicBezTo>
                  <a:cubicBezTo>
                    <a:pt x="7191" y="2810"/>
                    <a:pt x="6446" y="2528"/>
                    <a:pt x="5704" y="2528"/>
                  </a:cubicBezTo>
                  <a:cubicBezTo>
                    <a:pt x="4961" y="2528"/>
                    <a:pt x="4221" y="2810"/>
                    <a:pt x="3657" y="3373"/>
                  </a:cubicBezTo>
                  <a:cubicBezTo>
                    <a:pt x="2531" y="4515"/>
                    <a:pt x="2531" y="6335"/>
                    <a:pt x="3673" y="7477"/>
                  </a:cubicBezTo>
                  <a:cubicBezTo>
                    <a:pt x="4383" y="8187"/>
                    <a:pt x="6728" y="9792"/>
                    <a:pt x="8641" y="10579"/>
                  </a:cubicBezTo>
                  <a:cubicBezTo>
                    <a:pt x="8472" y="10964"/>
                    <a:pt x="8364" y="11366"/>
                    <a:pt x="8317" y="11782"/>
                  </a:cubicBezTo>
                  <a:cubicBezTo>
                    <a:pt x="7679" y="11701"/>
                    <a:pt x="6966" y="11667"/>
                    <a:pt x="6258" y="11667"/>
                  </a:cubicBezTo>
                  <a:cubicBezTo>
                    <a:pt x="4687" y="11667"/>
                    <a:pt x="3134" y="11833"/>
                    <a:pt x="2454" y="12014"/>
                  </a:cubicBezTo>
                  <a:cubicBezTo>
                    <a:pt x="911" y="12430"/>
                    <a:pt x="0" y="14020"/>
                    <a:pt x="417" y="15563"/>
                  </a:cubicBezTo>
                  <a:cubicBezTo>
                    <a:pt x="765" y="16853"/>
                    <a:pt x="1933" y="17700"/>
                    <a:pt x="3208" y="17700"/>
                  </a:cubicBezTo>
                  <a:cubicBezTo>
                    <a:pt x="3459" y="17700"/>
                    <a:pt x="3713" y="17668"/>
                    <a:pt x="3966" y="17599"/>
                  </a:cubicBezTo>
                  <a:cubicBezTo>
                    <a:pt x="4938" y="17337"/>
                    <a:pt x="7515" y="16118"/>
                    <a:pt x="9151" y="14853"/>
                  </a:cubicBezTo>
                  <a:cubicBezTo>
                    <a:pt x="9397" y="15192"/>
                    <a:pt x="9691" y="15485"/>
                    <a:pt x="10030" y="15732"/>
                  </a:cubicBezTo>
                  <a:cubicBezTo>
                    <a:pt x="8780" y="17383"/>
                    <a:pt x="7546" y="19945"/>
                    <a:pt x="7299" y="20917"/>
                  </a:cubicBezTo>
                  <a:cubicBezTo>
                    <a:pt x="6882" y="22460"/>
                    <a:pt x="7793" y="24049"/>
                    <a:pt x="9351" y="24466"/>
                  </a:cubicBezTo>
                  <a:cubicBezTo>
                    <a:pt x="9602" y="24533"/>
                    <a:pt x="9853" y="24566"/>
                    <a:pt x="10100" y="24566"/>
                  </a:cubicBezTo>
                  <a:cubicBezTo>
                    <a:pt x="11375" y="24566"/>
                    <a:pt x="12536" y="23706"/>
                    <a:pt x="12885" y="22414"/>
                  </a:cubicBezTo>
                  <a:cubicBezTo>
                    <a:pt x="13147" y="21441"/>
                    <a:pt x="13363" y="18602"/>
                    <a:pt x="13085" y="16550"/>
                  </a:cubicBezTo>
                  <a:cubicBezTo>
                    <a:pt x="13502" y="16504"/>
                    <a:pt x="13918" y="16396"/>
                    <a:pt x="14304" y="16226"/>
                  </a:cubicBezTo>
                  <a:cubicBezTo>
                    <a:pt x="15091" y="18139"/>
                    <a:pt x="16711" y="20469"/>
                    <a:pt x="17421" y="21195"/>
                  </a:cubicBezTo>
                  <a:cubicBezTo>
                    <a:pt x="17990" y="21756"/>
                    <a:pt x="18728" y="22037"/>
                    <a:pt x="19466" y="22037"/>
                  </a:cubicBezTo>
                  <a:cubicBezTo>
                    <a:pt x="20209" y="22037"/>
                    <a:pt x="20953" y="21752"/>
                    <a:pt x="21525" y="21179"/>
                  </a:cubicBezTo>
                  <a:cubicBezTo>
                    <a:pt x="22652" y="20053"/>
                    <a:pt x="22652" y="18217"/>
                    <a:pt x="21510" y="17090"/>
                  </a:cubicBezTo>
                  <a:cubicBezTo>
                    <a:pt x="20800" y="16380"/>
                    <a:pt x="18455" y="14776"/>
                    <a:pt x="16542" y="13989"/>
                  </a:cubicBezTo>
                  <a:cubicBezTo>
                    <a:pt x="16711" y="13603"/>
                    <a:pt x="16819" y="13186"/>
                    <a:pt x="16866" y="12770"/>
                  </a:cubicBezTo>
                  <a:cubicBezTo>
                    <a:pt x="17524" y="12854"/>
                    <a:pt x="18261" y="12889"/>
                    <a:pt x="18991" y="12889"/>
                  </a:cubicBezTo>
                  <a:cubicBezTo>
                    <a:pt x="20540" y="12889"/>
                    <a:pt x="22058" y="12732"/>
                    <a:pt x="22729" y="12554"/>
                  </a:cubicBezTo>
                  <a:cubicBezTo>
                    <a:pt x="24272" y="12137"/>
                    <a:pt x="25182" y="10548"/>
                    <a:pt x="24766" y="9005"/>
                  </a:cubicBezTo>
                  <a:cubicBezTo>
                    <a:pt x="24417" y="7712"/>
                    <a:pt x="23245" y="6853"/>
                    <a:pt x="21967" y="6853"/>
                  </a:cubicBezTo>
                  <a:cubicBezTo>
                    <a:pt x="21719" y="6853"/>
                    <a:pt x="21467" y="6885"/>
                    <a:pt x="21217" y="6953"/>
                  </a:cubicBezTo>
                  <a:cubicBezTo>
                    <a:pt x="20229" y="7215"/>
                    <a:pt x="17668" y="8449"/>
                    <a:pt x="16032" y="9715"/>
                  </a:cubicBezTo>
                  <a:cubicBezTo>
                    <a:pt x="15785" y="9375"/>
                    <a:pt x="15492" y="9067"/>
                    <a:pt x="15153" y="8820"/>
                  </a:cubicBezTo>
                  <a:cubicBezTo>
                    <a:pt x="16403" y="7184"/>
                    <a:pt x="17622" y="4623"/>
                    <a:pt x="17884" y="3635"/>
                  </a:cubicBezTo>
                  <a:cubicBezTo>
                    <a:pt x="18301" y="2092"/>
                    <a:pt x="17375" y="503"/>
                    <a:pt x="15832" y="102"/>
                  </a:cubicBezTo>
                  <a:cubicBezTo>
                    <a:pt x="15579" y="34"/>
                    <a:pt x="15325" y="1"/>
                    <a:pt x="15075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1813900" y="2162750"/>
              <a:ext cx="442100" cy="465625"/>
            </a:xfrm>
            <a:custGeom>
              <a:rect b="b" l="l" r="r" t="t"/>
              <a:pathLst>
                <a:path extrusionOk="0" h="18625" w="17684">
                  <a:moveTo>
                    <a:pt x="10385" y="0"/>
                  </a:moveTo>
                  <a:cubicBezTo>
                    <a:pt x="10385" y="0"/>
                    <a:pt x="7083" y="1852"/>
                    <a:pt x="6806" y="3410"/>
                  </a:cubicBezTo>
                  <a:cubicBezTo>
                    <a:pt x="6775" y="3626"/>
                    <a:pt x="6759" y="3827"/>
                    <a:pt x="6775" y="4043"/>
                  </a:cubicBezTo>
                  <a:cubicBezTo>
                    <a:pt x="6667" y="3919"/>
                    <a:pt x="6559" y="3811"/>
                    <a:pt x="6435" y="3703"/>
                  </a:cubicBezTo>
                  <a:cubicBezTo>
                    <a:pt x="5894" y="3245"/>
                    <a:pt x="4871" y="3117"/>
                    <a:pt x="3899" y="3117"/>
                  </a:cubicBezTo>
                  <a:cubicBezTo>
                    <a:pt x="2680" y="3117"/>
                    <a:pt x="1544" y="3317"/>
                    <a:pt x="1544" y="3317"/>
                  </a:cubicBezTo>
                  <a:cubicBezTo>
                    <a:pt x="1544" y="3317"/>
                    <a:pt x="1498" y="7098"/>
                    <a:pt x="2717" y="8132"/>
                  </a:cubicBezTo>
                  <a:cubicBezTo>
                    <a:pt x="2886" y="8255"/>
                    <a:pt x="3056" y="8379"/>
                    <a:pt x="3241" y="8471"/>
                  </a:cubicBezTo>
                  <a:cubicBezTo>
                    <a:pt x="3087" y="8502"/>
                    <a:pt x="2933" y="8533"/>
                    <a:pt x="2778" y="8595"/>
                  </a:cubicBezTo>
                  <a:cubicBezTo>
                    <a:pt x="1282" y="9135"/>
                    <a:pt x="1" y="12637"/>
                    <a:pt x="1" y="12637"/>
                  </a:cubicBezTo>
                  <a:cubicBezTo>
                    <a:pt x="1" y="12637"/>
                    <a:pt x="2506" y="14121"/>
                    <a:pt x="4132" y="14121"/>
                  </a:cubicBezTo>
                  <a:cubicBezTo>
                    <a:pt x="4359" y="14121"/>
                    <a:pt x="4570" y="14092"/>
                    <a:pt x="4753" y="14026"/>
                  </a:cubicBezTo>
                  <a:cubicBezTo>
                    <a:pt x="4954" y="13949"/>
                    <a:pt x="5139" y="13856"/>
                    <a:pt x="5309" y="13748"/>
                  </a:cubicBezTo>
                  <a:lnTo>
                    <a:pt x="5309" y="13748"/>
                  </a:lnTo>
                  <a:cubicBezTo>
                    <a:pt x="5263" y="13887"/>
                    <a:pt x="5216" y="14041"/>
                    <a:pt x="5185" y="14196"/>
                  </a:cubicBezTo>
                  <a:cubicBezTo>
                    <a:pt x="4908" y="15770"/>
                    <a:pt x="7299" y="18624"/>
                    <a:pt x="7299" y="18624"/>
                  </a:cubicBezTo>
                  <a:cubicBezTo>
                    <a:pt x="7299" y="18624"/>
                    <a:pt x="10601" y="16772"/>
                    <a:pt x="10879" y="15214"/>
                  </a:cubicBezTo>
                  <a:cubicBezTo>
                    <a:pt x="10910" y="14998"/>
                    <a:pt x="10925" y="14797"/>
                    <a:pt x="10910" y="14581"/>
                  </a:cubicBezTo>
                  <a:lnTo>
                    <a:pt x="10910" y="14581"/>
                  </a:lnTo>
                  <a:cubicBezTo>
                    <a:pt x="11018" y="14705"/>
                    <a:pt x="11126" y="14813"/>
                    <a:pt x="11249" y="14921"/>
                  </a:cubicBezTo>
                  <a:cubicBezTo>
                    <a:pt x="11793" y="15375"/>
                    <a:pt x="12825" y="15501"/>
                    <a:pt x="13801" y="15501"/>
                  </a:cubicBezTo>
                  <a:cubicBezTo>
                    <a:pt x="15014" y="15501"/>
                    <a:pt x="16141" y="15307"/>
                    <a:pt x="16141" y="15307"/>
                  </a:cubicBezTo>
                  <a:cubicBezTo>
                    <a:pt x="16141" y="15307"/>
                    <a:pt x="16187" y="11526"/>
                    <a:pt x="14968" y="10508"/>
                  </a:cubicBezTo>
                  <a:cubicBezTo>
                    <a:pt x="14798" y="10369"/>
                    <a:pt x="14629" y="10246"/>
                    <a:pt x="14444" y="10153"/>
                  </a:cubicBezTo>
                  <a:cubicBezTo>
                    <a:pt x="14598" y="10122"/>
                    <a:pt x="14752" y="10091"/>
                    <a:pt x="14906" y="10030"/>
                  </a:cubicBezTo>
                  <a:cubicBezTo>
                    <a:pt x="16403" y="9489"/>
                    <a:pt x="17684" y="5987"/>
                    <a:pt x="17684" y="5987"/>
                  </a:cubicBezTo>
                  <a:cubicBezTo>
                    <a:pt x="17684" y="5987"/>
                    <a:pt x="15179" y="4503"/>
                    <a:pt x="13553" y="4503"/>
                  </a:cubicBezTo>
                  <a:cubicBezTo>
                    <a:pt x="13326" y="4503"/>
                    <a:pt x="13115" y="4532"/>
                    <a:pt x="12931" y="4598"/>
                  </a:cubicBezTo>
                  <a:cubicBezTo>
                    <a:pt x="12731" y="4675"/>
                    <a:pt x="12546" y="4768"/>
                    <a:pt x="12376" y="4876"/>
                  </a:cubicBezTo>
                  <a:cubicBezTo>
                    <a:pt x="12422" y="4737"/>
                    <a:pt x="12468" y="4583"/>
                    <a:pt x="12499" y="4428"/>
                  </a:cubicBezTo>
                  <a:cubicBezTo>
                    <a:pt x="12777" y="2855"/>
                    <a:pt x="10385" y="0"/>
                    <a:pt x="103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868425" y="1916250"/>
              <a:ext cx="870675" cy="916950"/>
            </a:xfrm>
            <a:custGeom>
              <a:rect b="b" l="l" r="r" t="t"/>
              <a:pathLst>
                <a:path extrusionOk="0" h="36678" w="34827">
                  <a:moveTo>
                    <a:pt x="14675" y="11418"/>
                  </a:moveTo>
                  <a:lnTo>
                    <a:pt x="14675" y="11418"/>
                  </a:lnTo>
                  <a:cubicBezTo>
                    <a:pt x="15076" y="11866"/>
                    <a:pt x="15523" y="12236"/>
                    <a:pt x="16033" y="12545"/>
                  </a:cubicBezTo>
                  <a:lnTo>
                    <a:pt x="16033" y="12560"/>
                  </a:lnTo>
                  <a:cubicBezTo>
                    <a:pt x="15493" y="12684"/>
                    <a:pt x="14968" y="12884"/>
                    <a:pt x="14490" y="13162"/>
                  </a:cubicBezTo>
                  <a:cubicBezTo>
                    <a:pt x="14644" y="12591"/>
                    <a:pt x="14706" y="12005"/>
                    <a:pt x="14675" y="11418"/>
                  </a:cubicBezTo>
                  <a:close/>
                  <a:moveTo>
                    <a:pt x="22050" y="12514"/>
                  </a:moveTo>
                  <a:lnTo>
                    <a:pt x="22050" y="12514"/>
                  </a:lnTo>
                  <a:cubicBezTo>
                    <a:pt x="21850" y="13069"/>
                    <a:pt x="21742" y="13656"/>
                    <a:pt x="21726" y="14258"/>
                  </a:cubicBezTo>
                  <a:cubicBezTo>
                    <a:pt x="21356" y="13856"/>
                    <a:pt x="20924" y="13502"/>
                    <a:pt x="20446" y="13224"/>
                  </a:cubicBezTo>
                  <a:cubicBezTo>
                    <a:pt x="21017" y="13069"/>
                    <a:pt x="21557" y="12823"/>
                    <a:pt x="22050" y="12514"/>
                  </a:cubicBezTo>
                  <a:close/>
                  <a:moveTo>
                    <a:pt x="11712" y="16665"/>
                  </a:moveTo>
                  <a:lnTo>
                    <a:pt x="11712" y="16665"/>
                  </a:lnTo>
                  <a:cubicBezTo>
                    <a:pt x="11558" y="17174"/>
                    <a:pt x="11465" y="17729"/>
                    <a:pt x="11465" y="18269"/>
                  </a:cubicBezTo>
                  <a:lnTo>
                    <a:pt x="11465" y="18285"/>
                  </a:lnTo>
                  <a:cubicBezTo>
                    <a:pt x="11049" y="17853"/>
                    <a:pt x="10570" y="17513"/>
                    <a:pt x="10061" y="17236"/>
                  </a:cubicBezTo>
                  <a:cubicBezTo>
                    <a:pt x="10632" y="17128"/>
                    <a:pt x="11188" y="16927"/>
                    <a:pt x="11712" y="16665"/>
                  </a:cubicBezTo>
                  <a:close/>
                  <a:moveTo>
                    <a:pt x="23362" y="18393"/>
                  </a:moveTo>
                  <a:cubicBezTo>
                    <a:pt x="23779" y="18825"/>
                    <a:pt x="24257" y="19164"/>
                    <a:pt x="24782" y="19442"/>
                  </a:cubicBezTo>
                  <a:cubicBezTo>
                    <a:pt x="24195" y="19550"/>
                    <a:pt x="23640" y="19751"/>
                    <a:pt x="23131" y="20013"/>
                  </a:cubicBezTo>
                  <a:cubicBezTo>
                    <a:pt x="23285" y="19488"/>
                    <a:pt x="23362" y="18948"/>
                    <a:pt x="23362" y="18393"/>
                  </a:cubicBezTo>
                  <a:close/>
                  <a:moveTo>
                    <a:pt x="13101" y="22405"/>
                  </a:moveTo>
                  <a:cubicBezTo>
                    <a:pt x="13487" y="22806"/>
                    <a:pt x="13919" y="23161"/>
                    <a:pt x="14397" y="23438"/>
                  </a:cubicBezTo>
                  <a:cubicBezTo>
                    <a:pt x="13826" y="23593"/>
                    <a:pt x="13271" y="23824"/>
                    <a:pt x="12777" y="24148"/>
                  </a:cubicBezTo>
                  <a:cubicBezTo>
                    <a:pt x="12977" y="23593"/>
                    <a:pt x="13086" y="23006"/>
                    <a:pt x="13101" y="22405"/>
                  </a:cubicBezTo>
                  <a:close/>
                  <a:moveTo>
                    <a:pt x="20353" y="23516"/>
                  </a:moveTo>
                  <a:lnTo>
                    <a:pt x="20353" y="23516"/>
                  </a:lnTo>
                  <a:cubicBezTo>
                    <a:pt x="20199" y="24071"/>
                    <a:pt x="20122" y="24657"/>
                    <a:pt x="20152" y="25244"/>
                  </a:cubicBezTo>
                  <a:cubicBezTo>
                    <a:pt x="19767" y="24796"/>
                    <a:pt x="19304" y="24426"/>
                    <a:pt x="18810" y="24117"/>
                  </a:cubicBezTo>
                  <a:lnTo>
                    <a:pt x="18810" y="24102"/>
                  </a:lnTo>
                  <a:cubicBezTo>
                    <a:pt x="19335" y="23979"/>
                    <a:pt x="19859" y="23778"/>
                    <a:pt x="20353" y="23516"/>
                  </a:cubicBezTo>
                  <a:close/>
                  <a:moveTo>
                    <a:pt x="20461" y="0"/>
                  </a:moveTo>
                  <a:cubicBezTo>
                    <a:pt x="20461" y="0"/>
                    <a:pt x="13965" y="3626"/>
                    <a:pt x="13410" y="6728"/>
                  </a:cubicBezTo>
                  <a:cubicBezTo>
                    <a:pt x="13348" y="7129"/>
                    <a:pt x="13317" y="7546"/>
                    <a:pt x="13332" y="7947"/>
                  </a:cubicBezTo>
                  <a:cubicBezTo>
                    <a:pt x="13132" y="7715"/>
                    <a:pt x="12916" y="7484"/>
                    <a:pt x="12669" y="7283"/>
                  </a:cubicBezTo>
                  <a:cubicBezTo>
                    <a:pt x="11607" y="6386"/>
                    <a:pt x="9592" y="6136"/>
                    <a:pt x="7681" y="6136"/>
                  </a:cubicBezTo>
                  <a:cubicBezTo>
                    <a:pt x="5288" y="6136"/>
                    <a:pt x="3056" y="6527"/>
                    <a:pt x="3056" y="6527"/>
                  </a:cubicBezTo>
                  <a:cubicBezTo>
                    <a:pt x="3056" y="6527"/>
                    <a:pt x="2948" y="13980"/>
                    <a:pt x="5355" y="16001"/>
                  </a:cubicBezTo>
                  <a:cubicBezTo>
                    <a:pt x="5664" y="16263"/>
                    <a:pt x="6019" y="16495"/>
                    <a:pt x="6373" y="16680"/>
                  </a:cubicBezTo>
                  <a:cubicBezTo>
                    <a:pt x="6065" y="16742"/>
                    <a:pt x="5772" y="16819"/>
                    <a:pt x="5478" y="16927"/>
                  </a:cubicBezTo>
                  <a:cubicBezTo>
                    <a:pt x="2516" y="17992"/>
                    <a:pt x="1" y="24873"/>
                    <a:pt x="1" y="24873"/>
                  </a:cubicBezTo>
                  <a:cubicBezTo>
                    <a:pt x="1" y="24873"/>
                    <a:pt x="4931" y="27808"/>
                    <a:pt x="8130" y="27808"/>
                  </a:cubicBezTo>
                  <a:cubicBezTo>
                    <a:pt x="8577" y="27808"/>
                    <a:pt x="8990" y="27750"/>
                    <a:pt x="9351" y="27620"/>
                  </a:cubicBezTo>
                  <a:cubicBezTo>
                    <a:pt x="9753" y="27466"/>
                    <a:pt x="10123" y="27296"/>
                    <a:pt x="10462" y="27065"/>
                  </a:cubicBezTo>
                  <a:lnTo>
                    <a:pt x="10462" y="27065"/>
                  </a:lnTo>
                  <a:cubicBezTo>
                    <a:pt x="10354" y="27358"/>
                    <a:pt x="10277" y="27666"/>
                    <a:pt x="10216" y="27975"/>
                  </a:cubicBezTo>
                  <a:cubicBezTo>
                    <a:pt x="9675" y="31061"/>
                    <a:pt x="14366" y="36677"/>
                    <a:pt x="14366" y="36677"/>
                  </a:cubicBezTo>
                  <a:cubicBezTo>
                    <a:pt x="14366" y="36677"/>
                    <a:pt x="20878" y="33051"/>
                    <a:pt x="21418" y="29950"/>
                  </a:cubicBezTo>
                  <a:cubicBezTo>
                    <a:pt x="21495" y="29549"/>
                    <a:pt x="21510" y="29132"/>
                    <a:pt x="21495" y="28731"/>
                  </a:cubicBezTo>
                  <a:lnTo>
                    <a:pt x="21495" y="28731"/>
                  </a:lnTo>
                  <a:cubicBezTo>
                    <a:pt x="21696" y="28962"/>
                    <a:pt x="21927" y="29178"/>
                    <a:pt x="22158" y="29394"/>
                  </a:cubicBezTo>
                  <a:cubicBezTo>
                    <a:pt x="23227" y="30292"/>
                    <a:pt x="25246" y="30542"/>
                    <a:pt x="27159" y="30542"/>
                  </a:cubicBezTo>
                  <a:cubicBezTo>
                    <a:pt x="29555" y="30542"/>
                    <a:pt x="31787" y="30151"/>
                    <a:pt x="31787" y="30151"/>
                  </a:cubicBezTo>
                  <a:cubicBezTo>
                    <a:pt x="31787" y="30151"/>
                    <a:pt x="31879" y="22698"/>
                    <a:pt x="29472" y="20676"/>
                  </a:cubicBezTo>
                  <a:cubicBezTo>
                    <a:pt x="29164" y="20414"/>
                    <a:pt x="28824" y="20183"/>
                    <a:pt x="28454" y="19998"/>
                  </a:cubicBezTo>
                  <a:cubicBezTo>
                    <a:pt x="28762" y="19936"/>
                    <a:pt x="29056" y="19859"/>
                    <a:pt x="29349" y="19751"/>
                  </a:cubicBezTo>
                  <a:cubicBezTo>
                    <a:pt x="32311" y="18686"/>
                    <a:pt x="34827" y="11804"/>
                    <a:pt x="34827" y="11804"/>
                  </a:cubicBezTo>
                  <a:cubicBezTo>
                    <a:pt x="34827" y="11804"/>
                    <a:pt x="29896" y="8870"/>
                    <a:pt x="26697" y="8870"/>
                  </a:cubicBezTo>
                  <a:cubicBezTo>
                    <a:pt x="26250" y="8870"/>
                    <a:pt x="25837" y="8927"/>
                    <a:pt x="25476" y="9058"/>
                  </a:cubicBezTo>
                  <a:cubicBezTo>
                    <a:pt x="25090" y="9197"/>
                    <a:pt x="24720" y="9382"/>
                    <a:pt x="24380" y="9613"/>
                  </a:cubicBezTo>
                  <a:cubicBezTo>
                    <a:pt x="24473" y="9320"/>
                    <a:pt x="24550" y="9011"/>
                    <a:pt x="24612" y="8703"/>
                  </a:cubicBezTo>
                  <a:cubicBezTo>
                    <a:pt x="25167" y="5617"/>
                    <a:pt x="20461" y="0"/>
                    <a:pt x="2046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720700" y="695350"/>
              <a:ext cx="715575" cy="754550"/>
            </a:xfrm>
            <a:custGeom>
              <a:rect b="b" l="l" r="r" t="t"/>
              <a:pathLst>
                <a:path extrusionOk="0" h="30182" w="28623">
                  <a:moveTo>
                    <a:pt x="16819" y="0"/>
                  </a:moveTo>
                  <a:cubicBezTo>
                    <a:pt x="16819" y="0"/>
                    <a:pt x="11480" y="2994"/>
                    <a:pt x="11017" y="5540"/>
                  </a:cubicBezTo>
                  <a:cubicBezTo>
                    <a:pt x="10971" y="5864"/>
                    <a:pt x="10940" y="6203"/>
                    <a:pt x="10955" y="6543"/>
                  </a:cubicBezTo>
                  <a:cubicBezTo>
                    <a:pt x="10786" y="6342"/>
                    <a:pt x="10616" y="6172"/>
                    <a:pt x="10415" y="6002"/>
                  </a:cubicBezTo>
                  <a:cubicBezTo>
                    <a:pt x="9534" y="5259"/>
                    <a:pt x="7863" y="5053"/>
                    <a:pt x="6282" y="5053"/>
                  </a:cubicBezTo>
                  <a:cubicBezTo>
                    <a:pt x="4321" y="5053"/>
                    <a:pt x="2500" y="5370"/>
                    <a:pt x="2500" y="5370"/>
                  </a:cubicBezTo>
                  <a:cubicBezTo>
                    <a:pt x="2500" y="5370"/>
                    <a:pt x="2423" y="11496"/>
                    <a:pt x="4398" y="13162"/>
                  </a:cubicBezTo>
                  <a:cubicBezTo>
                    <a:pt x="4660" y="13378"/>
                    <a:pt x="4938" y="13563"/>
                    <a:pt x="5246" y="13717"/>
                  </a:cubicBezTo>
                  <a:cubicBezTo>
                    <a:pt x="4984" y="13764"/>
                    <a:pt x="4737" y="13841"/>
                    <a:pt x="4506" y="13918"/>
                  </a:cubicBezTo>
                  <a:cubicBezTo>
                    <a:pt x="2068" y="14798"/>
                    <a:pt x="0" y="20460"/>
                    <a:pt x="0" y="20460"/>
                  </a:cubicBezTo>
                  <a:cubicBezTo>
                    <a:pt x="0" y="20460"/>
                    <a:pt x="4046" y="22869"/>
                    <a:pt x="6676" y="22869"/>
                  </a:cubicBezTo>
                  <a:cubicBezTo>
                    <a:pt x="7045" y="22869"/>
                    <a:pt x="7386" y="22821"/>
                    <a:pt x="7684" y="22713"/>
                  </a:cubicBezTo>
                  <a:cubicBezTo>
                    <a:pt x="8008" y="22605"/>
                    <a:pt x="8301" y="22451"/>
                    <a:pt x="8595" y="22266"/>
                  </a:cubicBezTo>
                  <a:lnTo>
                    <a:pt x="8595" y="22266"/>
                  </a:lnTo>
                  <a:cubicBezTo>
                    <a:pt x="8502" y="22513"/>
                    <a:pt x="8440" y="22759"/>
                    <a:pt x="8394" y="23006"/>
                  </a:cubicBezTo>
                  <a:cubicBezTo>
                    <a:pt x="7947" y="25552"/>
                    <a:pt x="11820" y="30181"/>
                    <a:pt x="11820" y="30181"/>
                  </a:cubicBezTo>
                  <a:cubicBezTo>
                    <a:pt x="11820" y="30181"/>
                    <a:pt x="17158" y="27188"/>
                    <a:pt x="17606" y="24642"/>
                  </a:cubicBezTo>
                  <a:cubicBezTo>
                    <a:pt x="17668" y="24302"/>
                    <a:pt x="17698" y="23978"/>
                    <a:pt x="17683" y="23639"/>
                  </a:cubicBezTo>
                  <a:lnTo>
                    <a:pt x="17683" y="23639"/>
                  </a:lnTo>
                  <a:cubicBezTo>
                    <a:pt x="17837" y="23824"/>
                    <a:pt x="18022" y="24009"/>
                    <a:pt x="18223" y="24179"/>
                  </a:cubicBezTo>
                  <a:cubicBezTo>
                    <a:pt x="19097" y="24917"/>
                    <a:pt x="20745" y="25122"/>
                    <a:pt x="22311" y="25122"/>
                  </a:cubicBezTo>
                  <a:cubicBezTo>
                    <a:pt x="24282" y="25122"/>
                    <a:pt x="26123" y="24796"/>
                    <a:pt x="26123" y="24796"/>
                  </a:cubicBezTo>
                  <a:cubicBezTo>
                    <a:pt x="26123" y="24796"/>
                    <a:pt x="26216" y="18671"/>
                    <a:pt x="24225" y="17020"/>
                  </a:cubicBezTo>
                  <a:cubicBezTo>
                    <a:pt x="23978" y="16804"/>
                    <a:pt x="23685" y="16603"/>
                    <a:pt x="23392" y="16449"/>
                  </a:cubicBezTo>
                  <a:cubicBezTo>
                    <a:pt x="23639" y="16402"/>
                    <a:pt x="23886" y="16341"/>
                    <a:pt x="24133" y="16263"/>
                  </a:cubicBezTo>
                  <a:cubicBezTo>
                    <a:pt x="26555" y="15384"/>
                    <a:pt x="28623" y="9721"/>
                    <a:pt x="28623" y="9721"/>
                  </a:cubicBezTo>
                  <a:cubicBezTo>
                    <a:pt x="28623" y="9721"/>
                    <a:pt x="24584" y="7298"/>
                    <a:pt x="21957" y="7298"/>
                  </a:cubicBezTo>
                  <a:cubicBezTo>
                    <a:pt x="21590" y="7298"/>
                    <a:pt x="21251" y="7345"/>
                    <a:pt x="20954" y="7453"/>
                  </a:cubicBezTo>
                  <a:cubicBezTo>
                    <a:pt x="20630" y="7576"/>
                    <a:pt x="20321" y="7731"/>
                    <a:pt x="20044" y="7900"/>
                  </a:cubicBezTo>
                  <a:cubicBezTo>
                    <a:pt x="20121" y="7669"/>
                    <a:pt x="20198" y="7422"/>
                    <a:pt x="20229" y="7160"/>
                  </a:cubicBezTo>
                  <a:cubicBezTo>
                    <a:pt x="20692" y="4629"/>
                    <a:pt x="16819" y="0"/>
                    <a:pt x="1681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655875" y="1513875"/>
              <a:ext cx="472575" cy="460950"/>
            </a:xfrm>
            <a:custGeom>
              <a:rect b="b" l="l" r="r" t="t"/>
              <a:pathLst>
                <a:path extrusionOk="0" h="18438" w="18903">
                  <a:moveTo>
                    <a:pt x="11313" y="0"/>
                  </a:moveTo>
                  <a:cubicBezTo>
                    <a:pt x="10354" y="0"/>
                    <a:pt x="9473" y="657"/>
                    <a:pt x="9228" y="1637"/>
                  </a:cubicBezTo>
                  <a:cubicBezTo>
                    <a:pt x="9027" y="2363"/>
                    <a:pt x="8873" y="4492"/>
                    <a:pt x="9074" y="6035"/>
                  </a:cubicBezTo>
                  <a:cubicBezTo>
                    <a:pt x="8750" y="6066"/>
                    <a:pt x="8456" y="6143"/>
                    <a:pt x="8163" y="6282"/>
                  </a:cubicBezTo>
                  <a:cubicBezTo>
                    <a:pt x="7562" y="4847"/>
                    <a:pt x="6358" y="3088"/>
                    <a:pt x="5818" y="2548"/>
                  </a:cubicBezTo>
                  <a:cubicBezTo>
                    <a:pt x="5396" y="2125"/>
                    <a:pt x="4843" y="1913"/>
                    <a:pt x="4290" y="1913"/>
                  </a:cubicBezTo>
                  <a:cubicBezTo>
                    <a:pt x="3732" y="1913"/>
                    <a:pt x="3174" y="2129"/>
                    <a:pt x="2747" y="2563"/>
                  </a:cubicBezTo>
                  <a:cubicBezTo>
                    <a:pt x="1899" y="3412"/>
                    <a:pt x="1899" y="4785"/>
                    <a:pt x="2747" y="5634"/>
                  </a:cubicBezTo>
                  <a:cubicBezTo>
                    <a:pt x="3287" y="6174"/>
                    <a:pt x="5046" y="7362"/>
                    <a:pt x="6481" y="7964"/>
                  </a:cubicBezTo>
                  <a:cubicBezTo>
                    <a:pt x="6358" y="8241"/>
                    <a:pt x="6281" y="8550"/>
                    <a:pt x="6250" y="8874"/>
                  </a:cubicBezTo>
                  <a:cubicBezTo>
                    <a:pt x="5756" y="8810"/>
                    <a:pt x="5203" y="8784"/>
                    <a:pt x="4655" y="8784"/>
                  </a:cubicBezTo>
                  <a:cubicBezTo>
                    <a:pt x="3488" y="8784"/>
                    <a:pt x="2346" y="8902"/>
                    <a:pt x="1852" y="9028"/>
                  </a:cubicBezTo>
                  <a:cubicBezTo>
                    <a:pt x="680" y="9352"/>
                    <a:pt x="1" y="10540"/>
                    <a:pt x="309" y="11698"/>
                  </a:cubicBezTo>
                  <a:cubicBezTo>
                    <a:pt x="568" y="12669"/>
                    <a:pt x="1458" y="13314"/>
                    <a:pt x="2421" y="13314"/>
                  </a:cubicBezTo>
                  <a:cubicBezTo>
                    <a:pt x="2605" y="13314"/>
                    <a:pt x="2793" y="13290"/>
                    <a:pt x="2979" y="13241"/>
                  </a:cubicBezTo>
                  <a:cubicBezTo>
                    <a:pt x="3704" y="13040"/>
                    <a:pt x="5633" y="12114"/>
                    <a:pt x="6867" y="11173"/>
                  </a:cubicBezTo>
                  <a:cubicBezTo>
                    <a:pt x="7052" y="11420"/>
                    <a:pt x="7268" y="11651"/>
                    <a:pt x="7531" y="11837"/>
                  </a:cubicBezTo>
                  <a:cubicBezTo>
                    <a:pt x="6589" y="13071"/>
                    <a:pt x="5664" y="15000"/>
                    <a:pt x="5478" y="15725"/>
                  </a:cubicBezTo>
                  <a:cubicBezTo>
                    <a:pt x="5170" y="16882"/>
                    <a:pt x="5864" y="18055"/>
                    <a:pt x="7021" y="18363"/>
                  </a:cubicBezTo>
                  <a:cubicBezTo>
                    <a:pt x="7208" y="18414"/>
                    <a:pt x="7396" y="18438"/>
                    <a:pt x="7581" y="18438"/>
                  </a:cubicBezTo>
                  <a:cubicBezTo>
                    <a:pt x="8528" y="18438"/>
                    <a:pt x="9404" y="17807"/>
                    <a:pt x="9675" y="16851"/>
                  </a:cubicBezTo>
                  <a:cubicBezTo>
                    <a:pt x="9861" y="16111"/>
                    <a:pt x="10030" y="13981"/>
                    <a:pt x="9830" y="12454"/>
                  </a:cubicBezTo>
                  <a:cubicBezTo>
                    <a:pt x="10138" y="12407"/>
                    <a:pt x="10447" y="12330"/>
                    <a:pt x="10740" y="12207"/>
                  </a:cubicBezTo>
                  <a:cubicBezTo>
                    <a:pt x="11326" y="13642"/>
                    <a:pt x="12530" y="15401"/>
                    <a:pt x="13070" y="15926"/>
                  </a:cubicBezTo>
                  <a:cubicBezTo>
                    <a:pt x="13494" y="16350"/>
                    <a:pt x="14054" y="16562"/>
                    <a:pt x="14613" y="16562"/>
                  </a:cubicBezTo>
                  <a:cubicBezTo>
                    <a:pt x="15172" y="16562"/>
                    <a:pt x="15732" y="16350"/>
                    <a:pt x="16156" y="15926"/>
                  </a:cubicBezTo>
                  <a:cubicBezTo>
                    <a:pt x="17005" y="15061"/>
                    <a:pt x="16989" y="13688"/>
                    <a:pt x="16141" y="12840"/>
                  </a:cubicBezTo>
                  <a:cubicBezTo>
                    <a:pt x="15601" y="12315"/>
                    <a:pt x="13842" y="11111"/>
                    <a:pt x="12407" y="10510"/>
                  </a:cubicBezTo>
                  <a:cubicBezTo>
                    <a:pt x="12530" y="10216"/>
                    <a:pt x="12623" y="9923"/>
                    <a:pt x="12653" y="9599"/>
                  </a:cubicBezTo>
                  <a:cubicBezTo>
                    <a:pt x="13147" y="9663"/>
                    <a:pt x="13701" y="9690"/>
                    <a:pt x="14249" y="9690"/>
                  </a:cubicBezTo>
                  <a:cubicBezTo>
                    <a:pt x="15415" y="9690"/>
                    <a:pt x="16558" y="9571"/>
                    <a:pt x="17051" y="9445"/>
                  </a:cubicBezTo>
                  <a:cubicBezTo>
                    <a:pt x="18208" y="9121"/>
                    <a:pt x="18903" y="7933"/>
                    <a:pt x="18579" y="6776"/>
                  </a:cubicBezTo>
                  <a:cubicBezTo>
                    <a:pt x="18321" y="5811"/>
                    <a:pt x="17454" y="5168"/>
                    <a:pt x="16502" y="5168"/>
                  </a:cubicBezTo>
                  <a:cubicBezTo>
                    <a:pt x="16311" y="5168"/>
                    <a:pt x="16118" y="5194"/>
                    <a:pt x="15925" y="5248"/>
                  </a:cubicBezTo>
                  <a:cubicBezTo>
                    <a:pt x="15184" y="5433"/>
                    <a:pt x="13271" y="6359"/>
                    <a:pt x="12036" y="7316"/>
                  </a:cubicBezTo>
                  <a:cubicBezTo>
                    <a:pt x="11944" y="7177"/>
                    <a:pt x="11836" y="7069"/>
                    <a:pt x="11728" y="6945"/>
                  </a:cubicBezTo>
                  <a:cubicBezTo>
                    <a:pt x="11620" y="6837"/>
                    <a:pt x="11496" y="6729"/>
                    <a:pt x="11373" y="6652"/>
                  </a:cubicBezTo>
                  <a:cubicBezTo>
                    <a:pt x="12314" y="5418"/>
                    <a:pt x="13224" y="3489"/>
                    <a:pt x="13425" y="2748"/>
                  </a:cubicBezTo>
                  <a:cubicBezTo>
                    <a:pt x="13749" y="1591"/>
                    <a:pt x="13055" y="387"/>
                    <a:pt x="11882" y="79"/>
                  </a:cubicBezTo>
                  <a:cubicBezTo>
                    <a:pt x="11692" y="26"/>
                    <a:pt x="11501" y="0"/>
                    <a:pt x="1131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885400" y="798975"/>
              <a:ext cx="1200875" cy="1187850"/>
            </a:xfrm>
            <a:custGeom>
              <a:rect b="b" l="l" r="r" t="t"/>
              <a:pathLst>
                <a:path extrusionOk="0" h="47514" w="48035">
                  <a:moveTo>
                    <a:pt x="22391" y="0"/>
                  </a:moveTo>
                  <a:cubicBezTo>
                    <a:pt x="22278" y="0"/>
                    <a:pt x="22164" y="2"/>
                    <a:pt x="22050" y="6"/>
                  </a:cubicBezTo>
                  <a:cubicBezTo>
                    <a:pt x="19998" y="83"/>
                    <a:pt x="18023" y="747"/>
                    <a:pt x="16125" y="1549"/>
                  </a:cubicBezTo>
                  <a:cubicBezTo>
                    <a:pt x="13903" y="2490"/>
                    <a:pt x="12298" y="3123"/>
                    <a:pt x="10354" y="4650"/>
                  </a:cubicBezTo>
                  <a:cubicBezTo>
                    <a:pt x="9274" y="5514"/>
                    <a:pt x="8240" y="6440"/>
                    <a:pt x="7268" y="7428"/>
                  </a:cubicBezTo>
                  <a:cubicBezTo>
                    <a:pt x="7222" y="7459"/>
                    <a:pt x="7176" y="7505"/>
                    <a:pt x="7129" y="7567"/>
                  </a:cubicBezTo>
                  <a:cubicBezTo>
                    <a:pt x="7083" y="7613"/>
                    <a:pt x="7037" y="7644"/>
                    <a:pt x="6991" y="7690"/>
                  </a:cubicBezTo>
                  <a:cubicBezTo>
                    <a:pt x="6034" y="8693"/>
                    <a:pt x="5139" y="9758"/>
                    <a:pt x="4321" y="10869"/>
                  </a:cubicBezTo>
                  <a:cubicBezTo>
                    <a:pt x="2840" y="12844"/>
                    <a:pt x="2254" y="14479"/>
                    <a:pt x="1374" y="16717"/>
                  </a:cubicBezTo>
                  <a:cubicBezTo>
                    <a:pt x="633" y="18630"/>
                    <a:pt x="16" y="20636"/>
                    <a:pt x="16" y="22688"/>
                  </a:cubicBezTo>
                  <a:cubicBezTo>
                    <a:pt x="1" y="26021"/>
                    <a:pt x="1605" y="29199"/>
                    <a:pt x="3442" y="31946"/>
                  </a:cubicBezTo>
                  <a:cubicBezTo>
                    <a:pt x="5293" y="34708"/>
                    <a:pt x="7345" y="36961"/>
                    <a:pt x="10138" y="38782"/>
                  </a:cubicBezTo>
                  <a:cubicBezTo>
                    <a:pt x="9675" y="39028"/>
                    <a:pt x="9305" y="39414"/>
                    <a:pt x="9074" y="39877"/>
                  </a:cubicBezTo>
                  <a:cubicBezTo>
                    <a:pt x="8626" y="40772"/>
                    <a:pt x="8642" y="41821"/>
                    <a:pt x="9089" y="42716"/>
                  </a:cubicBezTo>
                  <a:cubicBezTo>
                    <a:pt x="9814" y="44059"/>
                    <a:pt x="11373" y="44784"/>
                    <a:pt x="12885" y="44799"/>
                  </a:cubicBezTo>
                  <a:cubicBezTo>
                    <a:pt x="14397" y="44799"/>
                    <a:pt x="15847" y="44197"/>
                    <a:pt x="17144" y="43411"/>
                  </a:cubicBezTo>
                  <a:cubicBezTo>
                    <a:pt x="18256" y="42723"/>
                    <a:pt x="19449" y="41104"/>
                    <a:pt x="20715" y="41104"/>
                  </a:cubicBezTo>
                  <a:cubicBezTo>
                    <a:pt x="21012" y="41104"/>
                    <a:pt x="21313" y="41194"/>
                    <a:pt x="21618" y="41405"/>
                  </a:cubicBezTo>
                  <a:cubicBezTo>
                    <a:pt x="24885" y="43702"/>
                    <a:pt x="27532" y="47513"/>
                    <a:pt x="31873" y="47513"/>
                  </a:cubicBezTo>
                  <a:cubicBezTo>
                    <a:pt x="32022" y="47513"/>
                    <a:pt x="32173" y="47509"/>
                    <a:pt x="32327" y="47500"/>
                  </a:cubicBezTo>
                  <a:cubicBezTo>
                    <a:pt x="36123" y="47268"/>
                    <a:pt x="39517" y="44105"/>
                    <a:pt x="41971" y="41451"/>
                  </a:cubicBezTo>
                  <a:cubicBezTo>
                    <a:pt x="43498" y="39784"/>
                    <a:pt x="44995" y="38149"/>
                    <a:pt x="46198" y="36236"/>
                  </a:cubicBezTo>
                  <a:cubicBezTo>
                    <a:pt x="47032" y="34893"/>
                    <a:pt x="47680" y="33396"/>
                    <a:pt x="47772" y="31807"/>
                  </a:cubicBezTo>
                  <a:cubicBezTo>
                    <a:pt x="48035" y="27147"/>
                    <a:pt x="43838" y="24432"/>
                    <a:pt x="41353" y="21099"/>
                  </a:cubicBezTo>
                  <a:cubicBezTo>
                    <a:pt x="40196" y="19540"/>
                    <a:pt x="42433" y="17966"/>
                    <a:pt x="43236" y="16562"/>
                  </a:cubicBezTo>
                  <a:cubicBezTo>
                    <a:pt x="43992" y="15266"/>
                    <a:pt x="44547" y="13785"/>
                    <a:pt x="44501" y="12273"/>
                  </a:cubicBezTo>
                  <a:cubicBezTo>
                    <a:pt x="44455" y="10776"/>
                    <a:pt x="43683" y="9218"/>
                    <a:pt x="42325" y="8539"/>
                  </a:cubicBezTo>
                  <a:cubicBezTo>
                    <a:pt x="41893" y="8330"/>
                    <a:pt x="41422" y="8226"/>
                    <a:pt x="40951" y="8226"/>
                  </a:cubicBezTo>
                  <a:cubicBezTo>
                    <a:pt x="40446" y="8226"/>
                    <a:pt x="39941" y="8346"/>
                    <a:pt x="39486" y="8585"/>
                  </a:cubicBezTo>
                  <a:cubicBezTo>
                    <a:pt x="39023" y="8832"/>
                    <a:pt x="38653" y="9218"/>
                    <a:pt x="38422" y="9681"/>
                  </a:cubicBezTo>
                  <a:cubicBezTo>
                    <a:pt x="36524" y="6934"/>
                    <a:pt x="34209" y="4959"/>
                    <a:pt x="31416" y="3184"/>
                  </a:cubicBezTo>
                  <a:cubicBezTo>
                    <a:pt x="28674" y="1456"/>
                    <a:pt x="25601" y="0"/>
                    <a:pt x="2239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1086000" y="1359300"/>
              <a:ext cx="358275" cy="362050"/>
            </a:xfrm>
            <a:custGeom>
              <a:rect b="b" l="l" r="r" t="t"/>
              <a:pathLst>
                <a:path extrusionOk="0" h="14482" w="14331">
                  <a:moveTo>
                    <a:pt x="7316" y="1"/>
                  </a:moveTo>
                  <a:cubicBezTo>
                    <a:pt x="6595" y="1"/>
                    <a:pt x="5832" y="199"/>
                    <a:pt x="5046" y="645"/>
                  </a:cubicBezTo>
                  <a:cubicBezTo>
                    <a:pt x="3673" y="1417"/>
                    <a:pt x="2747" y="2775"/>
                    <a:pt x="1960" y="4133"/>
                  </a:cubicBezTo>
                  <a:cubicBezTo>
                    <a:pt x="926" y="5892"/>
                    <a:pt x="0" y="7867"/>
                    <a:pt x="247" y="9888"/>
                  </a:cubicBezTo>
                  <a:cubicBezTo>
                    <a:pt x="247" y="9919"/>
                    <a:pt x="247" y="9965"/>
                    <a:pt x="263" y="9996"/>
                  </a:cubicBezTo>
                  <a:cubicBezTo>
                    <a:pt x="568" y="12149"/>
                    <a:pt x="2740" y="14481"/>
                    <a:pt x="5057" y="14481"/>
                  </a:cubicBezTo>
                  <a:cubicBezTo>
                    <a:pt x="5197" y="14481"/>
                    <a:pt x="5337" y="14473"/>
                    <a:pt x="5478" y="14455"/>
                  </a:cubicBezTo>
                  <a:cubicBezTo>
                    <a:pt x="7669" y="14193"/>
                    <a:pt x="10107" y="11925"/>
                    <a:pt x="11480" y="10320"/>
                  </a:cubicBezTo>
                  <a:cubicBezTo>
                    <a:pt x="14331" y="6915"/>
                    <a:pt x="11572" y="1"/>
                    <a:pt x="7316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1398250" y="1000300"/>
              <a:ext cx="406050" cy="312700"/>
            </a:xfrm>
            <a:custGeom>
              <a:rect b="b" l="l" r="r" t="t"/>
              <a:pathLst>
                <a:path extrusionOk="0" h="12508" w="16242">
                  <a:moveTo>
                    <a:pt x="10807" y="0"/>
                  </a:moveTo>
                  <a:cubicBezTo>
                    <a:pt x="8962" y="0"/>
                    <a:pt x="7181" y="914"/>
                    <a:pt x="5594" y="1905"/>
                  </a:cubicBezTo>
                  <a:cubicBezTo>
                    <a:pt x="4252" y="2738"/>
                    <a:pt x="2925" y="3695"/>
                    <a:pt x="2184" y="5084"/>
                  </a:cubicBezTo>
                  <a:cubicBezTo>
                    <a:pt x="1" y="9198"/>
                    <a:pt x="4391" y="12507"/>
                    <a:pt x="8373" y="12507"/>
                  </a:cubicBezTo>
                  <a:cubicBezTo>
                    <a:pt x="9738" y="12507"/>
                    <a:pt x="11056" y="12119"/>
                    <a:pt x="12044" y="11240"/>
                  </a:cubicBezTo>
                  <a:cubicBezTo>
                    <a:pt x="13618" y="9836"/>
                    <a:pt x="15809" y="7337"/>
                    <a:pt x="16025" y="5130"/>
                  </a:cubicBezTo>
                  <a:cubicBezTo>
                    <a:pt x="16241" y="2646"/>
                    <a:pt x="13711" y="301"/>
                    <a:pt x="11412" y="38"/>
                  </a:cubicBezTo>
                  <a:lnTo>
                    <a:pt x="11304" y="23"/>
                  </a:lnTo>
                  <a:cubicBezTo>
                    <a:pt x="11138" y="8"/>
                    <a:pt x="10972" y="0"/>
                    <a:pt x="10807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1066475" y="1291075"/>
              <a:ext cx="240975" cy="98475"/>
            </a:xfrm>
            <a:custGeom>
              <a:rect b="b" l="l" r="r" t="t"/>
              <a:pathLst>
                <a:path extrusionOk="0" h="3939" w="9639">
                  <a:moveTo>
                    <a:pt x="5176" y="0"/>
                  </a:moveTo>
                  <a:cubicBezTo>
                    <a:pt x="4860" y="0"/>
                    <a:pt x="4542" y="14"/>
                    <a:pt x="4222" y="41"/>
                  </a:cubicBezTo>
                  <a:cubicBezTo>
                    <a:pt x="3898" y="72"/>
                    <a:pt x="3559" y="119"/>
                    <a:pt x="3235" y="211"/>
                  </a:cubicBezTo>
                  <a:cubicBezTo>
                    <a:pt x="2047" y="504"/>
                    <a:pt x="920" y="1183"/>
                    <a:pt x="303" y="2233"/>
                  </a:cubicBezTo>
                  <a:cubicBezTo>
                    <a:pt x="180" y="2433"/>
                    <a:pt x="102" y="2649"/>
                    <a:pt x="72" y="2896"/>
                  </a:cubicBezTo>
                  <a:cubicBezTo>
                    <a:pt x="1" y="3688"/>
                    <a:pt x="564" y="3939"/>
                    <a:pt x="1181" y="3939"/>
                  </a:cubicBezTo>
                  <a:cubicBezTo>
                    <a:pt x="1503" y="3939"/>
                    <a:pt x="1839" y="3871"/>
                    <a:pt x="2108" y="3776"/>
                  </a:cubicBezTo>
                  <a:cubicBezTo>
                    <a:pt x="3219" y="3390"/>
                    <a:pt x="4238" y="2803"/>
                    <a:pt x="5272" y="2325"/>
                  </a:cubicBezTo>
                  <a:cubicBezTo>
                    <a:pt x="6400" y="1798"/>
                    <a:pt x="9230" y="641"/>
                    <a:pt x="9614" y="641"/>
                  </a:cubicBezTo>
                  <a:cubicBezTo>
                    <a:pt x="9624" y="641"/>
                    <a:pt x="9632" y="642"/>
                    <a:pt x="9638" y="643"/>
                  </a:cubicBezTo>
                  <a:cubicBezTo>
                    <a:pt x="8728" y="412"/>
                    <a:pt x="7802" y="242"/>
                    <a:pt x="6876" y="134"/>
                  </a:cubicBezTo>
                  <a:cubicBezTo>
                    <a:pt x="6311" y="45"/>
                    <a:pt x="5745" y="0"/>
                    <a:pt x="51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1101425" y="1194350"/>
              <a:ext cx="211025" cy="79650"/>
            </a:xfrm>
            <a:custGeom>
              <a:rect b="b" l="l" r="r" t="t"/>
              <a:pathLst>
                <a:path extrusionOk="0" h="3186" w="8441">
                  <a:moveTo>
                    <a:pt x="2054" y="0"/>
                  </a:moveTo>
                  <a:cubicBezTo>
                    <a:pt x="1544" y="0"/>
                    <a:pt x="1039" y="148"/>
                    <a:pt x="602" y="423"/>
                  </a:cubicBezTo>
                  <a:cubicBezTo>
                    <a:pt x="278" y="639"/>
                    <a:pt x="1" y="994"/>
                    <a:pt x="16" y="1380"/>
                  </a:cubicBezTo>
                  <a:cubicBezTo>
                    <a:pt x="47" y="1642"/>
                    <a:pt x="155" y="1874"/>
                    <a:pt x="340" y="2043"/>
                  </a:cubicBezTo>
                  <a:cubicBezTo>
                    <a:pt x="896" y="2645"/>
                    <a:pt x="1775" y="2738"/>
                    <a:pt x="2577" y="2784"/>
                  </a:cubicBezTo>
                  <a:cubicBezTo>
                    <a:pt x="4506" y="2923"/>
                    <a:pt x="6497" y="3185"/>
                    <a:pt x="8441" y="3185"/>
                  </a:cubicBezTo>
                  <a:cubicBezTo>
                    <a:pt x="7206" y="2275"/>
                    <a:pt x="5895" y="1457"/>
                    <a:pt x="4522" y="747"/>
                  </a:cubicBezTo>
                  <a:cubicBezTo>
                    <a:pt x="3920" y="423"/>
                    <a:pt x="3256" y="176"/>
                    <a:pt x="2577" y="53"/>
                  </a:cubicBezTo>
                  <a:cubicBezTo>
                    <a:pt x="2404" y="17"/>
                    <a:pt x="2229" y="0"/>
                    <a:pt x="205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1374550" y="974325"/>
              <a:ext cx="97975" cy="241425"/>
            </a:xfrm>
            <a:custGeom>
              <a:rect b="b" l="l" r="r" t="t"/>
              <a:pathLst>
                <a:path extrusionOk="0" h="9657" w="3919">
                  <a:moveTo>
                    <a:pt x="2897" y="0"/>
                  </a:moveTo>
                  <a:cubicBezTo>
                    <a:pt x="2840" y="0"/>
                    <a:pt x="2779" y="4"/>
                    <a:pt x="2716" y="13"/>
                  </a:cubicBezTo>
                  <a:cubicBezTo>
                    <a:pt x="2484" y="43"/>
                    <a:pt x="2268" y="136"/>
                    <a:pt x="2083" y="275"/>
                  </a:cubicBezTo>
                  <a:cubicBezTo>
                    <a:pt x="1049" y="923"/>
                    <a:pt x="401" y="2080"/>
                    <a:pt x="154" y="3284"/>
                  </a:cubicBezTo>
                  <a:cubicBezTo>
                    <a:pt x="93" y="3608"/>
                    <a:pt x="46" y="3932"/>
                    <a:pt x="31" y="4271"/>
                  </a:cubicBezTo>
                  <a:cubicBezTo>
                    <a:pt x="0" y="5166"/>
                    <a:pt x="62" y="6046"/>
                    <a:pt x="216" y="6925"/>
                  </a:cubicBezTo>
                  <a:cubicBezTo>
                    <a:pt x="370" y="7850"/>
                    <a:pt x="571" y="8760"/>
                    <a:pt x="833" y="9654"/>
                  </a:cubicBezTo>
                  <a:lnTo>
                    <a:pt x="833" y="9654"/>
                  </a:lnTo>
                  <a:cubicBezTo>
                    <a:pt x="761" y="9395"/>
                    <a:pt x="1853" y="6413"/>
                    <a:pt x="2345" y="5243"/>
                  </a:cubicBezTo>
                  <a:cubicBezTo>
                    <a:pt x="2808" y="4163"/>
                    <a:pt x="3348" y="3129"/>
                    <a:pt x="3688" y="2018"/>
                  </a:cubicBezTo>
                  <a:cubicBezTo>
                    <a:pt x="3907" y="1259"/>
                    <a:pt x="3919" y="0"/>
                    <a:pt x="2897" y="0"/>
                  </a:cubicBezTo>
                  <a:close/>
                  <a:moveTo>
                    <a:pt x="833" y="9654"/>
                  </a:moveTo>
                  <a:cubicBezTo>
                    <a:pt x="833" y="9655"/>
                    <a:pt x="833" y="9656"/>
                    <a:pt x="833" y="9656"/>
                  </a:cubicBezTo>
                  <a:cubicBezTo>
                    <a:pt x="833" y="9656"/>
                    <a:pt x="833" y="9655"/>
                    <a:pt x="833" y="9654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1274625" y="1013200"/>
              <a:ext cx="87975" cy="208725"/>
            </a:xfrm>
            <a:custGeom>
              <a:rect b="b" l="l" r="r" t="t"/>
              <a:pathLst>
                <a:path extrusionOk="0" h="8349" w="3519">
                  <a:moveTo>
                    <a:pt x="1389" y="1"/>
                  </a:moveTo>
                  <a:cubicBezTo>
                    <a:pt x="1004" y="1"/>
                    <a:pt x="664" y="294"/>
                    <a:pt x="464" y="618"/>
                  </a:cubicBezTo>
                  <a:cubicBezTo>
                    <a:pt x="109" y="1220"/>
                    <a:pt x="1" y="1929"/>
                    <a:pt x="155" y="2624"/>
                  </a:cubicBezTo>
                  <a:cubicBezTo>
                    <a:pt x="325" y="3287"/>
                    <a:pt x="572" y="3935"/>
                    <a:pt x="926" y="4522"/>
                  </a:cubicBezTo>
                  <a:cubicBezTo>
                    <a:pt x="1683" y="5864"/>
                    <a:pt x="2547" y="7145"/>
                    <a:pt x="3519" y="8348"/>
                  </a:cubicBezTo>
                  <a:cubicBezTo>
                    <a:pt x="3442" y="6419"/>
                    <a:pt x="3102" y="4444"/>
                    <a:pt x="2886" y="2516"/>
                  </a:cubicBezTo>
                  <a:cubicBezTo>
                    <a:pt x="2809" y="1713"/>
                    <a:pt x="2670" y="834"/>
                    <a:pt x="2068" y="294"/>
                  </a:cubicBezTo>
                  <a:cubicBezTo>
                    <a:pt x="1883" y="124"/>
                    <a:pt x="1652" y="16"/>
                    <a:pt x="138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1180225" y="1106550"/>
              <a:ext cx="157650" cy="143600"/>
            </a:xfrm>
            <a:custGeom>
              <a:rect b="b" l="l" r="r" t="t"/>
              <a:pathLst>
                <a:path extrusionOk="0" h="5744" w="6306">
                  <a:moveTo>
                    <a:pt x="1359" y="0"/>
                  </a:moveTo>
                  <a:cubicBezTo>
                    <a:pt x="630" y="0"/>
                    <a:pt x="1" y="601"/>
                    <a:pt x="27" y="1374"/>
                  </a:cubicBezTo>
                  <a:cubicBezTo>
                    <a:pt x="27" y="2037"/>
                    <a:pt x="444" y="2624"/>
                    <a:pt x="922" y="3056"/>
                  </a:cubicBezTo>
                  <a:cubicBezTo>
                    <a:pt x="1632" y="3704"/>
                    <a:pt x="2450" y="4213"/>
                    <a:pt x="3345" y="4583"/>
                  </a:cubicBezTo>
                  <a:cubicBezTo>
                    <a:pt x="3946" y="4861"/>
                    <a:pt x="4564" y="5108"/>
                    <a:pt x="5196" y="5324"/>
                  </a:cubicBezTo>
                  <a:cubicBezTo>
                    <a:pt x="5551" y="5417"/>
                    <a:pt x="5906" y="5555"/>
                    <a:pt x="6230" y="5741"/>
                  </a:cubicBezTo>
                  <a:cubicBezTo>
                    <a:pt x="6234" y="5743"/>
                    <a:pt x="6239" y="5744"/>
                    <a:pt x="6243" y="5744"/>
                  </a:cubicBezTo>
                  <a:cubicBezTo>
                    <a:pt x="6272" y="5744"/>
                    <a:pt x="6305" y="5706"/>
                    <a:pt x="6292" y="5679"/>
                  </a:cubicBezTo>
                  <a:cubicBezTo>
                    <a:pt x="5644" y="4691"/>
                    <a:pt x="5181" y="3580"/>
                    <a:pt x="4564" y="2577"/>
                  </a:cubicBezTo>
                  <a:cubicBezTo>
                    <a:pt x="4116" y="1775"/>
                    <a:pt x="3499" y="1096"/>
                    <a:pt x="2758" y="556"/>
                  </a:cubicBezTo>
                  <a:cubicBezTo>
                    <a:pt x="2434" y="325"/>
                    <a:pt x="2079" y="155"/>
                    <a:pt x="1709" y="47"/>
                  </a:cubicBezTo>
                  <a:cubicBezTo>
                    <a:pt x="1591" y="15"/>
                    <a:pt x="1474" y="0"/>
                    <a:pt x="135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1448600" y="13538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10" y="0"/>
                    <a:pt x="1" y="509"/>
                    <a:pt x="1" y="1158"/>
                  </a:cubicBezTo>
                  <a:cubicBezTo>
                    <a:pt x="1" y="1790"/>
                    <a:pt x="510" y="2315"/>
                    <a:pt x="1158" y="2315"/>
                  </a:cubicBezTo>
                  <a:cubicBezTo>
                    <a:pt x="1791" y="2315"/>
                    <a:pt x="2315" y="1790"/>
                    <a:pt x="2315" y="1158"/>
                  </a:cubicBezTo>
                  <a:cubicBezTo>
                    <a:pt x="2315" y="509"/>
                    <a:pt x="1791" y="0"/>
                    <a:pt x="115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1398450" y="1305600"/>
              <a:ext cx="57900" cy="57900"/>
            </a:xfrm>
            <a:custGeom>
              <a:rect b="b" l="l" r="r" t="t"/>
              <a:pathLst>
                <a:path extrusionOk="0" h="2316" w="2316">
                  <a:moveTo>
                    <a:pt x="1158" y="1"/>
                  </a:moveTo>
                  <a:cubicBezTo>
                    <a:pt x="525" y="1"/>
                    <a:pt x="1" y="510"/>
                    <a:pt x="1" y="1158"/>
                  </a:cubicBezTo>
                  <a:cubicBezTo>
                    <a:pt x="1" y="1790"/>
                    <a:pt x="525" y="2315"/>
                    <a:pt x="1158" y="2315"/>
                  </a:cubicBezTo>
                  <a:cubicBezTo>
                    <a:pt x="1791" y="2315"/>
                    <a:pt x="2315" y="1790"/>
                    <a:pt x="2315" y="1158"/>
                  </a:cubicBezTo>
                  <a:cubicBezTo>
                    <a:pt x="2315" y="510"/>
                    <a:pt x="1791" y="1"/>
                    <a:pt x="115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348300" y="1257375"/>
              <a:ext cx="57900" cy="57900"/>
            </a:xfrm>
            <a:custGeom>
              <a:rect b="b" l="l" r="r" t="t"/>
              <a:pathLst>
                <a:path extrusionOk="0" h="2316" w="2316">
                  <a:moveTo>
                    <a:pt x="1158" y="1"/>
                  </a:moveTo>
                  <a:cubicBezTo>
                    <a:pt x="525" y="1"/>
                    <a:pt x="1" y="510"/>
                    <a:pt x="1" y="1158"/>
                  </a:cubicBezTo>
                  <a:cubicBezTo>
                    <a:pt x="1" y="1791"/>
                    <a:pt x="525" y="2315"/>
                    <a:pt x="1158" y="2315"/>
                  </a:cubicBezTo>
                  <a:cubicBezTo>
                    <a:pt x="1806" y="2315"/>
                    <a:pt x="2315" y="1791"/>
                    <a:pt x="2315" y="1158"/>
                  </a:cubicBezTo>
                  <a:cubicBezTo>
                    <a:pt x="2315" y="510"/>
                    <a:pt x="1806" y="1"/>
                    <a:pt x="1158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1479475" y="1468000"/>
              <a:ext cx="32025" cy="32425"/>
            </a:xfrm>
            <a:custGeom>
              <a:rect b="b" l="l" r="r" t="t"/>
              <a:pathLst>
                <a:path extrusionOk="0" h="1297" w="1281">
                  <a:moveTo>
                    <a:pt x="648" y="1"/>
                  </a:moveTo>
                  <a:cubicBezTo>
                    <a:pt x="293" y="1"/>
                    <a:pt x="0" y="294"/>
                    <a:pt x="0" y="649"/>
                  </a:cubicBezTo>
                  <a:cubicBezTo>
                    <a:pt x="0" y="1003"/>
                    <a:pt x="293" y="1297"/>
                    <a:pt x="648" y="1297"/>
                  </a:cubicBezTo>
                  <a:cubicBezTo>
                    <a:pt x="988" y="1297"/>
                    <a:pt x="1281" y="1003"/>
                    <a:pt x="1281" y="649"/>
                  </a:cubicBezTo>
                  <a:cubicBezTo>
                    <a:pt x="1281" y="294"/>
                    <a:pt x="988" y="1"/>
                    <a:pt x="64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1441650" y="1521225"/>
              <a:ext cx="74100" cy="73725"/>
            </a:xfrm>
            <a:custGeom>
              <a:rect b="b" l="l" r="r" t="t"/>
              <a:pathLst>
                <a:path extrusionOk="0" h="2949" w="2964">
                  <a:moveTo>
                    <a:pt x="1482" y="1"/>
                  </a:moveTo>
                  <a:cubicBezTo>
                    <a:pt x="664" y="1"/>
                    <a:pt x="1" y="649"/>
                    <a:pt x="1" y="1467"/>
                  </a:cubicBezTo>
                  <a:cubicBezTo>
                    <a:pt x="1" y="2285"/>
                    <a:pt x="664" y="2948"/>
                    <a:pt x="1482" y="2948"/>
                  </a:cubicBezTo>
                  <a:cubicBezTo>
                    <a:pt x="2300" y="2948"/>
                    <a:pt x="2963" y="2285"/>
                    <a:pt x="2963" y="1467"/>
                  </a:cubicBezTo>
                  <a:cubicBezTo>
                    <a:pt x="2963" y="649"/>
                    <a:pt x="2300" y="1"/>
                    <a:pt x="1482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1438950" y="1613825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34" y="0"/>
                  </a:moveTo>
                  <a:cubicBezTo>
                    <a:pt x="294" y="0"/>
                    <a:pt x="1" y="278"/>
                    <a:pt x="1" y="617"/>
                  </a:cubicBezTo>
                  <a:cubicBezTo>
                    <a:pt x="1" y="972"/>
                    <a:pt x="294" y="1250"/>
                    <a:pt x="634" y="1250"/>
                  </a:cubicBezTo>
                  <a:cubicBezTo>
                    <a:pt x="973" y="1250"/>
                    <a:pt x="1251" y="972"/>
                    <a:pt x="1251" y="617"/>
                  </a:cubicBezTo>
                  <a:cubicBezTo>
                    <a:pt x="1251" y="278"/>
                    <a:pt x="973" y="0"/>
                    <a:pt x="63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1365275" y="1663575"/>
              <a:ext cx="84125" cy="84125"/>
            </a:xfrm>
            <a:custGeom>
              <a:rect b="b" l="l" r="r" t="t"/>
              <a:pathLst>
                <a:path extrusionOk="0" h="3365" w="3365">
                  <a:moveTo>
                    <a:pt x="1683" y="1"/>
                  </a:moveTo>
                  <a:cubicBezTo>
                    <a:pt x="757" y="1"/>
                    <a:pt x="1" y="757"/>
                    <a:pt x="1" y="1682"/>
                  </a:cubicBezTo>
                  <a:cubicBezTo>
                    <a:pt x="1" y="2608"/>
                    <a:pt x="757" y="3364"/>
                    <a:pt x="1683" y="3364"/>
                  </a:cubicBezTo>
                  <a:cubicBezTo>
                    <a:pt x="2624" y="3364"/>
                    <a:pt x="3365" y="2608"/>
                    <a:pt x="3365" y="1682"/>
                  </a:cubicBezTo>
                  <a:cubicBezTo>
                    <a:pt x="3365" y="757"/>
                    <a:pt x="2624" y="1"/>
                    <a:pt x="1683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1321700" y="1736475"/>
              <a:ext cx="28550" cy="28575"/>
            </a:xfrm>
            <a:custGeom>
              <a:rect b="b" l="l" r="r" t="t"/>
              <a:pathLst>
                <a:path extrusionOk="0" h="1143" w="1142">
                  <a:moveTo>
                    <a:pt x="571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6"/>
                    <a:pt x="262" y="1143"/>
                    <a:pt x="571" y="1143"/>
                  </a:cubicBezTo>
                  <a:cubicBezTo>
                    <a:pt x="895" y="1143"/>
                    <a:pt x="1142" y="896"/>
                    <a:pt x="1142" y="572"/>
                  </a:cubicBezTo>
                  <a:cubicBezTo>
                    <a:pt x="1142" y="263"/>
                    <a:pt x="895" y="1"/>
                    <a:pt x="5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1182050" y="1746900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16" y="0"/>
                  </a:moveTo>
                  <a:cubicBezTo>
                    <a:pt x="1219" y="0"/>
                    <a:pt x="0" y="1219"/>
                    <a:pt x="0" y="2701"/>
                  </a:cubicBezTo>
                  <a:cubicBezTo>
                    <a:pt x="0" y="4197"/>
                    <a:pt x="1219" y="5416"/>
                    <a:pt x="2716" y="5416"/>
                  </a:cubicBezTo>
                  <a:cubicBezTo>
                    <a:pt x="4197" y="5416"/>
                    <a:pt x="5416" y="4197"/>
                    <a:pt x="5416" y="2701"/>
                  </a:cubicBezTo>
                  <a:cubicBezTo>
                    <a:pt x="5416" y="1219"/>
                    <a:pt x="4197" y="0"/>
                    <a:pt x="271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1565100" y="1380050"/>
              <a:ext cx="32425" cy="32050"/>
            </a:xfrm>
            <a:custGeom>
              <a:rect b="b" l="l" r="r" t="t"/>
              <a:pathLst>
                <a:path extrusionOk="0" h="1282" w="1297">
                  <a:moveTo>
                    <a:pt x="649" y="1"/>
                  </a:moveTo>
                  <a:cubicBezTo>
                    <a:pt x="294" y="1"/>
                    <a:pt x="1" y="278"/>
                    <a:pt x="1" y="633"/>
                  </a:cubicBezTo>
                  <a:cubicBezTo>
                    <a:pt x="1" y="988"/>
                    <a:pt x="294" y="1281"/>
                    <a:pt x="649" y="1281"/>
                  </a:cubicBezTo>
                  <a:cubicBezTo>
                    <a:pt x="1003" y="1281"/>
                    <a:pt x="1297" y="988"/>
                    <a:pt x="1297" y="633"/>
                  </a:cubicBezTo>
                  <a:cubicBezTo>
                    <a:pt x="1297" y="278"/>
                    <a:pt x="1003" y="1"/>
                    <a:pt x="64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1617575" y="1340325"/>
              <a:ext cx="74075" cy="73700"/>
            </a:xfrm>
            <a:custGeom>
              <a:rect b="b" l="l" r="r" t="t"/>
              <a:pathLst>
                <a:path extrusionOk="0" h="2948" w="2963">
                  <a:moveTo>
                    <a:pt x="1481" y="0"/>
                  </a:moveTo>
                  <a:cubicBezTo>
                    <a:pt x="664" y="0"/>
                    <a:pt x="0" y="664"/>
                    <a:pt x="0" y="1481"/>
                  </a:cubicBezTo>
                  <a:cubicBezTo>
                    <a:pt x="0" y="2284"/>
                    <a:pt x="664" y="2947"/>
                    <a:pt x="1481" y="2947"/>
                  </a:cubicBezTo>
                  <a:cubicBezTo>
                    <a:pt x="2299" y="2947"/>
                    <a:pt x="2963" y="2284"/>
                    <a:pt x="2963" y="1481"/>
                  </a:cubicBezTo>
                  <a:cubicBezTo>
                    <a:pt x="2963" y="664"/>
                    <a:pt x="2299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1709750" y="1335700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18" y="0"/>
                  </a:moveTo>
                  <a:cubicBezTo>
                    <a:pt x="279" y="0"/>
                    <a:pt x="1" y="278"/>
                    <a:pt x="1" y="617"/>
                  </a:cubicBezTo>
                  <a:cubicBezTo>
                    <a:pt x="1" y="957"/>
                    <a:pt x="279" y="1250"/>
                    <a:pt x="618" y="1250"/>
                  </a:cubicBezTo>
                  <a:cubicBezTo>
                    <a:pt x="973" y="1250"/>
                    <a:pt x="1251" y="957"/>
                    <a:pt x="1251" y="617"/>
                  </a:cubicBezTo>
                  <a:cubicBezTo>
                    <a:pt x="1251" y="278"/>
                    <a:pt x="973" y="0"/>
                    <a:pt x="61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1757975" y="1259700"/>
              <a:ext cx="84500" cy="84125"/>
            </a:xfrm>
            <a:custGeom>
              <a:rect b="b" l="l" r="r" t="t"/>
              <a:pathLst>
                <a:path extrusionOk="0" h="3365" w="3380">
                  <a:moveTo>
                    <a:pt x="1682" y="0"/>
                  </a:moveTo>
                  <a:cubicBezTo>
                    <a:pt x="757" y="0"/>
                    <a:pt x="1" y="756"/>
                    <a:pt x="1" y="1682"/>
                  </a:cubicBezTo>
                  <a:cubicBezTo>
                    <a:pt x="1" y="2608"/>
                    <a:pt x="757" y="3364"/>
                    <a:pt x="1682" y="3364"/>
                  </a:cubicBezTo>
                  <a:cubicBezTo>
                    <a:pt x="2624" y="3364"/>
                    <a:pt x="3380" y="2608"/>
                    <a:pt x="3380" y="1682"/>
                  </a:cubicBezTo>
                  <a:cubicBezTo>
                    <a:pt x="3380" y="756"/>
                    <a:pt x="2624" y="0"/>
                    <a:pt x="168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1828950" y="1214950"/>
              <a:ext cx="28575" cy="28575"/>
            </a:xfrm>
            <a:custGeom>
              <a:rect b="b" l="l" r="r" t="t"/>
              <a:pathLst>
                <a:path extrusionOk="0" h="1143" w="1143">
                  <a:moveTo>
                    <a:pt x="572" y="0"/>
                  </a:moveTo>
                  <a:cubicBezTo>
                    <a:pt x="263" y="0"/>
                    <a:pt x="1" y="247"/>
                    <a:pt x="1" y="571"/>
                  </a:cubicBezTo>
                  <a:cubicBezTo>
                    <a:pt x="1" y="880"/>
                    <a:pt x="263" y="1142"/>
                    <a:pt x="572" y="1142"/>
                  </a:cubicBezTo>
                  <a:cubicBezTo>
                    <a:pt x="896" y="1142"/>
                    <a:pt x="1143" y="880"/>
                    <a:pt x="1143" y="571"/>
                  </a:cubicBezTo>
                  <a:cubicBezTo>
                    <a:pt x="1143" y="247"/>
                    <a:pt x="896" y="0"/>
                    <a:pt x="57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1837050" y="1073375"/>
              <a:ext cx="135050" cy="135425"/>
            </a:xfrm>
            <a:custGeom>
              <a:rect b="b" l="l" r="r" t="t"/>
              <a:pathLst>
                <a:path extrusionOk="0" h="5417" w="5402">
                  <a:moveTo>
                    <a:pt x="2701" y="1"/>
                  </a:moveTo>
                  <a:cubicBezTo>
                    <a:pt x="1204" y="1"/>
                    <a:pt x="1" y="1220"/>
                    <a:pt x="1" y="2716"/>
                  </a:cubicBezTo>
                  <a:cubicBezTo>
                    <a:pt x="1" y="4198"/>
                    <a:pt x="1204" y="5417"/>
                    <a:pt x="2701" y="5417"/>
                  </a:cubicBezTo>
                  <a:cubicBezTo>
                    <a:pt x="4198" y="5417"/>
                    <a:pt x="5401" y="4198"/>
                    <a:pt x="5401" y="2716"/>
                  </a:cubicBezTo>
                  <a:cubicBezTo>
                    <a:pt x="5401" y="1220"/>
                    <a:pt x="4198" y="1"/>
                    <a:pt x="270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1517650" y="1421875"/>
              <a:ext cx="209500" cy="203150"/>
            </a:xfrm>
            <a:custGeom>
              <a:rect b="b" l="l" r="r" t="t"/>
              <a:pathLst>
                <a:path extrusionOk="0" h="8126" w="8380">
                  <a:moveTo>
                    <a:pt x="999" y="0"/>
                  </a:moveTo>
                  <a:cubicBezTo>
                    <a:pt x="939" y="0"/>
                    <a:pt x="879" y="3"/>
                    <a:pt x="818" y="9"/>
                  </a:cubicBezTo>
                  <a:cubicBezTo>
                    <a:pt x="340" y="25"/>
                    <a:pt x="1" y="441"/>
                    <a:pt x="47" y="889"/>
                  </a:cubicBezTo>
                  <a:cubicBezTo>
                    <a:pt x="47" y="1784"/>
                    <a:pt x="494" y="2756"/>
                    <a:pt x="772" y="3589"/>
                  </a:cubicBezTo>
                  <a:cubicBezTo>
                    <a:pt x="1065" y="4515"/>
                    <a:pt x="1436" y="5410"/>
                    <a:pt x="1852" y="6274"/>
                  </a:cubicBezTo>
                  <a:cubicBezTo>
                    <a:pt x="2084" y="6799"/>
                    <a:pt x="2423" y="7277"/>
                    <a:pt x="2840" y="7663"/>
                  </a:cubicBezTo>
                  <a:cubicBezTo>
                    <a:pt x="3170" y="7936"/>
                    <a:pt x="3592" y="8125"/>
                    <a:pt x="4014" y="8125"/>
                  </a:cubicBezTo>
                  <a:cubicBezTo>
                    <a:pt x="4164" y="8125"/>
                    <a:pt x="4314" y="8101"/>
                    <a:pt x="4460" y="8048"/>
                  </a:cubicBezTo>
                  <a:cubicBezTo>
                    <a:pt x="5046" y="7848"/>
                    <a:pt x="5417" y="7246"/>
                    <a:pt x="5494" y="6629"/>
                  </a:cubicBezTo>
                  <a:cubicBezTo>
                    <a:pt x="5540" y="6104"/>
                    <a:pt x="5478" y="5580"/>
                    <a:pt x="5293" y="5101"/>
                  </a:cubicBezTo>
                  <a:lnTo>
                    <a:pt x="5293" y="5101"/>
                  </a:lnTo>
                  <a:cubicBezTo>
                    <a:pt x="5643" y="5211"/>
                    <a:pt x="6008" y="5273"/>
                    <a:pt x="6377" y="5273"/>
                  </a:cubicBezTo>
                  <a:cubicBezTo>
                    <a:pt x="6530" y="5273"/>
                    <a:pt x="6683" y="5263"/>
                    <a:pt x="6836" y="5240"/>
                  </a:cubicBezTo>
                  <a:cubicBezTo>
                    <a:pt x="7453" y="5132"/>
                    <a:pt x="8040" y="4746"/>
                    <a:pt x="8225" y="4145"/>
                  </a:cubicBezTo>
                  <a:cubicBezTo>
                    <a:pt x="8379" y="3589"/>
                    <a:pt x="8163" y="2972"/>
                    <a:pt x="7777" y="2540"/>
                  </a:cubicBezTo>
                  <a:cubicBezTo>
                    <a:pt x="7361" y="2139"/>
                    <a:pt x="6867" y="1815"/>
                    <a:pt x="6327" y="1599"/>
                  </a:cubicBezTo>
                  <a:cubicBezTo>
                    <a:pt x="5432" y="1197"/>
                    <a:pt x="4506" y="873"/>
                    <a:pt x="3565" y="611"/>
                  </a:cubicBezTo>
                  <a:cubicBezTo>
                    <a:pt x="3087" y="472"/>
                    <a:pt x="2593" y="333"/>
                    <a:pt x="2115" y="210"/>
                  </a:cubicBezTo>
                  <a:cubicBezTo>
                    <a:pt x="1741" y="117"/>
                    <a:pt x="1379" y="0"/>
                    <a:pt x="99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1895700" y="1402425"/>
              <a:ext cx="90675" cy="87600"/>
            </a:xfrm>
            <a:custGeom>
              <a:rect b="b" l="l" r="r" t="t"/>
              <a:pathLst>
                <a:path extrusionOk="0" fill="none" h="3504" w="3627">
                  <a:moveTo>
                    <a:pt x="0" y="0"/>
                  </a:moveTo>
                  <a:lnTo>
                    <a:pt x="3626" y="350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1877550" y="1461450"/>
              <a:ext cx="86825" cy="84500"/>
            </a:xfrm>
            <a:custGeom>
              <a:rect b="b" l="l" r="r" t="t"/>
              <a:pathLst>
                <a:path extrusionOk="0" fill="none" h="3380" w="3473">
                  <a:moveTo>
                    <a:pt x="1" y="0"/>
                  </a:moveTo>
                  <a:lnTo>
                    <a:pt x="3473" y="337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1845550" y="1507725"/>
              <a:ext cx="86800" cy="84525"/>
            </a:xfrm>
            <a:custGeom>
              <a:rect b="b" l="l" r="r" t="t"/>
              <a:pathLst>
                <a:path extrusionOk="0" fill="none" h="3381" w="3472">
                  <a:moveTo>
                    <a:pt x="0" y="1"/>
                  </a:moveTo>
                  <a:lnTo>
                    <a:pt x="3472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1813525" y="155402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1" y="0"/>
                  </a:moveTo>
                  <a:lnTo>
                    <a:pt x="375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1781900" y="1600325"/>
              <a:ext cx="93375" cy="91050"/>
            </a:xfrm>
            <a:custGeom>
              <a:rect b="b" l="l" r="r" t="t"/>
              <a:pathLst>
                <a:path extrusionOk="0" fill="none" h="3642" w="3735">
                  <a:moveTo>
                    <a:pt x="0" y="0"/>
                  </a:moveTo>
                  <a:lnTo>
                    <a:pt x="3734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1501850" y="1807450"/>
              <a:ext cx="90275" cy="88000"/>
            </a:xfrm>
            <a:custGeom>
              <a:rect b="b" l="l" r="r" t="t"/>
              <a:pathLst>
                <a:path extrusionOk="0" fill="none" h="3520" w="3611">
                  <a:moveTo>
                    <a:pt x="0" y="1"/>
                  </a:moveTo>
                  <a:lnTo>
                    <a:pt x="3611" y="351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1560475" y="1787400"/>
              <a:ext cx="86825" cy="84900"/>
            </a:xfrm>
            <a:custGeom>
              <a:rect b="b" l="l" r="r" t="t"/>
              <a:pathLst>
                <a:path extrusionOk="0" fill="none" h="3396" w="3473">
                  <a:moveTo>
                    <a:pt x="0" y="1"/>
                  </a:moveTo>
                  <a:lnTo>
                    <a:pt x="3472" y="3395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1605600" y="1754225"/>
              <a:ext cx="87200" cy="84500"/>
            </a:xfrm>
            <a:custGeom>
              <a:rect b="b" l="l" r="r" t="t"/>
              <a:pathLst>
                <a:path extrusionOk="0" fill="none" h="3380" w="3488">
                  <a:moveTo>
                    <a:pt x="1" y="1"/>
                  </a:moveTo>
                  <a:lnTo>
                    <a:pt x="3488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1651125" y="1721450"/>
              <a:ext cx="93750" cy="90675"/>
            </a:xfrm>
            <a:custGeom>
              <a:rect b="b" l="l" r="r" t="t"/>
              <a:pathLst>
                <a:path extrusionOk="0" fill="none" h="3627" w="3750">
                  <a:moveTo>
                    <a:pt x="0" y="0"/>
                  </a:moveTo>
                  <a:lnTo>
                    <a:pt x="3750" y="3626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1696250" y="168827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1" y="0"/>
                  </a:moveTo>
                  <a:lnTo>
                    <a:pt x="375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1739075" y="1644300"/>
              <a:ext cx="94925" cy="92200"/>
            </a:xfrm>
            <a:custGeom>
              <a:rect b="b" l="l" r="r" t="t"/>
              <a:pathLst>
                <a:path extrusionOk="0" fill="none" h="3688" w="3797">
                  <a:moveTo>
                    <a:pt x="1" y="0"/>
                  </a:moveTo>
                  <a:lnTo>
                    <a:pt x="3796" y="3688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1070175" y="942600"/>
              <a:ext cx="1076675" cy="1099425"/>
            </a:xfrm>
            <a:custGeom>
              <a:rect b="b" l="l" r="r" t="t"/>
              <a:pathLst>
                <a:path extrusionOk="0" fill="none" h="43977" w="43067">
                  <a:moveTo>
                    <a:pt x="1" y="38452"/>
                  </a:moveTo>
                  <a:cubicBezTo>
                    <a:pt x="5679" y="43976"/>
                    <a:pt x="18671" y="39857"/>
                    <a:pt x="28994" y="29241"/>
                  </a:cubicBezTo>
                  <a:cubicBezTo>
                    <a:pt x="39317" y="18609"/>
                    <a:pt x="43066" y="5525"/>
                    <a:pt x="37388" y="1"/>
                  </a:cubicBezTo>
                </a:path>
              </a:pathLst>
            </a:custGeom>
            <a:noFill/>
            <a:ln cap="flat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2584250" y="1010125"/>
              <a:ext cx="1273400" cy="2627375"/>
            </a:xfrm>
            <a:custGeom>
              <a:rect b="b" l="l" r="r" t="t"/>
              <a:pathLst>
                <a:path extrusionOk="0" h="105095" w="50936">
                  <a:moveTo>
                    <a:pt x="6836" y="0"/>
                  </a:moveTo>
                  <a:lnTo>
                    <a:pt x="1" y="105094"/>
                  </a:lnTo>
                  <a:lnTo>
                    <a:pt x="50936" y="105094"/>
                  </a:lnTo>
                  <a:lnTo>
                    <a:pt x="50936" y="0"/>
                  </a:ln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729175" y="1010125"/>
              <a:ext cx="1273000" cy="2627375"/>
            </a:xfrm>
            <a:custGeom>
              <a:rect b="b" l="l" r="r" t="t"/>
              <a:pathLst>
                <a:path extrusionOk="0" h="105095" w="50920">
                  <a:moveTo>
                    <a:pt x="0" y="0"/>
                  </a:moveTo>
                  <a:lnTo>
                    <a:pt x="0" y="105094"/>
                  </a:lnTo>
                  <a:lnTo>
                    <a:pt x="50920" y="105094"/>
                  </a:lnTo>
                  <a:lnTo>
                    <a:pt x="44084" y="0"/>
                  </a:ln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2694200" y="1010125"/>
              <a:ext cx="2169875" cy="2627375"/>
            </a:xfrm>
            <a:custGeom>
              <a:rect b="b" l="l" r="r" t="t"/>
              <a:pathLst>
                <a:path extrusionOk="0" h="105095" w="86795">
                  <a:moveTo>
                    <a:pt x="6142" y="0"/>
                  </a:moveTo>
                  <a:lnTo>
                    <a:pt x="0" y="105094"/>
                  </a:lnTo>
                  <a:lnTo>
                    <a:pt x="86795" y="105094"/>
                  </a:lnTo>
                  <a:lnTo>
                    <a:pt x="80669" y="0"/>
                  </a:ln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618450" y="1146275"/>
              <a:ext cx="343350" cy="2627000"/>
            </a:xfrm>
            <a:custGeom>
              <a:rect b="b" l="l" r="r" t="t"/>
              <a:pathLst>
                <a:path extrusionOk="0" h="105080" w="13734">
                  <a:moveTo>
                    <a:pt x="973" y="1"/>
                  </a:moveTo>
                  <a:lnTo>
                    <a:pt x="1" y="105079"/>
                  </a:lnTo>
                  <a:lnTo>
                    <a:pt x="13734" y="105079"/>
                  </a:lnTo>
                  <a:lnTo>
                    <a:pt x="127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678125" y="1536275"/>
              <a:ext cx="25" cy="537775"/>
            </a:xfrm>
            <a:custGeom>
              <a:rect b="b" l="l" r="r" t="t"/>
              <a:pathLst>
                <a:path extrusionOk="0" fill="none" h="21511" w="1">
                  <a:moveTo>
                    <a:pt x="0" y="1"/>
                  </a:moveTo>
                  <a:lnTo>
                    <a:pt x="0" y="21510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54542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614100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818550" y="2527650"/>
              <a:ext cx="0" cy="111125"/>
            </a:xfrm>
            <a:custGeom>
              <a:rect b="b" l="l" r="r" t="t"/>
              <a:pathLst>
                <a:path extrusionOk="0" fill="none" h="4445" w="0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749875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682750" y="2604425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0"/>
                  </a:moveTo>
                  <a:lnTo>
                    <a:pt x="1" y="4444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54542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0" y="1"/>
                  </a:moveTo>
                  <a:lnTo>
                    <a:pt x="0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4614100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4818550" y="2654175"/>
              <a:ext cx="0" cy="50950"/>
            </a:xfrm>
            <a:custGeom>
              <a:rect b="b" l="l" r="r" t="t"/>
              <a:pathLst>
                <a:path extrusionOk="0" fill="none" h="2038" w="0">
                  <a:moveTo>
                    <a:pt x="0" y="1"/>
                  </a:moveTo>
                  <a:lnTo>
                    <a:pt x="0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4749875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4682750" y="26896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0"/>
                  </a:moveTo>
                  <a:lnTo>
                    <a:pt x="1" y="2037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4497975" y="2050100"/>
              <a:ext cx="360700" cy="570175"/>
            </a:xfrm>
            <a:custGeom>
              <a:rect b="b" l="l" r="r" t="t"/>
              <a:pathLst>
                <a:path extrusionOk="0" h="22807" w="14428">
                  <a:moveTo>
                    <a:pt x="7206" y="0"/>
                  </a:moveTo>
                  <a:cubicBezTo>
                    <a:pt x="7206" y="0"/>
                    <a:pt x="1" y="10555"/>
                    <a:pt x="1" y="15168"/>
                  </a:cubicBezTo>
                  <a:cubicBezTo>
                    <a:pt x="1" y="19766"/>
                    <a:pt x="3225" y="22806"/>
                    <a:pt x="7206" y="22806"/>
                  </a:cubicBezTo>
                  <a:cubicBezTo>
                    <a:pt x="11203" y="22806"/>
                    <a:pt x="14428" y="19766"/>
                    <a:pt x="14428" y="15168"/>
                  </a:cubicBezTo>
                  <a:cubicBezTo>
                    <a:pt x="14428" y="10555"/>
                    <a:pt x="7206" y="0"/>
                    <a:pt x="720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572050" y="2167750"/>
              <a:ext cx="212175" cy="335250"/>
            </a:xfrm>
            <a:custGeom>
              <a:rect b="b" l="l" r="r" t="t"/>
              <a:pathLst>
                <a:path extrusionOk="0" h="13410" w="8487">
                  <a:moveTo>
                    <a:pt x="4243" y="1"/>
                  </a:moveTo>
                  <a:cubicBezTo>
                    <a:pt x="4243" y="1"/>
                    <a:pt x="0" y="6203"/>
                    <a:pt x="0" y="8904"/>
                  </a:cubicBezTo>
                  <a:cubicBezTo>
                    <a:pt x="0" y="11604"/>
                    <a:pt x="1898" y="13409"/>
                    <a:pt x="4243" y="13409"/>
                  </a:cubicBezTo>
                  <a:cubicBezTo>
                    <a:pt x="6589" y="13409"/>
                    <a:pt x="8487" y="11604"/>
                    <a:pt x="8487" y="8904"/>
                  </a:cubicBezTo>
                  <a:cubicBezTo>
                    <a:pt x="8487" y="6203"/>
                    <a:pt x="4243" y="1"/>
                    <a:pt x="4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2997400" y="1025925"/>
              <a:ext cx="1546125" cy="1856175"/>
            </a:xfrm>
            <a:custGeom>
              <a:rect b="b" l="l" r="r" t="t"/>
              <a:pathLst>
                <a:path extrusionOk="0" h="74247" w="61845">
                  <a:moveTo>
                    <a:pt x="30969" y="1"/>
                  </a:moveTo>
                  <a:cubicBezTo>
                    <a:pt x="30953" y="1"/>
                    <a:pt x="28176" y="62"/>
                    <a:pt x="26818" y="217"/>
                  </a:cubicBezTo>
                  <a:cubicBezTo>
                    <a:pt x="21309" y="803"/>
                    <a:pt x="15816" y="2300"/>
                    <a:pt x="11126" y="5232"/>
                  </a:cubicBezTo>
                  <a:cubicBezTo>
                    <a:pt x="6435" y="8179"/>
                    <a:pt x="2577" y="12653"/>
                    <a:pt x="1050" y="17961"/>
                  </a:cubicBezTo>
                  <a:cubicBezTo>
                    <a:pt x="1" y="21572"/>
                    <a:pt x="31" y="35660"/>
                    <a:pt x="325" y="39409"/>
                  </a:cubicBezTo>
                  <a:cubicBezTo>
                    <a:pt x="386" y="40319"/>
                    <a:pt x="479" y="41230"/>
                    <a:pt x="571" y="42156"/>
                  </a:cubicBezTo>
                  <a:cubicBezTo>
                    <a:pt x="1343" y="48945"/>
                    <a:pt x="3195" y="55734"/>
                    <a:pt x="7438" y="61196"/>
                  </a:cubicBezTo>
                  <a:cubicBezTo>
                    <a:pt x="12051" y="67106"/>
                    <a:pt x="18995" y="70593"/>
                    <a:pt x="25954" y="72923"/>
                  </a:cubicBezTo>
                  <a:cubicBezTo>
                    <a:pt x="26679" y="73170"/>
                    <a:pt x="27790" y="73556"/>
                    <a:pt x="28793" y="73895"/>
                  </a:cubicBezTo>
                  <a:cubicBezTo>
                    <a:pt x="29484" y="74130"/>
                    <a:pt x="30208" y="74246"/>
                    <a:pt x="30935" y="74246"/>
                  </a:cubicBezTo>
                  <a:cubicBezTo>
                    <a:pt x="31685" y="74246"/>
                    <a:pt x="32439" y="74123"/>
                    <a:pt x="33160" y="73880"/>
                  </a:cubicBezTo>
                  <a:cubicBezTo>
                    <a:pt x="34116" y="73540"/>
                    <a:pt x="35181" y="73170"/>
                    <a:pt x="35891" y="72923"/>
                  </a:cubicBezTo>
                  <a:cubicBezTo>
                    <a:pt x="42865" y="70593"/>
                    <a:pt x="49809" y="67121"/>
                    <a:pt x="54392" y="61196"/>
                  </a:cubicBezTo>
                  <a:cubicBezTo>
                    <a:pt x="58635" y="55734"/>
                    <a:pt x="60486" y="48945"/>
                    <a:pt x="61258" y="42156"/>
                  </a:cubicBezTo>
                  <a:cubicBezTo>
                    <a:pt x="61366" y="41245"/>
                    <a:pt x="61443" y="40319"/>
                    <a:pt x="61520" y="39409"/>
                  </a:cubicBezTo>
                  <a:cubicBezTo>
                    <a:pt x="61813" y="35644"/>
                    <a:pt x="61844" y="21572"/>
                    <a:pt x="60795" y="17961"/>
                  </a:cubicBezTo>
                  <a:cubicBezTo>
                    <a:pt x="59252" y="12653"/>
                    <a:pt x="55395" y="8179"/>
                    <a:pt x="50704" y="5232"/>
                  </a:cubicBezTo>
                  <a:cubicBezTo>
                    <a:pt x="46013" y="2300"/>
                    <a:pt x="40520" y="803"/>
                    <a:pt x="35027" y="217"/>
                  </a:cubicBezTo>
                  <a:cubicBezTo>
                    <a:pt x="33669" y="62"/>
                    <a:pt x="32327" y="1"/>
                    <a:pt x="30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3690975" y="2126875"/>
              <a:ext cx="158975" cy="140975"/>
            </a:xfrm>
            <a:custGeom>
              <a:rect b="b" l="l" r="r" t="t"/>
              <a:pathLst>
                <a:path extrusionOk="0" h="5639" w="6359">
                  <a:moveTo>
                    <a:pt x="3149" y="0"/>
                  </a:moveTo>
                  <a:cubicBezTo>
                    <a:pt x="2979" y="15"/>
                    <a:pt x="2825" y="62"/>
                    <a:pt x="2686" y="154"/>
                  </a:cubicBezTo>
                  <a:cubicBezTo>
                    <a:pt x="2408" y="339"/>
                    <a:pt x="2192" y="586"/>
                    <a:pt x="2007" y="864"/>
                  </a:cubicBezTo>
                  <a:cubicBezTo>
                    <a:pt x="1791" y="1157"/>
                    <a:pt x="1575" y="1435"/>
                    <a:pt x="1359" y="1728"/>
                  </a:cubicBezTo>
                  <a:cubicBezTo>
                    <a:pt x="957" y="2284"/>
                    <a:pt x="603" y="2870"/>
                    <a:pt x="294" y="3487"/>
                  </a:cubicBezTo>
                  <a:cubicBezTo>
                    <a:pt x="93" y="3827"/>
                    <a:pt x="1" y="4212"/>
                    <a:pt x="1" y="4614"/>
                  </a:cubicBezTo>
                  <a:cubicBezTo>
                    <a:pt x="63" y="5030"/>
                    <a:pt x="356" y="5401"/>
                    <a:pt x="757" y="5555"/>
                  </a:cubicBezTo>
                  <a:cubicBezTo>
                    <a:pt x="947" y="5611"/>
                    <a:pt x="1141" y="5638"/>
                    <a:pt x="1333" y="5638"/>
                  </a:cubicBezTo>
                  <a:cubicBezTo>
                    <a:pt x="1673" y="5638"/>
                    <a:pt x="2010" y="5553"/>
                    <a:pt x="2315" y="5385"/>
                  </a:cubicBezTo>
                  <a:cubicBezTo>
                    <a:pt x="2655" y="5200"/>
                    <a:pt x="2948" y="4922"/>
                    <a:pt x="3179" y="4598"/>
                  </a:cubicBezTo>
                  <a:cubicBezTo>
                    <a:pt x="3395" y="4922"/>
                    <a:pt x="3689" y="5200"/>
                    <a:pt x="4028" y="5385"/>
                  </a:cubicBezTo>
                  <a:cubicBezTo>
                    <a:pt x="4333" y="5553"/>
                    <a:pt x="4676" y="5638"/>
                    <a:pt x="5017" y="5638"/>
                  </a:cubicBezTo>
                  <a:cubicBezTo>
                    <a:pt x="5210" y="5638"/>
                    <a:pt x="5402" y="5611"/>
                    <a:pt x="5587" y="5555"/>
                  </a:cubicBezTo>
                  <a:cubicBezTo>
                    <a:pt x="6003" y="5401"/>
                    <a:pt x="6296" y="5046"/>
                    <a:pt x="6343" y="4614"/>
                  </a:cubicBezTo>
                  <a:cubicBezTo>
                    <a:pt x="6358" y="4212"/>
                    <a:pt x="6265" y="3842"/>
                    <a:pt x="6065" y="3503"/>
                  </a:cubicBezTo>
                  <a:cubicBezTo>
                    <a:pt x="5756" y="2901"/>
                    <a:pt x="5417" y="2315"/>
                    <a:pt x="5016" y="1774"/>
                  </a:cubicBezTo>
                  <a:cubicBezTo>
                    <a:pt x="4645" y="1265"/>
                    <a:pt x="4290" y="602"/>
                    <a:pt x="3735" y="201"/>
                  </a:cubicBezTo>
                  <a:cubicBezTo>
                    <a:pt x="3565" y="62"/>
                    <a:pt x="3365" y="0"/>
                    <a:pt x="314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026600" y="174845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2" y="0"/>
                  </a:moveTo>
                  <a:cubicBezTo>
                    <a:pt x="833" y="0"/>
                    <a:pt x="0" y="849"/>
                    <a:pt x="0" y="1883"/>
                  </a:cubicBezTo>
                  <a:cubicBezTo>
                    <a:pt x="0" y="2932"/>
                    <a:pt x="833" y="3781"/>
                    <a:pt x="1882" y="3781"/>
                  </a:cubicBezTo>
                  <a:cubicBezTo>
                    <a:pt x="2932" y="3781"/>
                    <a:pt x="3780" y="2932"/>
                    <a:pt x="3780" y="1883"/>
                  </a:cubicBezTo>
                  <a:cubicBezTo>
                    <a:pt x="3780" y="849"/>
                    <a:pt x="2932" y="0"/>
                    <a:pt x="188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964875" y="18097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3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922425" y="1891550"/>
              <a:ext cx="94550" cy="94925"/>
            </a:xfrm>
            <a:custGeom>
              <a:rect b="b" l="l" r="r" t="t"/>
              <a:pathLst>
                <a:path extrusionOk="0" h="3797" w="3782">
                  <a:moveTo>
                    <a:pt x="1883" y="1"/>
                  </a:moveTo>
                  <a:cubicBezTo>
                    <a:pt x="850" y="1"/>
                    <a:pt x="1" y="849"/>
                    <a:pt x="1" y="1899"/>
                  </a:cubicBezTo>
                  <a:cubicBezTo>
                    <a:pt x="1" y="2948"/>
                    <a:pt x="850" y="3797"/>
                    <a:pt x="1883" y="3797"/>
                  </a:cubicBezTo>
                  <a:cubicBezTo>
                    <a:pt x="2933" y="3797"/>
                    <a:pt x="3781" y="2948"/>
                    <a:pt x="3781" y="1899"/>
                  </a:cubicBezTo>
                  <a:cubicBezTo>
                    <a:pt x="3781" y="849"/>
                    <a:pt x="2933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4105275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34" y="0"/>
                    <a:pt x="1" y="849"/>
                    <a:pt x="1" y="1898"/>
                  </a:cubicBezTo>
                  <a:cubicBezTo>
                    <a:pt x="1" y="2932"/>
                    <a:pt x="834" y="3781"/>
                    <a:pt x="1883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199800" y="167900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98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0" y="2932"/>
                    <a:pt x="3780" y="1899"/>
                  </a:cubicBezTo>
                  <a:cubicBezTo>
                    <a:pt x="3780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4291975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50" y="0"/>
                    <a:pt x="1" y="849"/>
                    <a:pt x="1" y="1898"/>
                  </a:cubicBezTo>
                  <a:cubicBezTo>
                    <a:pt x="1" y="2932"/>
                    <a:pt x="850" y="3781"/>
                    <a:pt x="1883" y="3781"/>
                  </a:cubicBezTo>
                  <a:cubicBezTo>
                    <a:pt x="2933" y="3781"/>
                    <a:pt x="3781" y="2932"/>
                    <a:pt x="3781" y="1898"/>
                  </a:cubicBezTo>
                  <a:cubicBezTo>
                    <a:pt x="3781" y="849"/>
                    <a:pt x="2933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4329400" y="17854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3" y="0"/>
                  </a:moveTo>
                  <a:cubicBezTo>
                    <a:pt x="849" y="0"/>
                    <a:pt x="1" y="849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4345225" y="1867650"/>
              <a:ext cx="94925" cy="94525"/>
            </a:xfrm>
            <a:custGeom>
              <a:rect b="b" l="l" r="r" t="t"/>
              <a:pathLst>
                <a:path extrusionOk="0" h="3781" w="3797">
                  <a:moveTo>
                    <a:pt x="1898" y="0"/>
                  </a:moveTo>
                  <a:cubicBezTo>
                    <a:pt x="849" y="0"/>
                    <a:pt x="0" y="849"/>
                    <a:pt x="0" y="1898"/>
                  </a:cubicBezTo>
                  <a:cubicBezTo>
                    <a:pt x="0" y="2947"/>
                    <a:pt x="849" y="3780"/>
                    <a:pt x="1898" y="3780"/>
                  </a:cubicBezTo>
                  <a:cubicBezTo>
                    <a:pt x="2947" y="3780"/>
                    <a:pt x="3796" y="2947"/>
                    <a:pt x="3796" y="1898"/>
                  </a:cubicBezTo>
                  <a:cubicBezTo>
                    <a:pt x="3796" y="849"/>
                    <a:pt x="2947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323225" y="19540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49" y="0"/>
                    <a:pt x="1" y="834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34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4264975" y="2009200"/>
              <a:ext cx="94550" cy="94550"/>
            </a:xfrm>
            <a:custGeom>
              <a:rect b="b" l="l" r="r" t="t"/>
              <a:pathLst>
                <a:path extrusionOk="0" h="3782" w="3782">
                  <a:moveTo>
                    <a:pt x="1883" y="1"/>
                  </a:moveTo>
                  <a:cubicBezTo>
                    <a:pt x="849" y="1"/>
                    <a:pt x="1" y="850"/>
                    <a:pt x="1" y="1899"/>
                  </a:cubicBezTo>
                  <a:cubicBezTo>
                    <a:pt x="1" y="2933"/>
                    <a:pt x="849" y="3781"/>
                    <a:pt x="1883" y="3781"/>
                  </a:cubicBezTo>
                  <a:cubicBezTo>
                    <a:pt x="2933" y="3781"/>
                    <a:pt x="3781" y="2933"/>
                    <a:pt x="3781" y="1899"/>
                  </a:cubicBezTo>
                  <a:cubicBezTo>
                    <a:pt x="3781" y="850"/>
                    <a:pt x="2933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4182425" y="2048550"/>
              <a:ext cx="94925" cy="94550"/>
            </a:xfrm>
            <a:custGeom>
              <a:rect b="b" l="l" r="r" t="t"/>
              <a:pathLst>
                <a:path extrusionOk="0" h="3782" w="3797">
                  <a:moveTo>
                    <a:pt x="1899" y="1"/>
                  </a:moveTo>
                  <a:cubicBezTo>
                    <a:pt x="849" y="1"/>
                    <a:pt x="1" y="849"/>
                    <a:pt x="1" y="1899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48" y="3781"/>
                    <a:pt x="3797" y="2932"/>
                    <a:pt x="3797" y="1899"/>
                  </a:cubicBezTo>
                  <a:cubicBezTo>
                    <a:pt x="3797" y="849"/>
                    <a:pt x="2948" y="1"/>
                    <a:pt x="189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094100" y="205665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83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004600" y="2038150"/>
              <a:ext cx="94925" cy="94900"/>
            </a:xfrm>
            <a:custGeom>
              <a:rect b="b" l="l" r="r" t="t"/>
              <a:pathLst>
                <a:path extrusionOk="0" h="3796" w="3797">
                  <a:moveTo>
                    <a:pt x="1898" y="0"/>
                  </a:moveTo>
                  <a:cubicBezTo>
                    <a:pt x="849" y="0"/>
                    <a:pt x="0" y="849"/>
                    <a:pt x="0" y="1898"/>
                  </a:cubicBezTo>
                  <a:cubicBezTo>
                    <a:pt x="0" y="2947"/>
                    <a:pt x="849" y="3796"/>
                    <a:pt x="1898" y="3796"/>
                  </a:cubicBezTo>
                  <a:cubicBezTo>
                    <a:pt x="2948" y="3796"/>
                    <a:pt x="3796" y="2947"/>
                    <a:pt x="3796" y="1898"/>
                  </a:cubicBezTo>
                  <a:cubicBezTo>
                    <a:pt x="3796" y="849"/>
                    <a:pt x="2948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3945200" y="1978725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83" y="1"/>
                  </a:moveTo>
                  <a:cubicBezTo>
                    <a:pt x="849" y="1"/>
                    <a:pt x="0" y="850"/>
                    <a:pt x="0" y="1899"/>
                  </a:cubicBezTo>
                  <a:cubicBezTo>
                    <a:pt x="0" y="2948"/>
                    <a:pt x="849" y="3797"/>
                    <a:pt x="1883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50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4040850" y="1763875"/>
              <a:ext cx="85675" cy="86050"/>
            </a:xfrm>
            <a:custGeom>
              <a:rect b="b" l="l" r="r" t="t"/>
              <a:pathLst>
                <a:path extrusionOk="0" h="3442" w="3427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26" y="2670"/>
                    <a:pt x="3426" y="1713"/>
                  </a:cubicBezTo>
                  <a:cubicBezTo>
                    <a:pt x="3426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3984925" y="181942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946350" y="18938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29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29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4112225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13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70" y="3442"/>
                    <a:pt x="3426" y="2670"/>
                    <a:pt x="3426" y="1713"/>
                  </a:cubicBezTo>
                  <a:cubicBezTo>
                    <a:pt x="3426" y="772"/>
                    <a:pt x="2670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197850" y="1701000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13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281575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3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3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315525" y="1797425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4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4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330175" y="1872275"/>
              <a:ext cx="85650" cy="85650"/>
            </a:xfrm>
            <a:custGeom>
              <a:rect b="b" l="l" r="r" t="t"/>
              <a:pathLst>
                <a:path extrusionOk="0" h="3426" w="3426">
                  <a:moveTo>
                    <a:pt x="1713" y="0"/>
                  </a:moveTo>
                  <a:cubicBezTo>
                    <a:pt x="757" y="0"/>
                    <a:pt x="0" y="756"/>
                    <a:pt x="0" y="1713"/>
                  </a:cubicBezTo>
                  <a:cubicBezTo>
                    <a:pt x="0" y="2654"/>
                    <a:pt x="757" y="3426"/>
                    <a:pt x="1713" y="3426"/>
                  </a:cubicBezTo>
                  <a:cubicBezTo>
                    <a:pt x="2654" y="3426"/>
                    <a:pt x="3426" y="2654"/>
                    <a:pt x="3426" y="1713"/>
                  </a:cubicBezTo>
                  <a:cubicBezTo>
                    <a:pt x="3426" y="756"/>
                    <a:pt x="2654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4309725" y="195020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29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69"/>
                    <a:pt x="772" y="3426"/>
                    <a:pt x="1729" y="3426"/>
                  </a:cubicBezTo>
                  <a:cubicBezTo>
                    <a:pt x="2670" y="3426"/>
                    <a:pt x="3442" y="2669"/>
                    <a:pt x="3442" y="1713"/>
                  </a:cubicBezTo>
                  <a:cubicBezTo>
                    <a:pt x="3442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4256875" y="2000325"/>
              <a:ext cx="86050" cy="85675"/>
            </a:xfrm>
            <a:custGeom>
              <a:rect b="b" l="l" r="r" t="t"/>
              <a:pathLst>
                <a:path extrusionOk="0" h="3427" w="3442">
                  <a:moveTo>
                    <a:pt x="1729" y="1"/>
                  </a:moveTo>
                  <a:cubicBezTo>
                    <a:pt x="772" y="1"/>
                    <a:pt x="1" y="772"/>
                    <a:pt x="1" y="1714"/>
                  </a:cubicBezTo>
                  <a:cubicBezTo>
                    <a:pt x="1" y="2670"/>
                    <a:pt x="772" y="3426"/>
                    <a:pt x="1729" y="3426"/>
                  </a:cubicBezTo>
                  <a:cubicBezTo>
                    <a:pt x="2670" y="3426"/>
                    <a:pt x="3442" y="2670"/>
                    <a:pt x="3442" y="1714"/>
                  </a:cubicBezTo>
                  <a:cubicBezTo>
                    <a:pt x="3442" y="772"/>
                    <a:pt x="2670" y="1"/>
                    <a:pt x="172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4182425" y="2036200"/>
              <a:ext cx="85675" cy="85675"/>
            </a:xfrm>
            <a:custGeom>
              <a:rect b="b" l="l" r="r" t="t"/>
              <a:pathLst>
                <a:path extrusionOk="0" h="3427" w="3427">
                  <a:moveTo>
                    <a:pt x="1714" y="1"/>
                  </a:moveTo>
                  <a:cubicBezTo>
                    <a:pt x="772" y="1"/>
                    <a:pt x="1" y="757"/>
                    <a:pt x="1" y="1714"/>
                  </a:cubicBezTo>
                  <a:cubicBezTo>
                    <a:pt x="1" y="2655"/>
                    <a:pt x="772" y="3426"/>
                    <a:pt x="1714" y="3426"/>
                  </a:cubicBezTo>
                  <a:cubicBezTo>
                    <a:pt x="2670" y="3426"/>
                    <a:pt x="3426" y="2655"/>
                    <a:pt x="3426" y="1714"/>
                  </a:cubicBezTo>
                  <a:cubicBezTo>
                    <a:pt x="3426" y="757"/>
                    <a:pt x="2670" y="1"/>
                    <a:pt x="171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4102200" y="20431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29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54" y="3442"/>
                    <a:pt x="3426" y="2670"/>
                    <a:pt x="3426" y="1729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4021175" y="20265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28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28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3967175" y="1972950"/>
              <a:ext cx="85675" cy="85650"/>
            </a:xfrm>
            <a:custGeom>
              <a:rect b="b" l="l" r="r" t="t"/>
              <a:pathLst>
                <a:path extrusionOk="0" h="3426" w="3427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54"/>
                    <a:pt x="772" y="3426"/>
                    <a:pt x="1714" y="3426"/>
                  </a:cubicBezTo>
                  <a:cubicBezTo>
                    <a:pt x="2655" y="3426"/>
                    <a:pt x="3426" y="2654"/>
                    <a:pt x="3426" y="1713"/>
                  </a:cubicBezTo>
                  <a:cubicBezTo>
                    <a:pt x="3426" y="772"/>
                    <a:pt x="2655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3960625" y="1726150"/>
              <a:ext cx="450200" cy="377650"/>
            </a:xfrm>
            <a:custGeom>
              <a:rect b="b" l="l" r="r" t="t"/>
              <a:pathLst>
                <a:path extrusionOk="0" h="15106" w="18008">
                  <a:moveTo>
                    <a:pt x="11356" y="1"/>
                  </a:moveTo>
                  <a:cubicBezTo>
                    <a:pt x="10223" y="1"/>
                    <a:pt x="9031" y="246"/>
                    <a:pt x="7870" y="722"/>
                  </a:cubicBezTo>
                  <a:cubicBezTo>
                    <a:pt x="3272" y="2620"/>
                    <a:pt x="0" y="6277"/>
                    <a:pt x="386" y="10058"/>
                  </a:cubicBezTo>
                  <a:cubicBezTo>
                    <a:pt x="729" y="13405"/>
                    <a:pt x="3877" y="15106"/>
                    <a:pt x="7814" y="15106"/>
                  </a:cubicBezTo>
                  <a:cubicBezTo>
                    <a:pt x="8305" y="15106"/>
                    <a:pt x="8808" y="15079"/>
                    <a:pt x="9320" y="15026"/>
                  </a:cubicBezTo>
                  <a:cubicBezTo>
                    <a:pt x="13934" y="14563"/>
                    <a:pt x="18007" y="11477"/>
                    <a:pt x="17421" y="5645"/>
                  </a:cubicBezTo>
                  <a:cubicBezTo>
                    <a:pt x="17027" y="1784"/>
                    <a:pt x="14409" y="1"/>
                    <a:pt x="11356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4034300" y="1810925"/>
              <a:ext cx="322525" cy="145275"/>
            </a:xfrm>
            <a:custGeom>
              <a:rect b="b" l="l" r="r" t="t"/>
              <a:pathLst>
                <a:path extrusionOk="0" h="5811" w="12901">
                  <a:moveTo>
                    <a:pt x="12792" y="1"/>
                  </a:moveTo>
                  <a:cubicBezTo>
                    <a:pt x="12168" y="267"/>
                    <a:pt x="11495" y="353"/>
                    <a:pt x="10808" y="353"/>
                  </a:cubicBezTo>
                  <a:cubicBezTo>
                    <a:pt x="10340" y="353"/>
                    <a:pt x="9866" y="313"/>
                    <a:pt x="9398" y="263"/>
                  </a:cubicBezTo>
                  <a:cubicBezTo>
                    <a:pt x="8701" y="191"/>
                    <a:pt x="8025" y="121"/>
                    <a:pt x="7356" y="121"/>
                  </a:cubicBezTo>
                  <a:cubicBezTo>
                    <a:pt x="6600" y="121"/>
                    <a:pt x="5853" y="209"/>
                    <a:pt x="5093" y="479"/>
                  </a:cubicBezTo>
                  <a:cubicBezTo>
                    <a:pt x="2917" y="1282"/>
                    <a:pt x="1281" y="3071"/>
                    <a:pt x="1" y="4969"/>
                  </a:cubicBezTo>
                  <a:cubicBezTo>
                    <a:pt x="309" y="5201"/>
                    <a:pt x="1034" y="5232"/>
                    <a:pt x="1297" y="5262"/>
                  </a:cubicBezTo>
                  <a:lnTo>
                    <a:pt x="7469" y="5756"/>
                  </a:lnTo>
                  <a:cubicBezTo>
                    <a:pt x="7897" y="5788"/>
                    <a:pt x="8315" y="5811"/>
                    <a:pt x="8729" y="5811"/>
                  </a:cubicBezTo>
                  <a:cubicBezTo>
                    <a:pt x="9523" y="5811"/>
                    <a:pt x="10298" y="5727"/>
                    <a:pt x="11079" y="5463"/>
                  </a:cubicBezTo>
                  <a:cubicBezTo>
                    <a:pt x="12144" y="5108"/>
                    <a:pt x="12530" y="4368"/>
                    <a:pt x="12746" y="3257"/>
                  </a:cubicBezTo>
                  <a:cubicBezTo>
                    <a:pt x="12854" y="2501"/>
                    <a:pt x="12900" y="1714"/>
                    <a:pt x="12854" y="942"/>
                  </a:cubicBezTo>
                  <a:cubicBezTo>
                    <a:pt x="12854" y="726"/>
                    <a:pt x="12885" y="201"/>
                    <a:pt x="12792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4026200" y="1862250"/>
              <a:ext cx="312875" cy="138875"/>
            </a:xfrm>
            <a:custGeom>
              <a:rect b="b" l="l" r="r" t="t"/>
              <a:pathLst>
                <a:path extrusionOk="0" h="5555" w="12515">
                  <a:moveTo>
                    <a:pt x="6265" y="0"/>
                  </a:moveTo>
                  <a:cubicBezTo>
                    <a:pt x="2809" y="0"/>
                    <a:pt x="1" y="2777"/>
                    <a:pt x="1" y="2777"/>
                  </a:cubicBezTo>
                  <a:cubicBezTo>
                    <a:pt x="1" y="2777"/>
                    <a:pt x="2809" y="5555"/>
                    <a:pt x="6265" y="5555"/>
                  </a:cubicBezTo>
                  <a:cubicBezTo>
                    <a:pt x="9722" y="5555"/>
                    <a:pt x="12514" y="2777"/>
                    <a:pt x="12514" y="2777"/>
                  </a:cubicBezTo>
                  <a:cubicBezTo>
                    <a:pt x="12514" y="2777"/>
                    <a:pt x="9722" y="0"/>
                    <a:pt x="6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3936700" y="1525075"/>
              <a:ext cx="383850" cy="307875"/>
            </a:xfrm>
            <a:custGeom>
              <a:rect b="b" l="l" r="r" t="t"/>
              <a:pathLst>
                <a:path extrusionOk="0" h="12315" w="15354">
                  <a:moveTo>
                    <a:pt x="9661" y="0"/>
                  </a:moveTo>
                  <a:cubicBezTo>
                    <a:pt x="8997" y="0"/>
                    <a:pt x="8326" y="142"/>
                    <a:pt x="7716" y="402"/>
                  </a:cubicBezTo>
                  <a:cubicBezTo>
                    <a:pt x="3226" y="2239"/>
                    <a:pt x="510" y="7732"/>
                    <a:pt x="1" y="12314"/>
                  </a:cubicBezTo>
                  <a:cubicBezTo>
                    <a:pt x="1035" y="10509"/>
                    <a:pt x="2470" y="8966"/>
                    <a:pt x="4182" y="7793"/>
                  </a:cubicBezTo>
                  <a:cubicBezTo>
                    <a:pt x="5340" y="6991"/>
                    <a:pt x="6620" y="6374"/>
                    <a:pt x="7901" y="5757"/>
                  </a:cubicBezTo>
                  <a:cubicBezTo>
                    <a:pt x="9459" y="5001"/>
                    <a:pt x="15354" y="3149"/>
                    <a:pt x="11990" y="711"/>
                  </a:cubicBezTo>
                  <a:cubicBezTo>
                    <a:pt x="11312" y="222"/>
                    <a:pt x="10492" y="0"/>
                    <a:pt x="966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3931300" y="2086375"/>
              <a:ext cx="195225" cy="179525"/>
            </a:xfrm>
            <a:custGeom>
              <a:rect b="b" l="l" r="r" t="t"/>
              <a:pathLst>
                <a:path extrusionOk="0" h="7181" w="7809">
                  <a:moveTo>
                    <a:pt x="1" y="0"/>
                  </a:moveTo>
                  <a:cubicBezTo>
                    <a:pt x="1" y="2932"/>
                    <a:pt x="1606" y="5848"/>
                    <a:pt x="4445" y="6882"/>
                  </a:cubicBezTo>
                  <a:cubicBezTo>
                    <a:pt x="4945" y="7084"/>
                    <a:pt x="5480" y="7181"/>
                    <a:pt x="6031" y="7181"/>
                  </a:cubicBezTo>
                  <a:cubicBezTo>
                    <a:pt x="6109" y="7181"/>
                    <a:pt x="6187" y="7179"/>
                    <a:pt x="6265" y="7175"/>
                  </a:cubicBezTo>
                  <a:cubicBezTo>
                    <a:pt x="6975" y="7113"/>
                    <a:pt x="7808" y="6635"/>
                    <a:pt x="7716" y="5832"/>
                  </a:cubicBezTo>
                  <a:cubicBezTo>
                    <a:pt x="7654" y="5478"/>
                    <a:pt x="7500" y="5154"/>
                    <a:pt x="7237" y="4907"/>
                  </a:cubicBezTo>
                  <a:lnTo>
                    <a:pt x="7207" y="4860"/>
                  </a:lnTo>
                  <a:cubicBezTo>
                    <a:pt x="7068" y="4721"/>
                    <a:pt x="6898" y="4598"/>
                    <a:pt x="6728" y="4490"/>
                  </a:cubicBezTo>
                  <a:cubicBezTo>
                    <a:pt x="5540" y="3703"/>
                    <a:pt x="4028" y="3780"/>
                    <a:pt x="2732" y="3209"/>
                  </a:cubicBezTo>
                  <a:cubicBezTo>
                    <a:pt x="2084" y="2901"/>
                    <a:pt x="1513" y="2453"/>
                    <a:pt x="1050" y="1898"/>
                  </a:cubicBezTo>
                  <a:cubicBezTo>
                    <a:pt x="803" y="1620"/>
                    <a:pt x="587" y="1311"/>
                    <a:pt x="417" y="987"/>
                  </a:cubicBezTo>
                  <a:cubicBezTo>
                    <a:pt x="279" y="725"/>
                    <a:pt x="1" y="293"/>
                    <a:pt x="1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4100650" y="1846800"/>
              <a:ext cx="164350" cy="164375"/>
            </a:xfrm>
            <a:custGeom>
              <a:rect b="b" l="l" r="r" t="t"/>
              <a:pathLst>
                <a:path extrusionOk="0" h="6575" w="6574">
                  <a:moveTo>
                    <a:pt x="3287" y="1"/>
                  </a:moveTo>
                  <a:cubicBezTo>
                    <a:pt x="1466" y="1"/>
                    <a:pt x="1" y="1482"/>
                    <a:pt x="1" y="3287"/>
                  </a:cubicBezTo>
                  <a:cubicBezTo>
                    <a:pt x="1" y="5108"/>
                    <a:pt x="1466" y="6574"/>
                    <a:pt x="3287" y="6574"/>
                  </a:cubicBezTo>
                  <a:cubicBezTo>
                    <a:pt x="5093" y="6574"/>
                    <a:pt x="6574" y="5108"/>
                    <a:pt x="6574" y="3287"/>
                  </a:cubicBezTo>
                  <a:cubicBezTo>
                    <a:pt x="6574" y="1482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4160825" y="1907750"/>
              <a:ext cx="44000" cy="44000"/>
            </a:xfrm>
            <a:custGeom>
              <a:rect b="b" l="l" r="r" t="t"/>
              <a:pathLst>
                <a:path extrusionOk="0" h="1760" w="1760">
                  <a:moveTo>
                    <a:pt x="880" y="1"/>
                  </a:moveTo>
                  <a:cubicBezTo>
                    <a:pt x="386" y="1"/>
                    <a:pt x="1" y="387"/>
                    <a:pt x="1" y="880"/>
                  </a:cubicBezTo>
                  <a:cubicBezTo>
                    <a:pt x="1" y="1359"/>
                    <a:pt x="386" y="1760"/>
                    <a:pt x="880" y="1760"/>
                  </a:cubicBezTo>
                  <a:cubicBezTo>
                    <a:pt x="1359" y="1760"/>
                    <a:pt x="1760" y="1359"/>
                    <a:pt x="1760" y="880"/>
                  </a:cubicBezTo>
                  <a:cubicBezTo>
                    <a:pt x="1760" y="387"/>
                    <a:pt x="1359" y="1"/>
                    <a:pt x="88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3419800" y="174845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0"/>
                  </a:moveTo>
                  <a:cubicBezTo>
                    <a:pt x="849" y="0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3481525" y="18097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3523950" y="1891550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98" y="1"/>
                  </a:moveTo>
                  <a:cubicBezTo>
                    <a:pt x="849" y="1"/>
                    <a:pt x="1" y="849"/>
                    <a:pt x="1" y="1899"/>
                  </a:cubicBezTo>
                  <a:cubicBezTo>
                    <a:pt x="1" y="2948"/>
                    <a:pt x="849" y="3797"/>
                    <a:pt x="1898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3341100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3246600" y="167900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83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99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3154400" y="170100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3116975" y="1785475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83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33" y="3781"/>
                    <a:pt x="3781" y="2932"/>
                    <a:pt x="3781" y="1883"/>
                  </a:cubicBezTo>
                  <a:cubicBezTo>
                    <a:pt x="3781" y="849"/>
                    <a:pt x="2933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3100775" y="18676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47"/>
                    <a:pt x="849" y="3780"/>
                    <a:pt x="1899" y="3780"/>
                  </a:cubicBezTo>
                  <a:cubicBezTo>
                    <a:pt x="2932" y="3780"/>
                    <a:pt x="3781" y="2947"/>
                    <a:pt x="3781" y="1898"/>
                  </a:cubicBezTo>
                  <a:cubicBezTo>
                    <a:pt x="3781" y="849"/>
                    <a:pt x="2932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3123150" y="19540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49" y="0"/>
                    <a:pt x="1" y="834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34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3181400" y="2009200"/>
              <a:ext cx="94550" cy="94550"/>
            </a:xfrm>
            <a:custGeom>
              <a:rect b="b" l="l" r="r" t="t"/>
              <a:pathLst>
                <a:path extrusionOk="0" h="3782" w="3782">
                  <a:moveTo>
                    <a:pt x="1899" y="1"/>
                  </a:moveTo>
                  <a:cubicBezTo>
                    <a:pt x="849" y="1"/>
                    <a:pt x="1" y="850"/>
                    <a:pt x="1" y="1899"/>
                  </a:cubicBezTo>
                  <a:cubicBezTo>
                    <a:pt x="1" y="2933"/>
                    <a:pt x="849" y="3781"/>
                    <a:pt x="1899" y="3781"/>
                  </a:cubicBezTo>
                  <a:cubicBezTo>
                    <a:pt x="2932" y="3781"/>
                    <a:pt x="3781" y="2933"/>
                    <a:pt x="3781" y="1899"/>
                  </a:cubicBezTo>
                  <a:cubicBezTo>
                    <a:pt x="3781" y="850"/>
                    <a:pt x="2932" y="1"/>
                    <a:pt x="189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3263575" y="2048550"/>
              <a:ext cx="94925" cy="94550"/>
            </a:xfrm>
            <a:custGeom>
              <a:rect b="b" l="l" r="r" t="t"/>
              <a:pathLst>
                <a:path extrusionOk="0" h="3782" w="3797">
                  <a:moveTo>
                    <a:pt x="1898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47" y="3781"/>
                    <a:pt x="3796" y="2932"/>
                    <a:pt x="3796" y="1899"/>
                  </a:cubicBezTo>
                  <a:cubicBezTo>
                    <a:pt x="3796" y="849"/>
                    <a:pt x="2947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352300" y="205665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98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3441400" y="2038150"/>
              <a:ext cx="94925" cy="94900"/>
            </a:xfrm>
            <a:custGeom>
              <a:rect b="b" l="l" r="r" t="t"/>
              <a:pathLst>
                <a:path extrusionOk="0" h="3796" w="3797">
                  <a:moveTo>
                    <a:pt x="1898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47"/>
                    <a:pt x="849" y="3796"/>
                    <a:pt x="1898" y="3796"/>
                  </a:cubicBezTo>
                  <a:cubicBezTo>
                    <a:pt x="2948" y="3796"/>
                    <a:pt x="3796" y="2947"/>
                    <a:pt x="3796" y="1898"/>
                  </a:cubicBezTo>
                  <a:cubicBezTo>
                    <a:pt x="3796" y="849"/>
                    <a:pt x="2948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3501200" y="1978725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98" y="1"/>
                  </a:moveTo>
                  <a:cubicBezTo>
                    <a:pt x="849" y="1"/>
                    <a:pt x="0" y="850"/>
                    <a:pt x="0" y="1899"/>
                  </a:cubicBezTo>
                  <a:cubicBezTo>
                    <a:pt x="0" y="2948"/>
                    <a:pt x="849" y="3797"/>
                    <a:pt x="1898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50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3414025" y="1763875"/>
              <a:ext cx="86025" cy="86050"/>
            </a:xfrm>
            <a:custGeom>
              <a:rect b="b" l="l" r="r" t="t"/>
              <a:pathLst>
                <a:path extrusionOk="0" h="3442" w="3441">
                  <a:moveTo>
                    <a:pt x="1728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28" y="3441"/>
                  </a:cubicBezTo>
                  <a:cubicBezTo>
                    <a:pt x="2669" y="3441"/>
                    <a:pt x="3441" y="2670"/>
                    <a:pt x="3441" y="1713"/>
                  </a:cubicBezTo>
                  <a:cubicBezTo>
                    <a:pt x="3441" y="772"/>
                    <a:pt x="2669" y="0"/>
                    <a:pt x="1728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3469950" y="181942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3508525" y="18938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3343025" y="1721050"/>
              <a:ext cx="85675" cy="86050"/>
            </a:xfrm>
            <a:custGeom>
              <a:rect b="b" l="l" r="r" t="t"/>
              <a:pathLst>
                <a:path extrusionOk="0" h="3442" w="3427">
                  <a:moveTo>
                    <a:pt x="1714" y="1"/>
                  </a:moveTo>
                  <a:cubicBezTo>
                    <a:pt x="757" y="1"/>
                    <a:pt x="1" y="772"/>
                    <a:pt x="1" y="1713"/>
                  </a:cubicBezTo>
                  <a:cubicBezTo>
                    <a:pt x="1" y="2670"/>
                    <a:pt x="757" y="3442"/>
                    <a:pt x="1714" y="3442"/>
                  </a:cubicBezTo>
                  <a:cubicBezTo>
                    <a:pt x="2655" y="3442"/>
                    <a:pt x="3426" y="2670"/>
                    <a:pt x="3426" y="1713"/>
                  </a:cubicBezTo>
                  <a:cubicBezTo>
                    <a:pt x="3426" y="772"/>
                    <a:pt x="2655" y="1"/>
                    <a:pt x="171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3257000" y="1701000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13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3173700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3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3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3139750" y="1797425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14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54" y="3442"/>
                    <a:pt x="3426" y="2670"/>
                    <a:pt x="3426" y="1714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3125075" y="1872275"/>
              <a:ext cx="85675" cy="85650"/>
            </a:xfrm>
            <a:custGeom>
              <a:rect b="b" l="l" r="r" t="t"/>
              <a:pathLst>
                <a:path extrusionOk="0" h="3426" w="3427">
                  <a:moveTo>
                    <a:pt x="1714" y="0"/>
                  </a:moveTo>
                  <a:cubicBezTo>
                    <a:pt x="772" y="0"/>
                    <a:pt x="1" y="756"/>
                    <a:pt x="1" y="1713"/>
                  </a:cubicBezTo>
                  <a:cubicBezTo>
                    <a:pt x="1" y="2654"/>
                    <a:pt x="772" y="3426"/>
                    <a:pt x="1714" y="3426"/>
                  </a:cubicBezTo>
                  <a:cubicBezTo>
                    <a:pt x="2655" y="3426"/>
                    <a:pt x="3426" y="2654"/>
                    <a:pt x="3426" y="1713"/>
                  </a:cubicBezTo>
                  <a:cubicBezTo>
                    <a:pt x="3426" y="756"/>
                    <a:pt x="2655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3145150" y="195020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69"/>
                    <a:pt x="772" y="3426"/>
                    <a:pt x="1713" y="3426"/>
                  </a:cubicBezTo>
                  <a:cubicBezTo>
                    <a:pt x="2670" y="3426"/>
                    <a:pt x="3441" y="2669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3198000" y="2000325"/>
              <a:ext cx="85650" cy="85675"/>
            </a:xfrm>
            <a:custGeom>
              <a:rect b="b" l="l" r="r" t="t"/>
              <a:pathLst>
                <a:path extrusionOk="0" h="3427" w="3426">
                  <a:moveTo>
                    <a:pt x="1713" y="1"/>
                  </a:moveTo>
                  <a:cubicBezTo>
                    <a:pt x="772" y="1"/>
                    <a:pt x="0" y="772"/>
                    <a:pt x="0" y="1714"/>
                  </a:cubicBezTo>
                  <a:cubicBezTo>
                    <a:pt x="0" y="2670"/>
                    <a:pt x="772" y="3426"/>
                    <a:pt x="1713" y="3426"/>
                  </a:cubicBezTo>
                  <a:cubicBezTo>
                    <a:pt x="2670" y="3426"/>
                    <a:pt x="3426" y="2670"/>
                    <a:pt x="3426" y="1714"/>
                  </a:cubicBezTo>
                  <a:cubicBezTo>
                    <a:pt x="3426" y="772"/>
                    <a:pt x="2670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3272450" y="2036200"/>
              <a:ext cx="86050" cy="85675"/>
            </a:xfrm>
            <a:custGeom>
              <a:rect b="b" l="l" r="r" t="t"/>
              <a:pathLst>
                <a:path extrusionOk="0" h="3427" w="3442">
                  <a:moveTo>
                    <a:pt x="1728" y="1"/>
                  </a:moveTo>
                  <a:cubicBezTo>
                    <a:pt x="772" y="1"/>
                    <a:pt x="0" y="757"/>
                    <a:pt x="0" y="1714"/>
                  </a:cubicBezTo>
                  <a:cubicBezTo>
                    <a:pt x="0" y="2655"/>
                    <a:pt x="772" y="3426"/>
                    <a:pt x="1728" y="3426"/>
                  </a:cubicBezTo>
                  <a:cubicBezTo>
                    <a:pt x="2670" y="3426"/>
                    <a:pt x="3441" y="2655"/>
                    <a:pt x="3441" y="1714"/>
                  </a:cubicBezTo>
                  <a:cubicBezTo>
                    <a:pt x="3441" y="757"/>
                    <a:pt x="2670" y="1"/>
                    <a:pt x="1728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3353075" y="20431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29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29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3433675" y="20265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29" y="0"/>
                  </a:moveTo>
                  <a:cubicBezTo>
                    <a:pt x="772" y="0"/>
                    <a:pt x="1" y="772"/>
                    <a:pt x="1" y="1728"/>
                  </a:cubicBezTo>
                  <a:cubicBezTo>
                    <a:pt x="1" y="2670"/>
                    <a:pt x="772" y="3441"/>
                    <a:pt x="1729" y="3441"/>
                  </a:cubicBezTo>
                  <a:cubicBezTo>
                    <a:pt x="2670" y="3441"/>
                    <a:pt x="3442" y="2670"/>
                    <a:pt x="3442" y="1728"/>
                  </a:cubicBezTo>
                  <a:cubicBezTo>
                    <a:pt x="3442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3487700" y="197295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28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54"/>
                    <a:pt x="772" y="3426"/>
                    <a:pt x="1728" y="3426"/>
                  </a:cubicBezTo>
                  <a:cubicBezTo>
                    <a:pt x="2670" y="3426"/>
                    <a:pt x="3441" y="2654"/>
                    <a:pt x="3441" y="1713"/>
                  </a:cubicBezTo>
                  <a:cubicBezTo>
                    <a:pt x="3441" y="772"/>
                    <a:pt x="2670" y="0"/>
                    <a:pt x="1728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3129725" y="1726150"/>
              <a:ext cx="450575" cy="377650"/>
            </a:xfrm>
            <a:custGeom>
              <a:rect b="b" l="l" r="r" t="t"/>
              <a:pathLst>
                <a:path extrusionOk="0" h="15106" w="18023">
                  <a:moveTo>
                    <a:pt x="6667" y="1"/>
                  </a:moveTo>
                  <a:cubicBezTo>
                    <a:pt x="3614" y="1"/>
                    <a:pt x="996" y="1784"/>
                    <a:pt x="602" y="5645"/>
                  </a:cubicBezTo>
                  <a:cubicBezTo>
                    <a:pt x="0" y="11477"/>
                    <a:pt x="4089" y="14563"/>
                    <a:pt x="8703" y="15026"/>
                  </a:cubicBezTo>
                  <a:cubicBezTo>
                    <a:pt x="9214" y="15079"/>
                    <a:pt x="9718" y="15106"/>
                    <a:pt x="10209" y="15106"/>
                  </a:cubicBezTo>
                  <a:cubicBezTo>
                    <a:pt x="14146" y="15106"/>
                    <a:pt x="17294" y="13405"/>
                    <a:pt x="17637" y="10058"/>
                  </a:cubicBezTo>
                  <a:cubicBezTo>
                    <a:pt x="18022" y="6277"/>
                    <a:pt x="14736" y="2620"/>
                    <a:pt x="10153" y="722"/>
                  </a:cubicBezTo>
                  <a:cubicBezTo>
                    <a:pt x="8992" y="246"/>
                    <a:pt x="7800" y="1"/>
                    <a:pt x="6667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3184100" y="1810925"/>
              <a:ext cx="322525" cy="145275"/>
            </a:xfrm>
            <a:custGeom>
              <a:rect b="b" l="l" r="r" t="t"/>
              <a:pathLst>
                <a:path extrusionOk="0" h="5811" w="12901">
                  <a:moveTo>
                    <a:pt x="109" y="1"/>
                  </a:moveTo>
                  <a:cubicBezTo>
                    <a:pt x="16" y="201"/>
                    <a:pt x="47" y="726"/>
                    <a:pt x="47" y="942"/>
                  </a:cubicBezTo>
                  <a:cubicBezTo>
                    <a:pt x="1" y="1714"/>
                    <a:pt x="32" y="2501"/>
                    <a:pt x="155" y="3257"/>
                  </a:cubicBezTo>
                  <a:cubicBezTo>
                    <a:pt x="371" y="4368"/>
                    <a:pt x="741" y="5108"/>
                    <a:pt x="1806" y="5463"/>
                  </a:cubicBezTo>
                  <a:cubicBezTo>
                    <a:pt x="2598" y="5727"/>
                    <a:pt x="3376" y="5811"/>
                    <a:pt x="4172" y="5811"/>
                  </a:cubicBezTo>
                  <a:cubicBezTo>
                    <a:pt x="4586" y="5811"/>
                    <a:pt x="5004" y="5788"/>
                    <a:pt x="5432" y="5756"/>
                  </a:cubicBezTo>
                  <a:lnTo>
                    <a:pt x="11604" y="5262"/>
                  </a:lnTo>
                  <a:cubicBezTo>
                    <a:pt x="11866" y="5232"/>
                    <a:pt x="12592" y="5201"/>
                    <a:pt x="12900" y="4969"/>
                  </a:cubicBezTo>
                  <a:cubicBezTo>
                    <a:pt x="11620" y="3071"/>
                    <a:pt x="9984" y="1282"/>
                    <a:pt x="7793" y="479"/>
                  </a:cubicBezTo>
                  <a:cubicBezTo>
                    <a:pt x="7041" y="209"/>
                    <a:pt x="6297" y="121"/>
                    <a:pt x="5541" y="121"/>
                  </a:cubicBezTo>
                  <a:cubicBezTo>
                    <a:pt x="4871" y="121"/>
                    <a:pt x="4191" y="191"/>
                    <a:pt x="3488" y="263"/>
                  </a:cubicBezTo>
                  <a:cubicBezTo>
                    <a:pt x="3025" y="313"/>
                    <a:pt x="2555" y="353"/>
                    <a:pt x="2090" y="353"/>
                  </a:cubicBezTo>
                  <a:cubicBezTo>
                    <a:pt x="1406" y="353"/>
                    <a:pt x="733" y="267"/>
                    <a:pt x="109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3201475" y="1862250"/>
              <a:ext cx="312850" cy="138875"/>
            </a:xfrm>
            <a:custGeom>
              <a:rect b="b" l="l" r="r" t="t"/>
              <a:pathLst>
                <a:path extrusionOk="0" h="5555" w="12514">
                  <a:moveTo>
                    <a:pt x="6265" y="0"/>
                  </a:moveTo>
                  <a:cubicBezTo>
                    <a:pt x="2808" y="0"/>
                    <a:pt x="0" y="2777"/>
                    <a:pt x="0" y="2777"/>
                  </a:cubicBezTo>
                  <a:cubicBezTo>
                    <a:pt x="0" y="2777"/>
                    <a:pt x="2808" y="5555"/>
                    <a:pt x="6265" y="5555"/>
                  </a:cubicBezTo>
                  <a:cubicBezTo>
                    <a:pt x="9721" y="5555"/>
                    <a:pt x="12514" y="2777"/>
                    <a:pt x="12514" y="2777"/>
                  </a:cubicBezTo>
                  <a:cubicBezTo>
                    <a:pt x="12514" y="2777"/>
                    <a:pt x="9721" y="0"/>
                    <a:pt x="6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3220375" y="1525075"/>
              <a:ext cx="383850" cy="307875"/>
            </a:xfrm>
            <a:custGeom>
              <a:rect b="b" l="l" r="r" t="t"/>
              <a:pathLst>
                <a:path extrusionOk="0" h="12315" w="15354">
                  <a:moveTo>
                    <a:pt x="5693" y="0"/>
                  </a:moveTo>
                  <a:cubicBezTo>
                    <a:pt x="4862" y="0"/>
                    <a:pt x="4041" y="222"/>
                    <a:pt x="3364" y="711"/>
                  </a:cubicBezTo>
                  <a:cubicBezTo>
                    <a:pt x="0" y="3149"/>
                    <a:pt x="5894" y="5001"/>
                    <a:pt x="7453" y="5757"/>
                  </a:cubicBezTo>
                  <a:cubicBezTo>
                    <a:pt x="8734" y="6374"/>
                    <a:pt x="9999" y="6991"/>
                    <a:pt x="11171" y="7793"/>
                  </a:cubicBezTo>
                  <a:cubicBezTo>
                    <a:pt x="12884" y="8966"/>
                    <a:pt x="14304" y="10509"/>
                    <a:pt x="15353" y="12314"/>
                  </a:cubicBezTo>
                  <a:cubicBezTo>
                    <a:pt x="14828" y="7732"/>
                    <a:pt x="12128" y="2239"/>
                    <a:pt x="7638" y="402"/>
                  </a:cubicBezTo>
                  <a:cubicBezTo>
                    <a:pt x="7028" y="142"/>
                    <a:pt x="6357" y="0"/>
                    <a:pt x="569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3414775" y="2086375"/>
              <a:ext cx="194850" cy="179525"/>
            </a:xfrm>
            <a:custGeom>
              <a:rect b="b" l="l" r="r" t="t"/>
              <a:pathLst>
                <a:path extrusionOk="0" h="7181" w="7794">
                  <a:moveTo>
                    <a:pt x="7793" y="0"/>
                  </a:moveTo>
                  <a:cubicBezTo>
                    <a:pt x="7793" y="293"/>
                    <a:pt x="7531" y="725"/>
                    <a:pt x="7392" y="987"/>
                  </a:cubicBezTo>
                  <a:cubicBezTo>
                    <a:pt x="7207" y="1311"/>
                    <a:pt x="6991" y="1620"/>
                    <a:pt x="6759" y="1898"/>
                  </a:cubicBezTo>
                  <a:cubicBezTo>
                    <a:pt x="6296" y="2453"/>
                    <a:pt x="5710" y="2901"/>
                    <a:pt x="5062" y="3209"/>
                  </a:cubicBezTo>
                  <a:cubicBezTo>
                    <a:pt x="3781" y="3780"/>
                    <a:pt x="2269" y="3703"/>
                    <a:pt x="1066" y="4490"/>
                  </a:cubicBezTo>
                  <a:cubicBezTo>
                    <a:pt x="896" y="4598"/>
                    <a:pt x="742" y="4721"/>
                    <a:pt x="603" y="4860"/>
                  </a:cubicBezTo>
                  <a:lnTo>
                    <a:pt x="556" y="4907"/>
                  </a:lnTo>
                  <a:cubicBezTo>
                    <a:pt x="309" y="5154"/>
                    <a:pt x="140" y="5478"/>
                    <a:pt x="93" y="5832"/>
                  </a:cubicBezTo>
                  <a:cubicBezTo>
                    <a:pt x="1" y="6635"/>
                    <a:pt x="834" y="7113"/>
                    <a:pt x="1544" y="7175"/>
                  </a:cubicBezTo>
                  <a:cubicBezTo>
                    <a:pt x="1620" y="7179"/>
                    <a:pt x="1697" y="7181"/>
                    <a:pt x="1773" y="7181"/>
                  </a:cubicBezTo>
                  <a:cubicBezTo>
                    <a:pt x="2314" y="7181"/>
                    <a:pt x="2851" y="7084"/>
                    <a:pt x="3365" y="6882"/>
                  </a:cubicBezTo>
                  <a:cubicBezTo>
                    <a:pt x="6204" y="5848"/>
                    <a:pt x="7793" y="2932"/>
                    <a:pt x="779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3275925" y="1846800"/>
              <a:ext cx="164350" cy="164375"/>
            </a:xfrm>
            <a:custGeom>
              <a:rect b="b" l="l" r="r" t="t"/>
              <a:pathLst>
                <a:path extrusionOk="0" h="6575" w="6574">
                  <a:moveTo>
                    <a:pt x="3287" y="1"/>
                  </a:moveTo>
                  <a:cubicBezTo>
                    <a:pt x="1466" y="1"/>
                    <a:pt x="0" y="1482"/>
                    <a:pt x="0" y="3287"/>
                  </a:cubicBezTo>
                  <a:cubicBezTo>
                    <a:pt x="0" y="5108"/>
                    <a:pt x="1466" y="6574"/>
                    <a:pt x="3287" y="6574"/>
                  </a:cubicBezTo>
                  <a:cubicBezTo>
                    <a:pt x="5107" y="6574"/>
                    <a:pt x="6573" y="5108"/>
                    <a:pt x="6573" y="3287"/>
                  </a:cubicBezTo>
                  <a:cubicBezTo>
                    <a:pt x="6573" y="1482"/>
                    <a:pt x="5107" y="1"/>
                    <a:pt x="328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336100" y="1907750"/>
              <a:ext cx="44000" cy="44000"/>
            </a:xfrm>
            <a:custGeom>
              <a:rect b="b" l="l" r="r" t="t"/>
              <a:pathLst>
                <a:path extrusionOk="0" h="1760" w="1760">
                  <a:moveTo>
                    <a:pt x="880" y="1"/>
                  </a:moveTo>
                  <a:cubicBezTo>
                    <a:pt x="386" y="1"/>
                    <a:pt x="0" y="387"/>
                    <a:pt x="0" y="880"/>
                  </a:cubicBezTo>
                  <a:cubicBezTo>
                    <a:pt x="0" y="1359"/>
                    <a:pt x="386" y="1760"/>
                    <a:pt x="880" y="1760"/>
                  </a:cubicBezTo>
                  <a:cubicBezTo>
                    <a:pt x="1358" y="1760"/>
                    <a:pt x="1759" y="1359"/>
                    <a:pt x="1759" y="880"/>
                  </a:cubicBezTo>
                  <a:cubicBezTo>
                    <a:pt x="1759" y="387"/>
                    <a:pt x="1358" y="1"/>
                    <a:pt x="88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3580275" y="2420450"/>
              <a:ext cx="400050" cy="117275"/>
            </a:xfrm>
            <a:custGeom>
              <a:rect b="b" l="l" r="r" t="t"/>
              <a:pathLst>
                <a:path extrusionOk="0" h="4691" w="16002">
                  <a:moveTo>
                    <a:pt x="4532" y="0"/>
                  </a:moveTo>
                  <a:cubicBezTo>
                    <a:pt x="2882" y="0"/>
                    <a:pt x="1226" y="1073"/>
                    <a:pt x="340" y="2792"/>
                  </a:cubicBezTo>
                  <a:cubicBezTo>
                    <a:pt x="201" y="3039"/>
                    <a:pt x="78" y="3317"/>
                    <a:pt x="0" y="3594"/>
                  </a:cubicBezTo>
                  <a:cubicBezTo>
                    <a:pt x="926" y="3965"/>
                    <a:pt x="1852" y="4320"/>
                    <a:pt x="2778" y="4690"/>
                  </a:cubicBezTo>
                  <a:lnTo>
                    <a:pt x="13471" y="4690"/>
                  </a:lnTo>
                  <a:cubicBezTo>
                    <a:pt x="14304" y="4196"/>
                    <a:pt x="15153" y="3811"/>
                    <a:pt x="16001" y="3363"/>
                  </a:cubicBezTo>
                  <a:cubicBezTo>
                    <a:pt x="15924" y="3162"/>
                    <a:pt x="15847" y="2977"/>
                    <a:pt x="15739" y="2792"/>
                  </a:cubicBezTo>
                  <a:cubicBezTo>
                    <a:pt x="14853" y="1073"/>
                    <a:pt x="13197" y="0"/>
                    <a:pt x="11547" y="0"/>
                  </a:cubicBezTo>
                  <a:cubicBezTo>
                    <a:pt x="11271" y="0"/>
                    <a:pt x="10996" y="30"/>
                    <a:pt x="10724" y="92"/>
                  </a:cubicBezTo>
                  <a:cubicBezTo>
                    <a:pt x="9521" y="385"/>
                    <a:pt x="8518" y="1234"/>
                    <a:pt x="8039" y="2376"/>
                  </a:cubicBezTo>
                  <a:cubicBezTo>
                    <a:pt x="7561" y="1234"/>
                    <a:pt x="6558" y="385"/>
                    <a:pt x="5355" y="92"/>
                  </a:cubicBezTo>
                  <a:cubicBezTo>
                    <a:pt x="5083" y="30"/>
                    <a:pt x="4808" y="0"/>
                    <a:pt x="453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3601500" y="2501050"/>
              <a:ext cx="357600" cy="133475"/>
            </a:xfrm>
            <a:custGeom>
              <a:rect b="b" l="l" r="r" t="t"/>
              <a:pathLst>
                <a:path extrusionOk="0" h="5339" w="14304">
                  <a:moveTo>
                    <a:pt x="0" y="0"/>
                  </a:moveTo>
                  <a:cubicBezTo>
                    <a:pt x="540" y="2191"/>
                    <a:pt x="3534" y="5339"/>
                    <a:pt x="7144" y="5339"/>
                  </a:cubicBezTo>
                  <a:cubicBezTo>
                    <a:pt x="10770" y="5339"/>
                    <a:pt x="13764" y="2191"/>
                    <a:pt x="1430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4057450" y="2440875"/>
              <a:ext cx="24325" cy="100300"/>
            </a:xfrm>
            <a:custGeom>
              <a:rect b="b" l="l" r="r" t="t"/>
              <a:pathLst>
                <a:path extrusionOk="0" fill="none" h="4012" w="973">
                  <a:moveTo>
                    <a:pt x="0" y="0"/>
                  </a:moveTo>
                  <a:cubicBezTo>
                    <a:pt x="386" y="1312"/>
                    <a:pt x="710" y="2654"/>
                    <a:pt x="973" y="4012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4128425" y="2420800"/>
              <a:ext cx="35900" cy="86825"/>
            </a:xfrm>
            <a:custGeom>
              <a:rect b="b" l="l" r="r" t="t"/>
              <a:pathLst>
                <a:path extrusionOk="0" fill="none" h="3473" w="1436">
                  <a:moveTo>
                    <a:pt x="1" y="1"/>
                  </a:moveTo>
                  <a:lnTo>
                    <a:pt x="1436" y="347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4182425" y="2398425"/>
              <a:ext cx="40150" cy="69075"/>
            </a:xfrm>
            <a:custGeom>
              <a:rect b="b" l="l" r="r" t="t"/>
              <a:pathLst>
                <a:path extrusionOk="0" fill="none" h="2763" w="1606">
                  <a:moveTo>
                    <a:pt x="1" y="1"/>
                  </a:moveTo>
                  <a:lnTo>
                    <a:pt x="1605" y="276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4236050" y="2376050"/>
              <a:ext cx="35525" cy="57900"/>
            </a:xfrm>
            <a:custGeom>
              <a:rect b="b" l="l" r="r" t="t"/>
              <a:pathLst>
                <a:path extrusionOk="0" fill="none" h="2316" w="1421">
                  <a:moveTo>
                    <a:pt x="1" y="1"/>
                  </a:moveTo>
                  <a:cubicBezTo>
                    <a:pt x="402" y="803"/>
                    <a:pt x="880" y="1590"/>
                    <a:pt x="1420" y="2315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3482675" y="2433150"/>
              <a:ext cx="24325" cy="100325"/>
            </a:xfrm>
            <a:custGeom>
              <a:rect b="b" l="l" r="r" t="t"/>
              <a:pathLst>
                <a:path extrusionOk="0" fill="none" h="4013" w="973">
                  <a:moveTo>
                    <a:pt x="973" y="0"/>
                  </a:moveTo>
                  <a:cubicBezTo>
                    <a:pt x="587" y="1327"/>
                    <a:pt x="263" y="2654"/>
                    <a:pt x="1" y="4012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3400125" y="2413100"/>
              <a:ext cx="35525" cy="87200"/>
            </a:xfrm>
            <a:custGeom>
              <a:rect b="b" l="l" r="r" t="t"/>
              <a:pathLst>
                <a:path extrusionOk="0" fill="none" h="3488" w="1421">
                  <a:moveTo>
                    <a:pt x="1420" y="0"/>
                  </a:moveTo>
                  <a:lnTo>
                    <a:pt x="1" y="3487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3341875" y="2390725"/>
              <a:ext cx="40150" cy="69075"/>
            </a:xfrm>
            <a:custGeom>
              <a:rect b="b" l="l" r="r" t="t"/>
              <a:pathLst>
                <a:path extrusionOk="0" fill="none" h="2763" w="1606">
                  <a:moveTo>
                    <a:pt x="1605" y="0"/>
                  </a:moveTo>
                  <a:lnTo>
                    <a:pt x="1" y="276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292875" y="2368350"/>
              <a:ext cx="35525" cy="58275"/>
            </a:xfrm>
            <a:custGeom>
              <a:rect b="b" l="l" r="r" t="t"/>
              <a:pathLst>
                <a:path extrusionOk="0" fill="none" h="2331" w="1421">
                  <a:moveTo>
                    <a:pt x="1421" y="0"/>
                  </a:moveTo>
                  <a:cubicBezTo>
                    <a:pt x="1019" y="818"/>
                    <a:pt x="541" y="1590"/>
                    <a:pt x="1" y="2330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3257000" y="2353675"/>
              <a:ext cx="1026525" cy="192900"/>
            </a:xfrm>
            <a:custGeom>
              <a:rect b="b" l="l" r="r" t="t"/>
              <a:pathLst>
                <a:path extrusionOk="0" fill="none" h="7716" w="41061">
                  <a:moveTo>
                    <a:pt x="41060" y="1"/>
                  </a:moveTo>
                  <a:cubicBezTo>
                    <a:pt x="37527" y="4290"/>
                    <a:pt x="31525" y="6111"/>
                    <a:pt x="26217" y="6836"/>
                  </a:cubicBezTo>
                  <a:cubicBezTo>
                    <a:pt x="19844" y="7716"/>
                    <a:pt x="12962" y="7253"/>
                    <a:pt x="6975" y="4800"/>
                  </a:cubicBezTo>
                  <a:cubicBezTo>
                    <a:pt x="4368" y="3720"/>
                    <a:pt x="1822" y="2192"/>
                    <a:pt x="1" y="1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3838725" y="1486725"/>
              <a:ext cx="246900" cy="219300"/>
            </a:xfrm>
            <a:custGeom>
              <a:rect b="b" l="l" r="r" t="t"/>
              <a:pathLst>
                <a:path extrusionOk="0" h="8772" w="9876">
                  <a:moveTo>
                    <a:pt x="7239" y="1"/>
                  </a:moveTo>
                  <a:cubicBezTo>
                    <a:pt x="6255" y="1"/>
                    <a:pt x="5267" y="485"/>
                    <a:pt x="4429" y="1242"/>
                  </a:cubicBezTo>
                  <a:cubicBezTo>
                    <a:pt x="4120" y="1520"/>
                    <a:pt x="3827" y="1828"/>
                    <a:pt x="3565" y="2152"/>
                  </a:cubicBezTo>
                  <a:cubicBezTo>
                    <a:pt x="2824" y="3094"/>
                    <a:pt x="2176" y="4112"/>
                    <a:pt x="1652" y="5192"/>
                  </a:cubicBezTo>
                  <a:cubicBezTo>
                    <a:pt x="1050" y="6334"/>
                    <a:pt x="495" y="7537"/>
                    <a:pt x="1" y="8771"/>
                  </a:cubicBezTo>
                  <a:lnTo>
                    <a:pt x="1" y="8771"/>
                  </a:lnTo>
                  <a:cubicBezTo>
                    <a:pt x="147" y="8412"/>
                    <a:pt x="3258" y="6441"/>
                    <a:pt x="4552" y="5748"/>
                  </a:cubicBezTo>
                  <a:cubicBezTo>
                    <a:pt x="5710" y="5115"/>
                    <a:pt x="6913" y="4606"/>
                    <a:pt x="8024" y="3803"/>
                  </a:cubicBezTo>
                  <a:cubicBezTo>
                    <a:pt x="8827" y="3217"/>
                    <a:pt x="9876" y="1767"/>
                    <a:pt x="8873" y="594"/>
                  </a:cubicBezTo>
                  <a:cubicBezTo>
                    <a:pt x="8688" y="393"/>
                    <a:pt x="8456" y="239"/>
                    <a:pt x="8194" y="162"/>
                  </a:cubicBezTo>
                  <a:cubicBezTo>
                    <a:pt x="7880" y="52"/>
                    <a:pt x="7560" y="1"/>
                    <a:pt x="7239" y="1"/>
                  </a:cubicBezTo>
                  <a:close/>
                  <a:moveTo>
                    <a:pt x="1" y="8771"/>
                  </a:moveTo>
                  <a:cubicBezTo>
                    <a:pt x="1" y="8771"/>
                    <a:pt x="1" y="8771"/>
                    <a:pt x="1" y="8772"/>
                  </a:cubicBezTo>
                  <a:cubicBezTo>
                    <a:pt x="1" y="8771"/>
                    <a:pt x="1" y="8771"/>
                    <a:pt x="1" y="877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3809025" y="1384750"/>
              <a:ext cx="130025" cy="291575"/>
            </a:xfrm>
            <a:custGeom>
              <a:rect b="b" l="l" r="r" t="t"/>
              <a:pathLst>
                <a:path extrusionOk="0" h="11663" w="5201">
                  <a:moveTo>
                    <a:pt x="4058" y="0"/>
                  </a:moveTo>
                  <a:cubicBezTo>
                    <a:pt x="3945" y="0"/>
                    <a:pt x="3831" y="20"/>
                    <a:pt x="3719" y="59"/>
                  </a:cubicBezTo>
                  <a:cubicBezTo>
                    <a:pt x="2994" y="275"/>
                    <a:pt x="2361" y="985"/>
                    <a:pt x="1945" y="1849"/>
                  </a:cubicBezTo>
                  <a:cubicBezTo>
                    <a:pt x="1513" y="2729"/>
                    <a:pt x="1266" y="3732"/>
                    <a:pt x="1050" y="4750"/>
                  </a:cubicBezTo>
                  <a:cubicBezTo>
                    <a:pt x="556" y="7034"/>
                    <a:pt x="216" y="9348"/>
                    <a:pt x="0" y="11663"/>
                  </a:cubicBezTo>
                  <a:cubicBezTo>
                    <a:pt x="1451" y="9518"/>
                    <a:pt x="2716" y="7065"/>
                    <a:pt x="4059" y="4781"/>
                  </a:cubicBezTo>
                  <a:cubicBezTo>
                    <a:pt x="4614" y="3809"/>
                    <a:pt x="5200" y="2729"/>
                    <a:pt x="5154" y="1494"/>
                  </a:cubicBezTo>
                  <a:cubicBezTo>
                    <a:pt x="5170" y="1124"/>
                    <a:pt x="5062" y="769"/>
                    <a:pt x="4876" y="445"/>
                  </a:cubicBezTo>
                  <a:cubicBezTo>
                    <a:pt x="4693" y="159"/>
                    <a:pt x="4383" y="0"/>
                    <a:pt x="405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3455300" y="1486725"/>
              <a:ext cx="246900" cy="219300"/>
            </a:xfrm>
            <a:custGeom>
              <a:rect b="b" l="l" r="r" t="t"/>
              <a:pathLst>
                <a:path extrusionOk="0" h="8772" w="9876">
                  <a:moveTo>
                    <a:pt x="2636" y="1"/>
                  </a:moveTo>
                  <a:cubicBezTo>
                    <a:pt x="2316" y="1"/>
                    <a:pt x="1996" y="52"/>
                    <a:pt x="1682" y="162"/>
                  </a:cubicBezTo>
                  <a:cubicBezTo>
                    <a:pt x="1420" y="239"/>
                    <a:pt x="1188" y="393"/>
                    <a:pt x="1003" y="594"/>
                  </a:cubicBezTo>
                  <a:cubicBezTo>
                    <a:pt x="0" y="1767"/>
                    <a:pt x="1049" y="3217"/>
                    <a:pt x="1852" y="3803"/>
                  </a:cubicBezTo>
                  <a:cubicBezTo>
                    <a:pt x="2963" y="4606"/>
                    <a:pt x="4166" y="5115"/>
                    <a:pt x="5323" y="5748"/>
                  </a:cubicBezTo>
                  <a:cubicBezTo>
                    <a:pt x="6600" y="6440"/>
                    <a:pt x="9716" y="8404"/>
                    <a:pt x="9874" y="8768"/>
                  </a:cubicBezTo>
                  <a:lnTo>
                    <a:pt x="9874" y="8768"/>
                  </a:lnTo>
                  <a:cubicBezTo>
                    <a:pt x="9365" y="7535"/>
                    <a:pt x="8810" y="6333"/>
                    <a:pt x="8209" y="5192"/>
                  </a:cubicBezTo>
                  <a:cubicBezTo>
                    <a:pt x="7684" y="4112"/>
                    <a:pt x="7036" y="3094"/>
                    <a:pt x="6311" y="2152"/>
                  </a:cubicBezTo>
                  <a:cubicBezTo>
                    <a:pt x="6049" y="1828"/>
                    <a:pt x="5755" y="1520"/>
                    <a:pt x="5447" y="1242"/>
                  </a:cubicBezTo>
                  <a:cubicBezTo>
                    <a:pt x="4609" y="485"/>
                    <a:pt x="3621" y="1"/>
                    <a:pt x="2636" y="1"/>
                  </a:cubicBezTo>
                  <a:close/>
                  <a:moveTo>
                    <a:pt x="9874" y="8768"/>
                  </a:moveTo>
                  <a:cubicBezTo>
                    <a:pt x="9874" y="8770"/>
                    <a:pt x="9875" y="8771"/>
                    <a:pt x="9875" y="8772"/>
                  </a:cubicBezTo>
                  <a:cubicBezTo>
                    <a:pt x="9875" y="8771"/>
                    <a:pt x="9874" y="8770"/>
                    <a:pt x="9874" y="8768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3601875" y="1384750"/>
              <a:ext cx="130025" cy="291575"/>
            </a:xfrm>
            <a:custGeom>
              <a:rect b="b" l="l" r="r" t="t"/>
              <a:pathLst>
                <a:path extrusionOk="0" h="11663" w="5201">
                  <a:moveTo>
                    <a:pt x="1142" y="0"/>
                  </a:moveTo>
                  <a:cubicBezTo>
                    <a:pt x="817" y="0"/>
                    <a:pt x="504" y="159"/>
                    <a:pt x="309" y="445"/>
                  </a:cubicBezTo>
                  <a:cubicBezTo>
                    <a:pt x="124" y="769"/>
                    <a:pt x="31" y="1124"/>
                    <a:pt x="31" y="1494"/>
                  </a:cubicBezTo>
                  <a:cubicBezTo>
                    <a:pt x="0" y="2729"/>
                    <a:pt x="587" y="3809"/>
                    <a:pt x="1142" y="4781"/>
                  </a:cubicBezTo>
                  <a:cubicBezTo>
                    <a:pt x="2485" y="7065"/>
                    <a:pt x="3750" y="9518"/>
                    <a:pt x="5200" y="11663"/>
                  </a:cubicBezTo>
                  <a:cubicBezTo>
                    <a:pt x="4984" y="9348"/>
                    <a:pt x="4645" y="7034"/>
                    <a:pt x="4151" y="4750"/>
                  </a:cubicBezTo>
                  <a:cubicBezTo>
                    <a:pt x="3966" y="3747"/>
                    <a:pt x="3673" y="2775"/>
                    <a:pt x="3256" y="1849"/>
                  </a:cubicBezTo>
                  <a:cubicBezTo>
                    <a:pt x="2824" y="985"/>
                    <a:pt x="2207" y="275"/>
                    <a:pt x="1482" y="59"/>
                  </a:cubicBezTo>
                  <a:cubicBezTo>
                    <a:pt x="1370" y="20"/>
                    <a:pt x="1255" y="0"/>
                    <a:pt x="114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3733800" y="1374425"/>
              <a:ext cx="86425" cy="303150"/>
            </a:xfrm>
            <a:custGeom>
              <a:rect b="b" l="l" r="r" t="t"/>
              <a:pathLst>
                <a:path extrusionOk="0" h="12126" w="3457">
                  <a:moveTo>
                    <a:pt x="1761" y="0"/>
                  </a:moveTo>
                  <a:cubicBezTo>
                    <a:pt x="1265" y="0"/>
                    <a:pt x="783" y="366"/>
                    <a:pt x="525" y="1059"/>
                  </a:cubicBezTo>
                  <a:cubicBezTo>
                    <a:pt x="340" y="1599"/>
                    <a:pt x="201" y="2170"/>
                    <a:pt x="139" y="2756"/>
                  </a:cubicBezTo>
                  <a:cubicBezTo>
                    <a:pt x="1" y="4129"/>
                    <a:pt x="78" y="5533"/>
                    <a:pt x="355" y="6891"/>
                  </a:cubicBezTo>
                  <a:cubicBezTo>
                    <a:pt x="679" y="8635"/>
                    <a:pt x="1204" y="10332"/>
                    <a:pt x="1482" y="12091"/>
                  </a:cubicBezTo>
                  <a:cubicBezTo>
                    <a:pt x="1474" y="12114"/>
                    <a:pt x="1497" y="12126"/>
                    <a:pt x="1522" y="12126"/>
                  </a:cubicBezTo>
                  <a:cubicBezTo>
                    <a:pt x="1547" y="12126"/>
                    <a:pt x="1574" y="12114"/>
                    <a:pt x="1574" y="12091"/>
                  </a:cubicBezTo>
                  <a:cubicBezTo>
                    <a:pt x="1667" y="11551"/>
                    <a:pt x="1821" y="11011"/>
                    <a:pt x="2022" y="10502"/>
                  </a:cubicBezTo>
                  <a:cubicBezTo>
                    <a:pt x="2315" y="9576"/>
                    <a:pt x="2593" y="8635"/>
                    <a:pt x="2840" y="7678"/>
                  </a:cubicBezTo>
                  <a:cubicBezTo>
                    <a:pt x="3210" y="6274"/>
                    <a:pt x="3411" y="4839"/>
                    <a:pt x="3441" y="3389"/>
                  </a:cubicBezTo>
                  <a:cubicBezTo>
                    <a:pt x="3457" y="2401"/>
                    <a:pt x="3318" y="1321"/>
                    <a:pt x="2793" y="611"/>
                  </a:cubicBezTo>
                  <a:cubicBezTo>
                    <a:pt x="2499" y="199"/>
                    <a:pt x="2126" y="0"/>
                    <a:pt x="1761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3836025" y="1757325"/>
              <a:ext cx="73700" cy="57500"/>
            </a:xfrm>
            <a:custGeom>
              <a:rect b="b" l="l" r="r" t="t"/>
              <a:pathLst>
                <a:path extrusionOk="0" h="2300" w="2948">
                  <a:moveTo>
                    <a:pt x="1466" y="0"/>
                  </a:moveTo>
                  <a:cubicBezTo>
                    <a:pt x="1" y="0"/>
                    <a:pt x="1" y="2299"/>
                    <a:pt x="1466" y="2299"/>
                  </a:cubicBezTo>
                  <a:cubicBezTo>
                    <a:pt x="2948" y="2299"/>
                    <a:pt x="2948" y="0"/>
                    <a:pt x="146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3786275" y="1827900"/>
              <a:ext cx="103400" cy="80275"/>
            </a:xfrm>
            <a:custGeom>
              <a:rect b="b" l="l" r="r" t="t"/>
              <a:pathLst>
                <a:path extrusionOk="0" h="3211" w="4136">
                  <a:moveTo>
                    <a:pt x="2068" y="1"/>
                  </a:moveTo>
                  <a:cubicBezTo>
                    <a:pt x="15" y="1"/>
                    <a:pt x="0" y="3210"/>
                    <a:pt x="2068" y="3210"/>
                  </a:cubicBezTo>
                  <a:cubicBezTo>
                    <a:pt x="4135" y="3210"/>
                    <a:pt x="4135" y="1"/>
                    <a:pt x="206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3813275" y="1932975"/>
              <a:ext cx="72150" cy="60425"/>
            </a:xfrm>
            <a:custGeom>
              <a:rect b="b" l="l" r="r" t="t"/>
              <a:pathLst>
                <a:path extrusionOk="0" h="2417" w="2886">
                  <a:moveTo>
                    <a:pt x="1381" y="0"/>
                  </a:moveTo>
                  <a:cubicBezTo>
                    <a:pt x="1276" y="0"/>
                    <a:pt x="1170" y="14"/>
                    <a:pt x="1065" y="41"/>
                  </a:cubicBezTo>
                  <a:cubicBezTo>
                    <a:pt x="648" y="149"/>
                    <a:pt x="340" y="473"/>
                    <a:pt x="232" y="874"/>
                  </a:cubicBezTo>
                  <a:lnTo>
                    <a:pt x="216" y="936"/>
                  </a:lnTo>
                  <a:cubicBezTo>
                    <a:pt x="0" y="1706"/>
                    <a:pt x="588" y="2416"/>
                    <a:pt x="1317" y="2416"/>
                  </a:cubicBezTo>
                  <a:cubicBezTo>
                    <a:pt x="1421" y="2416"/>
                    <a:pt x="1528" y="2402"/>
                    <a:pt x="1636" y="2371"/>
                  </a:cubicBezTo>
                  <a:lnTo>
                    <a:pt x="1697" y="2356"/>
                  </a:lnTo>
                  <a:cubicBezTo>
                    <a:pt x="2592" y="2109"/>
                    <a:pt x="2886" y="998"/>
                    <a:pt x="2238" y="350"/>
                  </a:cubicBezTo>
                  <a:lnTo>
                    <a:pt x="2222" y="350"/>
                  </a:lnTo>
                  <a:cubicBezTo>
                    <a:pt x="1991" y="119"/>
                    <a:pt x="1692" y="0"/>
                    <a:pt x="13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3842200" y="2006500"/>
              <a:ext cx="86425" cy="86825"/>
            </a:xfrm>
            <a:custGeom>
              <a:rect b="b" l="l" r="r" t="t"/>
              <a:pathLst>
                <a:path extrusionOk="0" h="3473" w="3457">
                  <a:moveTo>
                    <a:pt x="1729" y="1"/>
                  </a:moveTo>
                  <a:cubicBezTo>
                    <a:pt x="787" y="16"/>
                    <a:pt x="16" y="788"/>
                    <a:pt x="0" y="1729"/>
                  </a:cubicBezTo>
                  <a:cubicBezTo>
                    <a:pt x="0" y="2192"/>
                    <a:pt x="186" y="2624"/>
                    <a:pt x="510" y="2963"/>
                  </a:cubicBezTo>
                  <a:cubicBezTo>
                    <a:pt x="834" y="3272"/>
                    <a:pt x="1266" y="3457"/>
                    <a:pt x="1729" y="3473"/>
                  </a:cubicBezTo>
                  <a:cubicBezTo>
                    <a:pt x="1960" y="3473"/>
                    <a:pt x="2191" y="3426"/>
                    <a:pt x="2392" y="3318"/>
                  </a:cubicBezTo>
                  <a:cubicBezTo>
                    <a:pt x="2608" y="3241"/>
                    <a:pt x="2809" y="3118"/>
                    <a:pt x="2963" y="2963"/>
                  </a:cubicBezTo>
                  <a:cubicBezTo>
                    <a:pt x="3272" y="2624"/>
                    <a:pt x="3441" y="2192"/>
                    <a:pt x="3457" y="1729"/>
                  </a:cubicBezTo>
                  <a:cubicBezTo>
                    <a:pt x="3457" y="1266"/>
                    <a:pt x="3287" y="834"/>
                    <a:pt x="2963" y="510"/>
                  </a:cubicBezTo>
                  <a:cubicBezTo>
                    <a:pt x="2624" y="186"/>
                    <a:pt x="2191" y="1"/>
                    <a:pt x="172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3625800" y="1757325"/>
              <a:ext cx="74075" cy="57500"/>
            </a:xfrm>
            <a:custGeom>
              <a:rect b="b" l="l" r="r" t="t"/>
              <a:pathLst>
                <a:path extrusionOk="0" h="2300" w="2963">
                  <a:moveTo>
                    <a:pt x="1481" y="0"/>
                  </a:moveTo>
                  <a:cubicBezTo>
                    <a:pt x="0" y="0"/>
                    <a:pt x="0" y="2299"/>
                    <a:pt x="1481" y="2299"/>
                  </a:cubicBezTo>
                  <a:cubicBezTo>
                    <a:pt x="2963" y="2299"/>
                    <a:pt x="2963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3645850" y="1827900"/>
              <a:ext cx="103400" cy="80275"/>
            </a:xfrm>
            <a:custGeom>
              <a:rect b="b" l="l" r="r" t="t"/>
              <a:pathLst>
                <a:path extrusionOk="0" h="3211" w="4136">
                  <a:moveTo>
                    <a:pt x="2068" y="1"/>
                  </a:moveTo>
                  <a:cubicBezTo>
                    <a:pt x="1" y="1"/>
                    <a:pt x="1" y="3210"/>
                    <a:pt x="2068" y="3210"/>
                  </a:cubicBezTo>
                  <a:cubicBezTo>
                    <a:pt x="4136" y="3210"/>
                    <a:pt x="4136" y="1"/>
                    <a:pt x="206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3656275" y="1932925"/>
              <a:ext cx="66375" cy="60475"/>
            </a:xfrm>
            <a:custGeom>
              <a:rect b="b" l="l" r="r" t="t"/>
              <a:pathLst>
                <a:path extrusionOk="0" h="2419" w="2655">
                  <a:moveTo>
                    <a:pt x="1275" y="1"/>
                  </a:moveTo>
                  <a:cubicBezTo>
                    <a:pt x="975" y="1"/>
                    <a:pt x="672" y="112"/>
                    <a:pt x="432" y="352"/>
                  </a:cubicBezTo>
                  <a:cubicBezTo>
                    <a:pt x="124" y="660"/>
                    <a:pt x="0" y="1108"/>
                    <a:pt x="124" y="1524"/>
                  </a:cubicBezTo>
                  <a:cubicBezTo>
                    <a:pt x="232" y="1925"/>
                    <a:pt x="540" y="2250"/>
                    <a:pt x="957" y="2358"/>
                  </a:cubicBezTo>
                  <a:lnTo>
                    <a:pt x="1018" y="2373"/>
                  </a:lnTo>
                  <a:cubicBezTo>
                    <a:pt x="1126" y="2404"/>
                    <a:pt x="1233" y="2418"/>
                    <a:pt x="1337" y="2418"/>
                  </a:cubicBezTo>
                  <a:cubicBezTo>
                    <a:pt x="2067" y="2418"/>
                    <a:pt x="2654" y="1708"/>
                    <a:pt x="2438" y="938"/>
                  </a:cubicBezTo>
                  <a:lnTo>
                    <a:pt x="2438" y="876"/>
                  </a:lnTo>
                  <a:cubicBezTo>
                    <a:pt x="2283" y="322"/>
                    <a:pt x="1784" y="1"/>
                    <a:pt x="127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3606500" y="2006425"/>
              <a:ext cx="87200" cy="86525"/>
            </a:xfrm>
            <a:custGeom>
              <a:rect b="b" l="l" r="r" t="t"/>
              <a:pathLst>
                <a:path extrusionOk="0" h="3461" w="3488">
                  <a:moveTo>
                    <a:pt x="1831" y="1"/>
                  </a:moveTo>
                  <a:cubicBezTo>
                    <a:pt x="1802" y="1"/>
                    <a:pt x="1773" y="2"/>
                    <a:pt x="1744" y="4"/>
                  </a:cubicBezTo>
                  <a:cubicBezTo>
                    <a:pt x="1297" y="4"/>
                    <a:pt x="849" y="189"/>
                    <a:pt x="525" y="513"/>
                  </a:cubicBezTo>
                  <a:cubicBezTo>
                    <a:pt x="201" y="837"/>
                    <a:pt x="16" y="1269"/>
                    <a:pt x="16" y="1732"/>
                  </a:cubicBezTo>
                  <a:cubicBezTo>
                    <a:pt x="1" y="1963"/>
                    <a:pt x="62" y="2195"/>
                    <a:pt x="170" y="2396"/>
                  </a:cubicBezTo>
                  <a:cubicBezTo>
                    <a:pt x="413" y="3032"/>
                    <a:pt x="1028" y="3461"/>
                    <a:pt x="1708" y="3461"/>
                  </a:cubicBezTo>
                  <a:cubicBezTo>
                    <a:pt x="1720" y="3461"/>
                    <a:pt x="1732" y="3460"/>
                    <a:pt x="1744" y="3460"/>
                  </a:cubicBezTo>
                  <a:cubicBezTo>
                    <a:pt x="2207" y="3460"/>
                    <a:pt x="2639" y="3275"/>
                    <a:pt x="2979" y="2966"/>
                  </a:cubicBezTo>
                  <a:cubicBezTo>
                    <a:pt x="3303" y="2627"/>
                    <a:pt x="3488" y="2195"/>
                    <a:pt x="3488" y="1732"/>
                  </a:cubicBezTo>
                  <a:cubicBezTo>
                    <a:pt x="3488" y="1501"/>
                    <a:pt x="3442" y="1269"/>
                    <a:pt x="3334" y="1069"/>
                  </a:cubicBezTo>
                  <a:cubicBezTo>
                    <a:pt x="3179" y="636"/>
                    <a:pt x="2840" y="312"/>
                    <a:pt x="2423" y="143"/>
                  </a:cubicBezTo>
                  <a:cubicBezTo>
                    <a:pt x="2234" y="48"/>
                    <a:pt x="2033" y="1"/>
                    <a:pt x="183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3709875" y="2663825"/>
              <a:ext cx="140450" cy="164775"/>
            </a:xfrm>
            <a:custGeom>
              <a:rect b="b" l="l" r="r" t="t"/>
              <a:pathLst>
                <a:path extrusionOk="0" h="6591" w="5618">
                  <a:moveTo>
                    <a:pt x="2670" y="1"/>
                  </a:moveTo>
                  <a:cubicBezTo>
                    <a:pt x="2670" y="1"/>
                    <a:pt x="1" y="2377"/>
                    <a:pt x="47" y="3904"/>
                  </a:cubicBezTo>
                  <a:cubicBezTo>
                    <a:pt x="93" y="5404"/>
                    <a:pt x="1312" y="6591"/>
                    <a:pt x="2801" y="6591"/>
                  </a:cubicBezTo>
                  <a:cubicBezTo>
                    <a:pt x="2829" y="6591"/>
                    <a:pt x="2858" y="6590"/>
                    <a:pt x="2886" y="6589"/>
                  </a:cubicBezTo>
                  <a:cubicBezTo>
                    <a:pt x="4414" y="6543"/>
                    <a:pt x="5617" y="5278"/>
                    <a:pt x="5587" y="3750"/>
                  </a:cubicBezTo>
                  <a:cubicBezTo>
                    <a:pt x="5540" y="2223"/>
                    <a:pt x="2670" y="1"/>
                    <a:pt x="2670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3812875" y="2758525"/>
              <a:ext cx="161275" cy="136350"/>
            </a:xfrm>
            <a:custGeom>
              <a:rect b="b" l="l" r="r" t="t"/>
              <a:pathLst>
                <a:path extrusionOk="0" h="5454" w="6451">
                  <a:moveTo>
                    <a:pt x="3119" y="0"/>
                  </a:moveTo>
                  <a:cubicBezTo>
                    <a:pt x="2596" y="0"/>
                    <a:pt x="2116" y="78"/>
                    <a:pt x="1775" y="286"/>
                  </a:cubicBezTo>
                  <a:cubicBezTo>
                    <a:pt x="433" y="1073"/>
                    <a:pt x="1" y="2801"/>
                    <a:pt x="819" y="4128"/>
                  </a:cubicBezTo>
                  <a:cubicBezTo>
                    <a:pt x="1335" y="4983"/>
                    <a:pt x="2243" y="5454"/>
                    <a:pt x="3173" y="5454"/>
                  </a:cubicBezTo>
                  <a:cubicBezTo>
                    <a:pt x="3688" y="5454"/>
                    <a:pt x="4209" y="5310"/>
                    <a:pt x="4676" y="5008"/>
                  </a:cubicBezTo>
                  <a:cubicBezTo>
                    <a:pt x="5972" y="4205"/>
                    <a:pt x="6451" y="626"/>
                    <a:pt x="6451" y="626"/>
                  </a:cubicBezTo>
                  <a:cubicBezTo>
                    <a:pt x="6451" y="626"/>
                    <a:pt x="4609" y="0"/>
                    <a:pt x="311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3582575" y="2758850"/>
              <a:ext cx="165150" cy="135925"/>
            </a:xfrm>
            <a:custGeom>
              <a:rect b="b" l="l" r="r" t="t"/>
              <a:pathLst>
                <a:path extrusionOk="0" h="5437" w="6606">
                  <a:moveTo>
                    <a:pt x="3644" y="0"/>
                  </a:moveTo>
                  <a:cubicBezTo>
                    <a:pt x="2097" y="0"/>
                    <a:pt x="1" y="859"/>
                    <a:pt x="1" y="859"/>
                  </a:cubicBezTo>
                  <a:cubicBezTo>
                    <a:pt x="1" y="859"/>
                    <a:pt x="726" y="4347"/>
                    <a:pt x="2069" y="5072"/>
                  </a:cubicBezTo>
                  <a:cubicBezTo>
                    <a:pt x="2499" y="5319"/>
                    <a:pt x="2967" y="5436"/>
                    <a:pt x="3429" y="5436"/>
                  </a:cubicBezTo>
                  <a:cubicBezTo>
                    <a:pt x="4409" y="5436"/>
                    <a:pt x="5361" y="4909"/>
                    <a:pt x="5864" y="3976"/>
                  </a:cubicBezTo>
                  <a:cubicBezTo>
                    <a:pt x="6605" y="2619"/>
                    <a:pt x="6080" y="921"/>
                    <a:pt x="4707" y="211"/>
                  </a:cubicBezTo>
                  <a:cubicBezTo>
                    <a:pt x="4424" y="60"/>
                    <a:pt x="4053" y="0"/>
                    <a:pt x="364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3661275" y="2771075"/>
              <a:ext cx="238050" cy="238025"/>
            </a:xfrm>
            <a:custGeom>
              <a:rect b="b" l="l" r="r" t="t"/>
              <a:pathLst>
                <a:path extrusionOk="0" h="9521" w="9522">
                  <a:moveTo>
                    <a:pt x="4769" y="0"/>
                  </a:moveTo>
                  <a:cubicBezTo>
                    <a:pt x="2130" y="0"/>
                    <a:pt x="1" y="2130"/>
                    <a:pt x="1" y="4768"/>
                  </a:cubicBezTo>
                  <a:cubicBezTo>
                    <a:pt x="1" y="7391"/>
                    <a:pt x="2130" y="9521"/>
                    <a:pt x="4769" y="9521"/>
                  </a:cubicBezTo>
                  <a:cubicBezTo>
                    <a:pt x="7392" y="9521"/>
                    <a:pt x="9521" y="7391"/>
                    <a:pt x="9521" y="4768"/>
                  </a:cubicBezTo>
                  <a:cubicBezTo>
                    <a:pt x="9521" y="2130"/>
                    <a:pt x="7392" y="0"/>
                    <a:pt x="476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320150" y="1943250"/>
              <a:ext cx="317500" cy="494350"/>
            </a:xfrm>
            <a:custGeom>
              <a:rect b="b" l="l" r="r" t="t"/>
              <a:pathLst>
                <a:path extrusionOk="0" h="19774" w="12700">
                  <a:moveTo>
                    <a:pt x="12514" y="0"/>
                  </a:moveTo>
                  <a:cubicBezTo>
                    <a:pt x="11851" y="602"/>
                    <a:pt x="11403" y="1837"/>
                    <a:pt x="10755" y="2593"/>
                  </a:cubicBezTo>
                  <a:cubicBezTo>
                    <a:pt x="9984" y="3457"/>
                    <a:pt x="9120" y="4228"/>
                    <a:pt x="8194" y="4907"/>
                  </a:cubicBezTo>
                  <a:cubicBezTo>
                    <a:pt x="6358" y="6280"/>
                    <a:pt x="4382" y="7468"/>
                    <a:pt x="2793" y="9119"/>
                  </a:cubicBezTo>
                  <a:cubicBezTo>
                    <a:pt x="1188" y="10755"/>
                    <a:pt x="0" y="12977"/>
                    <a:pt x="278" y="15245"/>
                  </a:cubicBezTo>
                  <a:cubicBezTo>
                    <a:pt x="561" y="17675"/>
                    <a:pt x="2775" y="19774"/>
                    <a:pt x="5193" y="19774"/>
                  </a:cubicBezTo>
                  <a:cubicBezTo>
                    <a:pt x="5277" y="19774"/>
                    <a:pt x="5362" y="19771"/>
                    <a:pt x="5447" y="19766"/>
                  </a:cubicBezTo>
                  <a:cubicBezTo>
                    <a:pt x="6095" y="19735"/>
                    <a:pt x="6712" y="19535"/>
                    <a:pt x="7268" y="19195"/>
                  </a:cubicBezTo>
                  <a:cubicBezTo>
                    <a:pt x="8240" y="18532"/>
                    <a:pt x="8749" y="17375"/>
                    <a:pt x="8996" y="16233"/>
                  </a:cubicBezTo>
                  <a:cubicBezTo>
                    <a:pt x="9382" y="14489"/>
                    <a:pt x="9289" y="12699"/>
                    <a:pt x="9413" y="10925"/>
                  </a:cubicBezTo>
                  <a:cubicBezTo>
                    <a:pt x="9613" y="7762"/>
                    <a:pt x="10462" y="4676"/>
                    <a:pt x="11912" y="1867"/>
                  </a:cubicBezTo>
                  <a:cubicBezTo>
                    <a:pt x="12175" y="1343"/>
                    <a:pt x="12699" y="556"/>
                    <a:pt x="125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2898250" y="1943250"/>
              <a:ext cx="317500" cy="494350"/>
            </a:xfrm>
            <a:custGeom>
              <a:rect b="b" l="l" r="r" t="t"/>
              <a:pathLst>
                <a:path extrusionOk="0" h="19774" w="12700">
                  <a:moveTo>
                    <a:pt x="202" y="0"/>
                  </a:moveTo>
                  <a:lnTo>
                    <a:pt x="202" y="0"/>
                  </a:lnTo>
                  <a:cubicBezTo>
                    <a:pt x="1" y="556"/>
                    <a:pt x="526" y="1343"/>
                    <a:pt x="803" y="1867"/>
                  </a:cubicBezTo>
                  <a:cubicBezTo>
                    <a:pt x="2238" y="4676"/>
                    <a:pt x="3102" y="7762"/>
                    <a:pt x="3303" y="10925"/>
                  </a:cubicBezTo>
                  <a:cubicBezTo>
                    <a:pt x="3411" y="12699"/>
                    <a:pt x="3318" y="14489"/>
                    <a:pt x="3704" y="16233"/>
                  </a:cubicBezTo>
                  <a:cubicBezTo>
                    <a:pt x="3967" y="17375"/>
                    <a:pt x="4476" y="18532"/>
                    <a:pt x="5448" y="19195"/>
                  </a:cubicBezTo>
                  <a:cubicBezTo>
                    <a:pt x="5988" y="19535"/>
                    <a:pt x="6620" y="19735"/>
                    <a:pt x="7253" y="19766"/>
                  </a:cubicBezTo>
                  <a:cubicBezTo>
                    <a:pt x="7339" y="19771"/>
                    <a:pt x="7424" y="19774"/>
                    <a:pt x="7509" y="19774"/>
                  </a:cubicBezTo>
                  <a:cubicBezTo>
                    <a:pt x="9940" y="19774"/>
                    <a:pt x="12139" y="17675"/>
                    <a:pt x="12422" y="15245"/>
                  </a:cubicBezTo>
                  <a:cubicBezTo>
                    <a:pt x="12700" y="12977"/>
                    <a:pt x="11512" y="10755"/>
                    <a:pt x="9923" y="9119"/>
                  </a:cubicBezTo>
                  <a:cubicBezTo>
                    <a:pt x="8333" y="7468"/>
                    <a:pt x="6343" y="6280"/>
                    <a:pt x="4522" y="4907"/>
                  </a:cubicBezTo>
                  <a:cubicBezTo>
                    <a:pt x="3596" y="4228"/>
                    <a:pt x="2732" y="3457"/>
                    <a:pt x="1961" y="2593"/>
                  </a:cubicBezTo>
                  <a:cubicBezTo>
                    <a:pt x="1297" y="1837"/>
                    <a:pt x="850" y="602"/>
                    <a:pt x="202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3696375" y="2825450"/>
              <a:ext cx="168225" cy="168225"/>
            </a:xfrm>
            <a:custGeom>
              <a:rect b="b" l="l" r="r" t="t"/>
              <a:pathLst>
                <a:path extrusionOk="0" h="6729" w="6729">
                  <a:moveTo>
                    <a:pt x="3365" y="1"/>
                  </a:moveTo>
                  <a:cubicBezTo>
                    <a:pt x="1498" y="1"/>
                    <a:pt x="1" y="1498"/>
                    <a:pt x="1" y="3365"/>
                  </a:cubicBezTo>
                  <a:cubicBezTo>
                    <a:pt x="1" y="5216"/>
                    <a:pt x="1498" y="6728"/>
                    <a:pt x="3365" y="6728"/>
                  </a:cubicBezTo>
                  <a:cubicBezTo>
                    <a:pt x="5216" y="6728"/>
                    <a:pt x="6728" y="5216"/>
                    <a:pt x="6728" y="3365"/>
                  </a:cubicBezTo>
                  <a:cubicBezTo>
                    <a:pt x="6728" y="1498"/>
                    <a:pt x="5216" y="1"/>
                    <a:pt x="336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3701025" y="811825"/>
              <a:ext cx="1204325" cy="696575"/>
            </a:xfrm>
            <a:custGeom>
              <a:rect b="b" l="l" r="r" t="t"/>
              <a:pathLst>
                <a:path extrusionOk="0" h="27863" w="48173">
                  <a:moveTo>
                    <a:pt x="11475" y="1"/>
                  </a:moveTo>
                  <a:cubicBezTo>
                    <a:pt x="10952" y="1"/>
                    <a:pt x="10429" y="11"/>
                    <a:pt x="9906" y="32"/>
                  </a:cubicBezTo>
                  <a:cubicBezTo>
                    <a:pt x="4938" y="217"/>
                    <a:pt x="0" y="958"/>
                    <a:pt x="818" y="6250"/>
                  </a:cubicBezTo>
                  <a:cubicBezTo>
                    <a:pt x="1558" y="11126"/>
                    <a:pt x="3410" y="15709"/>
                    <a:pt x="6974" y="19412"/>
                  </a:cubicBezTo>
                  <a:cubicBezTo>
                    <a:pt x="12501" y="25168"/>
                    <a:pt x="20962" y="27863"/>
                    <a:pt x="29353" y="27863"/>
                  </a:cubicBezTo>
                  <a:cubicBezTo>
                    <a:pt x="31107" y="27863"/>
                    <a:pt x="32858" y="27745"/>
                    <a:pt x="34579" y="27513"/>
                  </a:cubicBezTo>
                  <a:cubicBezTo>
                    <a:pt x="39563" y="26818"/>
                    <a:pt x="44562" y="25183"/>
                    <a:pt x="48173" y="21912"/>
                  </a:cubicBezTo>
                  <a:cubicBezTo>
                    <a:pt x="41875" y="8914"/>
                    <a:pt x="26847" y="1"/>
                    <a:pt x="1147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2908300" y="1536275"/>
              <a:ext cx="25" cy="537775"/>
            </a:xfrm>
            <a:custGeom>
              <a:rect b="b" l="l" r="r" t="t"/>
              <a:pathLst>
                <a:path extrusionOk="0" fill="none" h="21511" w="1">
                  <a:moveTo>
                    <a:pt x="0" y="1"/>
                  </a:moveTo>
                  <a:lnTo>
                    <a:pt x="0" y="21510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304137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2972325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276787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2836550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2903650" y="2604425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0"/>
                  </a:moveTo>
                  <a:lnTo>
                    <a:pt x="1" y="4444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04137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1"/>
                  </a:moveTo>
                  <a:lnTo>
                    <a:pt x="1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2972325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1" y="0"/>
                  </a:moveTo>
                  <a:lnTo>
                    <a:pt x="1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276787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1"/>
                  </a:moveTo>
                  <a:lnTo>
                    <a:pt x="1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2836550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2903650" y="26896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0"/>
                  </a:moveTo>
                  <a:lnTo>
                    <a:pt x="1" y="2037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2727750" y="2050100"/>
              <a:ext cx="360700" cy="570175"/>
            </a:xfrm>
            <a:custGeom>
              <a:rect b="b" l="l" r="r" t="t"/>
              <a:pathLst>
                <a:path extrusionOk="0" h="22807" w="14428">
                  <a:moveTo>
                    <a:pt x="7222" y="0"/>
                  </a:moveTo>
                  <a:cubicBezTo>
                    <a:pt x="7222" y="0"/>
                    <a:pt x="1" y="10555"/>
                    <a:pt x="1" y="15168"/>
                  </a:cubicBezTo>
                  <a:cubicBezTo>
                    <a:pt x="1" y="19766"/>
                    <a:pt x="3241" y="22806"/>
                    <a:pt x="7222" y="22806"/>
                  </a:cubicBezTo>
                  <a:cubicBezTo>
                    <a:pt x="11203" y="22806"/>
                    <a:pt x="14428" y="19766"/>
                    <a:pt x="14428" y="15168"/>
                  </a:cubicBezTo>
                  <a:cubicBezTo>
                    <a:pt x="14428" y="10555"/>
                    <a:pt x="7222" y="0"/>
                    <a:pt x="722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2802200" y="2167750"/>
              <a:ext cx="212200" cy="335250"/>
            </a:xfrm>
            <a:custGeom>
              <a:rect b="b" l="l" r="r" t="t"/>
              <a:pathLst>
                <a:path extrusionOk="0" h="13410" w="8488">
                  <a:moveTo>
                    <a:pt x="4244" y="1"/>
                  </a:moveTo>
                  <a:cubicBezTo>
                    <a:pt x="4244" y="1"/>
                    <a:pt x="1" y="6203"/>
                    <a:pt x="1" y="8904"/>
                  </a:cubicBezTo>
                  <a:cubicBezTo>
                    <a:pt x="1" y="11604"/>
                    <a:pt x="1899" y="13409"/>
                    <a:pt x="4244" y="13409"/>
                  </a:cubicBezTo>
                  <a:cubicBezTo>
                    <a:pt x="6590" y="13409"/>
                    <a:pt x="8487" y="11604"/>
                    <a:pt x="8487" y="8904"/>
                  </a:cubicBezTo>
                  <a:cubicBezTo>
                    <a:pt x="8487" y="6203"/>
                    <a:pt x="4244" y="1"/>
                    <a:pt x="4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2681475" y="811825"/>
              <a:ext cx="1203950" cy="696575"/>
            </a:xfrm>
            <a:custGeom>
              <a:rect b="b" l="l" r="r" t="t"/>
              <a:pathLst>
                <a:path extrusionOk="0" h="27863" w="48158">
                  <a:moveTo>
                    <a:pt x="36682" y="1"/>
                  </a:moveTo>
                  <a:cubicBezTo>
                    <a:pt x="21311" y="1"/>
                    <a:pt x="6283" y="8914"/>
                    <a:pt x="0" y="21912"/>
                  </a:cubicBezTo>
                  <a:cubicBezTo>
                    <a:pt x="3595" y="25183"/>
                    <a:pt x="8595" y="26818"/>
                    <a:pt x="13579" y="27513"/>
                  </a:cubicBezTo>
                  <a:cubicBezTo>
                    <a:pt x="15299" y="27745"/>
                    <a:pt x="17050" y="27863"/>
                    <a:pt x="18804" y="27863"/>
                  </a:cubicBezTo>
                  <a:cubicBezTo>
                    <a:pt x="27196" y="27863"/>
                    <a:pt x="35657" y="25168"/>
                    <a:pt x="41183" y="19412"/>
                  </a:cubicBezTo>
                  <a:cubicBezTo>
                    <a:pt x="44748" y="15709"/>
                    <a:pt x="46599" y="11126"/>
                    <a:pt x="47355" y="6250"/>
                  </a:cubicBezTo>
                  <a:cubicBezTo>
                    <a:pt x="48158" y="958"/>
                    <a:pt x="43220" y="217"/>
                    <a:pt x="38251" y="32"/>
                  </a:cubicBezTo>
                  <a:cubicBezTo>
                    <a:pt x="37728" y="11"/>
                    <a:pt x="37205" y="1"/>
                    <a:pt x="36682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3249675" y="67992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7" y="0"/>
                    <a:pt x="1" y="1466"/>
                    <a:pt x="1" y="3287"/>
                  </a:cubicBezTo>
                  <a:cubicBezTo>
                    <a:pt x="1" y="5092"/>
                    <a:pt x="1467" y="6558"/>
                    <a:pt x="3287" y="6558"/>
                  </a:cubicBezTo>
                  <a:cubicBezTo>
                    <a:pt x="5093" y="6558"/>
                    <a:pt x="6559" y="5092"/>
                    <a:pt x="6559" y="3287"/>
                  </a:cubicBezTo>
                  <a:cubicBezTo>
                    <a:pt x="6559" y="1466"/>
                    <a:pt x="5093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3346125" y="99545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1"/>
                  </a:moveTo>
                  <a:cubicBezTo>
                    <a:pt x="1466" y="1"/>
                    <a:pt x="0" y="1467"/>
                    <a:pt x="0" y="3272"/>
                  </a:cubicBezTo>
                  <a:cubicBezTo>
                    <a:pt x="0" y="5093"/>
                    <a:pt x="1466" y="6559"/>
                    <a:pt x="3287" y="6559"/>
                  </a:cubicBezTo>
                  <a:cubicBezTo>
                    <a:pt x="5092" y="6559"/>
                    <a:pt x="6574" y="5093"/>
                    <a:pt x="6574" y="3272"/>
                  </a:cubicBezTo>
                  <a:cubicBezTo>
                    <a:pt x="6574" y="1467"/>
                    <a:pt x="5092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3152475" y="76015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2" y="0"/>
                  </a:moveTo>
                  <a:cubicBezTo>
                    <a:pt x="1466" y="0"/>
                    <a:pt x="0" y="1466"/>
                    <a:pt x="0" y="3287"/>
                  </a:cubicBezTo>
                  <a:cubicBezTo>
                    <a:pt x="0" y="5092"/>
                    <a:pt x="1466" y="6558"/>
                    <a:pt x="3272" y="6558"/>
                  </a:cubicBezTo>
                  <a:cubicBezTo>
                    <a:pt x="5092" y="6558"/>
                    <a:pt x="6558" y="5092"/>
                    <a:pt x="6558" y="3287"/>
                  </a:cubicBezTo>
                  <a:cubicBezTo>
                    <a:pt x="6558" y="1466"/>
                    <a:pt x="5092" y="0"/>
                    <a:pt x="32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3443725" y="914825"/>
              <a:ext cx="163950" cy="164375"/>
            </a:xfrm>
            <a:custGeom>
              <a:rect b="b" l="l" r="r" t="t"/>
              <a:pathLst>
                <a:path extrusionOk="0" h="6575" w="6558">
                  <a:moveTo>
                    <a:pt x="3271" y="1"/>
                  </a:moveTo>
                  <a:cubicBezTo>
                    <a:pt x="1466" y="1"/>
                    <a:pt x="0" y="1482"/>
                    <a:pt x="0" y="3287"/>
                  </a:cubicBezTo>
                  <a:cubicBezTo>
                    <a:pt x="0" y="5108"/>
                    <a:pt x="1466" y="6574"/>
                    <a:pt x="3271" y="6574"/>
                  </a:cubicBezTo>
                  <a:cubicBezTo>
                    <a:pt x="5092" y="6574"/>
                    <a:pt x="6558" y="5108"/>
                    <a:pt x="6558" y="3287"/>
                  </a:cubicBezTo>
                  <a:cubicBezTo>
                    <a:pt x="6558" y="1482"/>
                    <a:pt x="5092" y="1"/>
                    <a:pt x="327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3140125" y="88590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1"/>
                  </a:moveTo>
                  <a:cubicBezTo>
                    <a:pt x="1482" y="1"/>
                    <a:pt x="1" y="1466"/>
                    <a:pt x="1" y="3287"/>
                  </a:cubicBezTo>
                  <a:cubicBezTo>
                    <a:pt x="1" y="5093"/>
                    <a:pt x="1482" y="6558"/>
                    <a:pt x="3287" y="6558"/>
                  </a:cubicBezTo>
                  <a:cubicBezTo>
                    <a:pt x="5093" y="6558"/>
                    <a:pt x="6574" y="5093"/>
                    <a:pt x="6574" y="3287"/>
                  </a:cubicBezTo>
                  <a:cubicBezTo>
                    <a:pt x="6574" y="1466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3455675" y="78947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6" y="0"/>
                    <a:pt x="0" y="1466"/>
                    <a:pt x="0" y="3271"/>
                  </a:cubicBezTo>
                  <a:cubicBezTo>
                    <a:pt x="0" y="5092"/>
                    <a:pt x="1466" y="6558"/>
                    <a:pt x="3287" y="6558"/>
                  </a:cubicBezTo>
                  <a:cubicBezTo>
                    <a:pt x="5092" y="6558"/>
                    <a:pt x="6558" y="5092"/>
                    <a:pt x="6558" y="3271"/>
                  </a:cubicBezTo>
                  <a:cubicBezTo>
                    <a:pt x="6558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3220750" y="983125"/>
              <a:ext cx="163975" cy="164350"/>
            </a:xfrm>
            <a:custGeom>
              <a:rect b="b" l="l" r="r" t="t"/>
              <a:pathLst>
                <a:path extrusionOk="0" h="6574" w="6559">
                  <a:moveTo>
                    <a:pt x="3272" y="0"/>
                  </a:moveTo>
                  <a:cubicBezTo>
                    <a:pt x="1466" y="0"/>
                    <a:pt x="1" y="1481"/>
                    <a:pt x="1" y="3287"/>
                  </a:cubicBezTo>
                  <a:cubicBezTo>
                    <a:pt x="1" y="5092"/>
                    <a:pt x="1466" y="6573"/>
                    <a:pt x="3272" y="6573"/>
                  </a:cubicBezTo>
                  <a:cubicBezTo>
                    <a:pt x="5092" y="6573"/>
                    <a:pt x="6558" y="5092"/>
                    <a:pt x="6558" y="3287"/>
                  </a:cubicBezTo>
                  <a:cubicBezTo>
                    <a:pt x="6558" y="1481"/>
                    <a:pt x="5092" y="0"/>
                    <a:pt x="32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3375450" y="691875"/>
              <a:ext cx="163950" cy="164350"/>
            </a:xfrm>
            <a:custGeom>
              <a:rect b="b" l="l" r="r" t="t"/>
              <a:pathLst>
                <a:path extrusionOk="0" h="6574" w="6558">
                  <a:moveTo>
                    <a:pt x="3271" y="0"/>
                  </a:moveTo>
                  <a:cubicBezTo>
                    <a:pt x="1466" y="0"/>
                    <a:pt x="0" y="1482"/>
                    <a:pt x="0" y="3287"/>
                  </a:cubicBezTo>
                  <a:cubicBezTo>
                    <a:pt x="0" y="5092"/>
                    <a:pt x="1466" y="6574"/>
                    <a:pt x="3271" y="6574"/>
                  </a:cubicBezTo>
                  <a:cubicBezTo>
                    <a:pt x="5092" y="6574"/>
                    <a:pt x="6558" y="5092"/>
                    <a:pt x="6558" y="3287"/>
                  </a:cubicBezTo>
                  <a:cubicBezTo>
                    <a:pt x="6558" y="1482"/>
                    <a:pt x="5092" y="0"/>
                    <a:pt x="327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3302925" y="7779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64" y="0"/>
                    <a:pt x="0" y="864"/>
                    <a:pt x="0" y="1944"/>
                  </a:cubicBezTo>
                  <a:cubicBezTo>
                    <a:pt x="0" y="3009"/>
                    <a:pt x="864" y="3873"/>
                    <a:pt x="1944" y="3873"/>
                  </a:cubicBezTo>
                  <a:cubicBezTo>
                    <a:pt x="3009" y="3873"/>
                    <a:pt x="3889" y="3009"/>
                    <a:pt x="3889" y="1944"/>
                  </a:cubicBezTo>
                  <a:cubicBezTo>
                    <a:pt x="3889" y="864"/>
                    <a:pt x="3009" y="0"/>
                    <a:pt x="1944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3360000" y="964600"/>
              <a:ext cx="97250" cy="96850"/>
            </a:xfrm>
            <a:custGeom>
              <a:rect b="b" l="l" r="r" t="t"/>
              <a:pathLst>
                <a:path extrusionOk="0" h="3874" w="3890">
                  <a:moveTo>
                    <a:pt x="1945" y="0"/>
                  </a:moveTo>
                  <a:cubicBezTo>
                    <a:pt x="865" y="0"/>
                    <a:pt x="1" y="864"/>
                    <a:pt x="1" y="1945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10" y="3873"/>
                    <a:pt x="3889" y="3009"/>
                    <a:pt x="3889" y="1945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3245450" y="825350"/>
              <a:ext cx="96825" cy="97225"/>
            </a:xfrm>
            <a:custGeom>
              <a:rect b="b" l="l" r="r" t="t"/>
              <a:pathLst>
                <a:path extrusionOk="0" h="3889" w="3873">
                  <a:moveTo>
                    <a:pt x="1929" y="0"/>
                  </a:moveTo>
                  <a:cubicBezTo>
                    <a:pt x="864" y="0"/>
                    <a:pt x="0" y="864"/>
                    <a:pt x="0" y="1944"/>
                  </a:cubicBezTo>
                  <a:cubicBezTo>
                    <a:pt x="0" y="3009"/>
                    <a:pt x="864" y="3888"/>
                    <a:pt x="1929" y="3888"/>
                  </a:cubicBezTo>
                  <a:cubicBezTo>
                    <a:pt x="3009" y="3888"/>
                    <a:pt x="3873" y="3009"/>
                    <a:pt x="3873" y="1944"/>
                  </a:cubicBezTo>
                  <a:cubicBezTo>
                    <a:pt x="3873" y="864"/>
                    <a:pt x="3009" y="0"/>
                    <a:pt x="1929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3417475" y="916775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80" y="0"/>
                    <a:pt x="1" y="880"/>
                    <a:pt x="1" y="1944"/>
                  </a:cubicBezTo>
                  <a:cubicBezTo>
                    <a:pt x="1" y="3024"/>
                    <a:pt x="880" y="3888"/>
                    <a:pt x="1945" y="3888"/>
                  </a:cubicBezTo>
                  <a:cubicBezTo>
                    <a:pt x="3025" y="3888"/>
                    <a:pt x="3889" y="3024"/>
                    <a:pt x="3889" y="1944"/>
                  </a:cubicBezTo>
                  <a:cubicBezTo>
                    <a:pt x="3889" y="880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3238100" y="899800"/>
              <a:ext cx="97250" cy="96850"/>
            </a:xfrm>
            <a:custGeom>
              <a:rect b="b" l="l" r="r" t="t"/>
              <a:pathLst>
                <a:path extrusionOk="0" h="3874" w="3890">
                  <a:moveTo>
                    <a:pt x="1945" y="0"/>
                  </a:moveTo>
                  <a:cubicBezTo>
                    <a:pt x="865" y="0"/>
                    <a:pt x="1" y="864"/>
                    <a:pt x="1" y="1929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10" y="3873"/>
                    <a:pt x="3889" y="3009"/>
                    <a:pt x="3889" y="1929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3424825" y="8427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64" y="0"/>
                    <a:pt x="0" y="865"/>
                    <a:pt x="0" y="1929"/>
                  </a:cubicBezTo>
                  <a:cubicBezTo>
                    <a:pt x="0" y="3009"/>
                    <a:pt x="864" y="3873"/>
                    <a:pt x="1944" y="3873"/>
                  </a:cubicBezTo>
                  <a:cubicBezTo>
                    <a:pt x="3009" y="3873"/>
                    <a:pt x="3888" y="3009"/>
                    <a:pt x="3888" y="1929"/>
                  </a:cubicBezTo>
                  <a:cubicBezTo>
                    <a:pt x="3888" y="865"/>
                    <a:pt x="3009" y="0"/>
                    <a:pt x="1944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3285550" y="957275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80" y="0"/>
                    <a:pt x="1" y="864"/>
                    <a:pt x="1" y="1944"/>
                  </a:cubicBezTo>
                  <a:cubicBezTo>
                    <a:pt x="1" y="3024"/>
                    <a:pt x="880" y="3889"/>
                    <a:pt x="1945" y="3889"/>
                  </a:cubicBezTo>
                  <a:cubicBezTo>
                    <a:pt x="3025" y="3889"/>
                    <a:pt x="3889" y="3024"/>
                    <a:pt x="3889" y="1944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3377375" y="784825"/>
              <a:ext cx="96850" cy="97250"/>
            </a:xfrm>
            <a:custGeom>
              <a:rect b="b" l="l" r="r" t="t"/>
              <a:pathLst>
                <a:path extrusionOk="0" h="3890" w="3874">
                  <a:moveTo>
                    <a:pt x="1944" y="1"/>
                  </a:moveTo>
                  <a:cubicBezTo>
                    <a:pt x="864" y="1"/>
                    <a:pt x="0" y="865"/>
                    <a:pt x="0" y="1945"/>
                  </a:cubicBezTo>
                  <a:cubicBezTo>
                    <a:pt x="0" y="3025"/>
                    <a:pt x="864" y="3889"/>
                    <a:pt x="1944" y="3889"/>
                  </a:cubicBezTo>
                  <a:cubicBezTo>
                    <a:pt x="3009" y="3889"/>
                    <a:pt x="3873" y="3025"/>
                    <a:pt x="3873" y="1945"/>
                  </a:cubicBezTo>
                  <a:cubicBezTo>
                    <a:pt x="3873" y="865"/>
                    <a:pt x="3009" y="1"/>
                    <a:pt x="1944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304850" y="843475"/>
              <a:ext cx="149300" cy="148925"/>
            </a:xfrm>
            <a:custGeom>
              <a:rect b="b" l="l" r="r" t="t"/>
              <a:pathLst>
                <a:path extrusionOk="0" h="5957" w="5972">
                  <a:moveTo>
                    <a:pt x="2978" y="0"/>
                  </a:moveTo>
                  <a:cubicBezTo>
                    <a:pt x="1343" y="0"/>
                    <a:pt x="0" y="1343"/>
                    <a:pt x="0" y="2978"/>
                  </a:cubicBezTo>
                  <a:cubicBezTo>
                    <a:pt x="0" y="4629"/>
                    <a:pt x="1343" y="5956"/>
                    <a:pt x="2978" y="5956"/>
                  </a:cubicBezTo>
                  <a:cubicBezTo>
                    <a:pt x="4629" y="5956"/>
                    <a:pt x="5972" y="4629"/>
                    <a:pt x="5972" y="2978"/>
                  </a:cubicBezTo>
                  <a:cubicBezTo>
                    <a:pt x="5972" y="1343"/>
                    <a:pt x="4629" y="0"/>
                    <a:pt x="297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2534500" y="1188900"/>
              <a:ext cx="245350" cy="220875"/>
            </a:xfrm>
            <a:custGeom>
              <a:rect b="b" l="l" r="r" t="t"/>
              <a:pathLst>
                <a:path extrusionOk="0" h="8835" w="9814">
                  <a:moveTo>
                    <a:pt x="3287" y="0"/>
                  </a:moveTo>
                  <a:cubicBezTo>
                    <a:pt x="2551" y="0"/>
                    <a:pt x="1813" y="271"/>
                    <a:pt x="1235" y="811"/>
                  </a:cubicBezTo>
                  <a:cubicBezTo>
                    <a:pt x="62" y="1937"/>
                    <a:pt x="0" y="3789"/>
                    <a:pt x="1096" y="4993"/>
                  </a:cubicBezTo>
                  <a:lnTo>
                    <a:pt x="1111" y="4977"/>
                  </a:lnTo>
                  <a:cubicBezTo>
                    <a:pt x="2088" y="6007"/>
                    <a:pt x="6126" y="8835"/>
                    <a:pt x="7958" y="8835"/>
                  </a:cubicBezTo>
                  <a:cubicBezTo>
                    <a:pt x="8239" y="8835"/>
                    <a:pt x="8468" y="8768"/>
                    <a:pt x="8626" y="8619"/>
                  </a:cubicBezTo>
                  <a:cubicBezTo>
                    <a:pt x="9814" y="7492"/>
                    <a:pt x="6543" y="2092"/>
                    <a:pt x="5416" y="904"/>
                  </a:cubicBezTo>
                  <a:cubicBezTo>
                    <a:pt x="4838" y="301"/>
                    <a:pt x="4064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2794100" y="1476975"/>
              <a:ext cx="246525" cy="222150"/>
            </a:xfrm>
            <a:custGeom>
              <a:rect b="b" l="l" r="r" t="t"/>
              <a:pathLst>
                <a:path extrusionOk="0" h="8886" w="9861">
                  <a:moveTo>
                    <a:pt x="1851" y="1"/>
                  </a:moveTo>
                  <a:cubicBezTo>
                    <a:pt x="1573" y="1"/>
                    <a:pt x="1346" y="66"/>
                    <a:pt x="1189" y="212"/>
                  </a:cubicBezTo>
                  <a:cubicBezTo>
                    <a:pt x="1" y="1339"/>
                    <a:pt x="3272" y="6739"/>
                    <a:pt x="4398" y="7927"/>
                  </a:cubicBezTo>
                  <a:cubicBezTo>
                    <a:pt x="4979" y="8565"/>
                    <a:pt x="5776" y="8886"/>
                    <a:pt x="6575" y="8886"/>
                  </a:cubicBezTo>
                  <a:cubicBezTo>
                    <a:pt x="7305" y="8886"/>
                    <a:pt x="8037" y="8619"/>
                    <a:pt x="8611" y="8082"/>
                  </a:cubicBezTo>
                  <a:cubicBezTo>
                    <a:pt x="9814" y="6940"/>
                    <a:pt x="9861" y="5042"/>
                    <a:pt x="8703" y="3854"/>
                  </a:cubicBezTo>
                  <a:cubicBezTo>
                    <a:pt x="7739" y="2823"/>
                    <a:pt x="3682" y="1"/>
                    <a:pt x="185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2763250" y="1129250"/>
              <a:ext cx="178625" cy="263500"/>
            </a:xfrm>
            <a:custGeom>
              <a:rect b="b" l="l" r="r" t="t"/>
              <a:pathLst>
                <a:path extrusionOk="0" h="10540" w="7145">
                  <a:moveTo>
                    <a:pt x="3809" y="0"/>
                  </a:moveTo>
                  <a:cubicBezTo>
                    <a:pt x="2515" y="0"/>
                    <a:pt x="1325" y="860"/>
                    <a:pt x="957" y="2179"/>
                  </a:cubicBezTo>
                  <a:lnTo>
                    <a:pt x="973" y="2179"/>
                  </a:lnTo>
                  <a:cubicBezTo>
                    <a:pt x="494" y="3737"/>
                    <a:pt x="0" y="10048"/>
                    <a:pt x="1574" y="10511"/>
                  </a:cubicBezTo>
                  <a:cubicBezTo>
                    <a:pt x="1639" y="10530"/>
                    <a:pt x="1706" y="10540"/>
                    <a:pt x="1775" y="10540"/>
                  </a:cubicBezTo>
                  <a:cubicBezTo>
                    <a:pt x="3392" y="10540"/>
                    <a:pt x="6192" y="5370"/>
                    <a:pt x="6651" y="3876"/>
                  </a:cubicBezTo>
                  <a:cubicBezTo>
                    <a:pt x="7145" y="2287"/>
                    <a:pt x="6250" y="605"/>
                    <a:pt x="4660" y="126"/>
                  </a:cubicBezTo>
                  <a:cubicBezTo>
                    <a:pt x="4377" y="41"/>
                    <a:pt x="4090" y="0"/>
                    <a:pt x="380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2633250" y="1493900"/>
              <a:ext cx="177850" cy="262250"/>
            </a:xfrm>
            <a:custGeom>
              <a:rect b="b" l="l" r="r" t="t"/>
              <a:pathLst>
                <a:path extrusionOk="0" h="10490" w="7114">
                  <a:moveTo>
                    <a:pt x="5339" y="0"/>
                  </a:moveTo>
                  <a:cubicBezTo>
                    <a:pt x="3721" y="0"/>
                    <a:pt x="907" y="5170"/>
                    <a:pt x="463" y="6664"/>
                  </a:cubicBezTo>
                  <a:cubicBezTo>
                    <a:pt x="0" y="8238"/>
                    <a:pt x="895" y="9889"/>
                    <a:pt x="2454" y="10367"/>
                  </a:cubicBezTo>
                  <a:cubicBezTo>
                    <a:pt x="2735" y="10450"/>
                    <a:pt x="3018" y="10489"/>
                    <a:pt x="3297" y="10489"/>
                  </a:cubicBezTo>
                  <a:cubicBezTo>
                    <a:pt x="4580" y="10489"/>
                    <a:pt x="5764" y="9655"/>
                    <a:pt x="6157" y="8361"/>
                  </a:cubicBezTo>
                  <a:cubicBezTo>
                    <a:pt x="6620" y="6803"/>
                    <a:pt x="7114" y="492"/>
                    <a:pt x="5540" y="29"/>
                  </a:cubicBezTo>
                  <a:cubicBezTo>
                    <a:pt x="5475" y="10"/>
                    <a:pt x="5408" y="0"/>
                    <a:pt x="533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2829600" y="1311375"/>
              <a:ext cx="281225" cy="152625"/>
            </a:xfrm>
            <a:custGeom>
              <a:rect b="b" l="l" r="r" t="t"/>
              <a:pathLst>
                <a:path extrusionOk="0" h="6105" w="11249">
                  <a:moveTo>
                    <a:pt x="7973" y="0"/>
                  </a:moveTo>
                  <a:cubicBezTo>
                    <a:pt x="7750" y="0"/>
                    <a:pt x="7524" y="26"/>
                    <a:pt x="7299" y="78"/>
                  </a:cubicBezTo>
                  <a:cubicBezTo>
                    <a:pt x="5710" y="464"/>
                    <a:pt x="0" y="3195"/>
                    <a:pt x="386" y="4784"/>
                  </a:cubicBezTo>
                  <a:cubicBezTo>
                    <a:pt x="621" y="5791"/>
                    <a:pt x="3248" y="6105"/>
                    <a:pt x="5545" y="6105"/>
                  </a:cubicBezTo>
                  <a:cubicBezTo>
                    <a:pt x="6872" y="6105"/>
                    <a:pt x="8090" y="6000"/>
                    <a:pt x="8672" y="5864"/>
                  </a:cubicBezTo>
                  <a:cubicBezTo>
                    <a:pt x="10261" y="5479"/>
                    <a:pt x="11249" y="3874"/>
                    <a:pt x="10879" y="2285"/>
                  </a:cubicBezTo>
                  <a:cubicBezTo>
                    <a:pt x="10548" y="921"/>
                    <a:pt x="9319" y="0"/>
                    <a:pt x="797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2463125" y="1422475"/>
              <a:ext cx="281250" cy="152575"/>
            </a:xfrm>
            <a:custGeom>
              <a:rect b="b" l="l" r="r" t="t"/>
              <a:pathLst>
                <a:path extrusionOk="0" h="6103" w="11250">
                  <a:moveTo>
                    <a:pt x="5714" y="1"/>
                  </a:moveTo>
                  <a:cubicBezTo>
                    <a:pt x="4389" y="1"/>
                    <a:pt x="3174" y="107"/>
                    <a:pt x="2593" y="248"/>
                  </a:cubicBezTo>
                  <a:lnTo>
                    <a:pt x="2578" y="248"/>
                  </a:lnTo>
                  <a:cubicBezTo>
                    <a:pt x="988" y="633"/>
                    <a:pt x="1" y="2223"/>
                    <a:pt x="387" y="3827"/>
                  </a:cubicBezTo>
                  <a:cubicBezTo>
                    <a:pt x="703" y="5184"/>
                    <a:pt x="1918" y="6102"/>
                    <a:pt x="3255" y="6102"/>
                  </a:cubicBezTo>
                  <a:cubicBezTo>
                    <a:pt x="3485" y="6102"/>
                    <a:pt x="3718" y="6075"/>
                    <a:pt x="3951" y="6019"/>
                  </a:cubicBezTo>
                  <a:cubicBezTo>
                    <a:pt x="5556" y="5648"/>
                    <a:pt x="11249" y="2917"/>
                    <a:pt x="10879" y="1328"/>
                  </a:cubicBezTo>
                  <a:cubicBezTo>
                    <a:pt x="10644" y="320"/>
                    <a:pt x="8013" y="1"/>
                    <a:pt x="571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2655625" y="1125375"/>
              <a:ext cx="162050" cy="265850"/>
            </a:xfrm>
            <a:custGeom>
              <a:rect b="b" l="l" r="r" t="t"/>
              <a:pathLst>
                <a:path extrusionOk="0" h="10634" w="6482">
                  <a:moveTo>
                    <a:pt x="3252" y="1"/>
                  </a:moveTo>
                  <a:cubicBezTo>
                    <a:pt x="3050" y="1"/>
                    <a:pt x="2845" y="22"/>
                    <a:pt x="2639" y="65"/>
                  </a:cubicBezTo>
                  <a:cubicBezTo>
                    <a:pt x="1019" y="389"/>
                    <a:pt x="0" y="1963"/>
                    <a:pt x="324" y="3568"/>
                  </a:cubicBezTo>
                  <a:cubicBezTo>
                    <a:pt x="654" y="5127"/>
                    <a:pt x="3082" y="10634"/>
                    <a:pt x="4691" y="10634"/>
                  </a:cubicBezTo>
                  <a:cubicBezTo>
                    <a:pt x="4738" y="10634"/>
                    <a:pt x="4785" y="10629"/>
                    <a:pt x="4830" y="10620"/>
                  </a:cubicBezTo>
                  <a:cubicBezTo>
                    <a:pt x="6435" y="10296"/>
                    <a:pt x="6481" y="3969"/>
                    <a:pt x="6142" y="2364"/>
                  </a:cubicBezTo>
                  <a:cubicBezTo>
                    <a:pt x="5846" y="966"/>
                    <a:pt x="4624" y="1"/>
                    <a:pt x="325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2756700" y="1495050"/>
              <a:ext cx="162025" cy="266225"/>
            </a:xfrm>
            <a:custGeom>
              <a:rect b="b" l="l" r="r" t="t"/>
              <a:pathLst>
                <a:path extrusionOk="0" h="10649" w="6481">
                  <a:moveTo>
                    <a:pt x="1784" y="1"/>
                  </a:moveTo>
                  <a:cubicBezTo>
                    <a:pt x="1739" y="1"/>
                    <a:pt x="1695" y="5"/>
                    <a:pt x="1651" y="14"/>
                  </a:cubicBezTo>
                  <a:cubicBezTo>
                    <a:pt x="46" y="354"/>
                    <a:pt x="0" y="6680"/>
                    <a:pt x="340" y="8285"/>
                  </a:cubicBezTo>
                  <a:cubicBezTo>
                    <a:pt x="622" y="9683"/>
                    <a:pt x="1854" y="10648"/>
                    <a:pt x="3228" y="10648"/>
                  </a:cubicBezTo>
                  <a:cubicBezTo>
                    <a:pt x="3431" y="10648"/>
                    <a:pt x="3636" y="10627"/>
                    <a:pt x="3842" y="10584"/>
                  </a:cubicBezTo>
                  <a:cubicBezTo>
                    <a:pt x="5447" y="10260"/>
                    <a:pt x="6481" y="8686"/>
                    <a:pt x="6141" y="7081"/>
                  </a:cubicBezTo>
                  <a:cubicBezTo>
                    <a:pt x="5826" y="5520"/>
                    <a:pt x="3393" y="1"/>
                    <a:pt x="178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2799500" y="1203350"/>
              <a:ext cx="256175" cy="211450"/>
            </a:xfrm>
            <a:custGeom>
              <a:rect b="b" l="l" r="r" t="t"/>
              <a:pathLst>
                <a:path extrusionOk="0" h="8458" w="10247">
                  <a:moveTo>
                    <a:pt x="6945" y="1"/>
                  </a:moveTo>
                  <a:cubicBezTo>
                    <a:pt x="6242" y="1"/>
                    <a:pt x="5534" y="250"/>
                    <a:pt x="4969" y="758"/>
                  </a:cubicBezTo>
                  <a:lnTo>
                    <a:pt x="4954" y="758"/>
                  </a:lnTo>
                  <a:cubicBezTo>
                    <a:pt x="3735" y="1853"/>
                    <a:pt x="1" y="6960"/>
                    <a:pt x="1096" y="8179"/>
                  </a:cubicBezTo>
                  <a:cubicBezTo>
                    <a:pt x="1271" y="8373"/>
                    <a:pt x="1556" y="8458"/>
                    <a:pt x="1919" y="8458"/>
                  </a:cubicBezTo>
                  <a:cubicBezTo>
                    <a:pt x="3832" y="8458"/>
                    <a:pt x="7881" y="6107"/>
                    <a:pt x="8919" y="5186"/>
                  </a:cubicBezTo>
                  <a:cubicBezTo>
                    <a:pt x="10138" y="4091"/>
                    <a:pt x="10246" y="2223"/>
                    <a:pt x="9151" y="989"/>
                  </a:cubicBezTo>
                  <a:cubicBezTo>
                    <a:pt x="8571" y="335"/>
                    <a:pt x="7761" y="1"/>
                    <a:pt x="6945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2518675" y="1471850"/>
              <a:ext cx="255775" cy="211400"/>
            </a:xfrm>
            <a:custGeom>
              <a:rect b="b" l="l" r="r" t="t"/>
              <a:pathLst>
                <a:path extrusionOk="0" h="8456" w="10231">
                  <a:moveTo>
                    <a:pt x="8319" y="0"/>
                  </a:moveTo>
                  <a:cubicBezTo>
                    <a:pt x="6415" y="0"/>
                    <a:pt x="2366" y="2351"/>
                    <a:pt x="1328" y="3272"/>
                  </a:cubicBezTo>
                  <a:cubicBezTo>
                    <a:pt x="109" y="4352"/>
                    <a:pt x="1" y="6235"/>
                    <a:pt x="1096" y="7454"/>
                  </a:cubicBezTo>
                  <a:cubicBezTo>
                    <a:pt x="1677" y="8118"/>
                    <a:pt x="2491" y="8456"/>
                    <a:pt x="3308" y="8456"/>
                  </a:cubicBezTo>
                  <a:cubicBezTo>
                    <a:pt x="4010" y="8456"/>
                    <a:pt x="4715" y="8207"/>
                    <a:pt x="5278" y="7700"/>
                  </a:cubicBezTo>
                  <a:cubicBezTo>
                    <a:pt x="6512" y="6605"/>
                    <a:pt x="10231" y="1498"/>
                    <a:pt x="9135" y="279"/>
                  </a:cubicBezTo>
                  <a:cubicBezTo>
                    <a:pt x="8963" y="85"/>
                    <a:pt x="8680" y="0"/>
                    <a:pt x="831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2824975" y="1435975"/>
              <a:ext cx="282000" cy="159600"/>
            </a:xfrm>
            <a:custGeom>
              <a:rect b="b" l="l" r="r" t="t"/>
              <a:pathLst>
                <a:path extrusionOk="0" h="6384" w="11280">
                  <a:moveTo>
                    <a:pt x="3906" y="1"/>
                  </a:moveTo>
                  <a:cubicBezTo>
                    <a:pt x="2229" y="1"/>
                    <a:pt x="746" y="241"/>
                    <a:pt x="509" y="958"/>
                  </a:cubicBezTo>
                  <a:cubicBezTo>
                    <a:pt x="0" y="2516"/>
                    <a:pt x="5447" y="5725"/>
                    <a:pt x="7006" y="6235"/>
                  </a:cubicBezTo>
                  <a:cubicBezTo>
                    <a:pt x="7315" y="6336"/>
                    <a:pt x="7630" y="6384"/>
                    <a:pt x="7939" y="6384"/>
                  </a:cubicBezTo>
                  <a:cubicBezTo>
                    <a:pt x="9186" y="6384"/>
                    <a:pt x="10347" y="5601"/>
                    <a:pt x="10755" y="4352"/>
                  </a:cubicBezTo>
                  <a:cubicBezTo>
                    <a:pt x="11280" y="2794"/>
                    <a:pt x="10431" y="1112"/>
                    <a:pt x="8873" y="603"/>
                  </a:cubicBezTo>
                  <a:cubicBezTo>
                    <a:pt x="8037" y="322"/>
                    <a:pt x="5842" y="1"/>
                    <a:pt x="3906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2467375" y="1291075"/>
              <a:ext cx="282000" cy="159600"/>
            </a:xfrm>
            <a:custGeom>
              <a:rect b="b" l="l" r="r" t="t"/>
              <a:pathLst>
                <a:path extrusionOk="0" h="6384" w="11280">
                  <a:moveTo>
                    <a:pt x="3327" y="0"/>
                  </a:moveTo>
                  <a:cubicBezTo>
                    <a:pt x="2084" y="0"/>
                    <a:pt x="930" y="783"/>
                    <a:pt x="510" y="2032"/>
                  </a:cubicBezTo>
                  <a:cubicBezTo>
                    <a:pt x="1" y="3590"/>
                    <a:pt x="849" y="5272"/>
                    <a:pt x="2408" y="5781"/>
                  </a:cubicBezTo>
                  <a:cubicBezTo>
                    <a:pt x="3243" y="6063"/>
                    <a:pt x="5434" y="6384"/>
                    <a:pt x="7366" y="6384"/>
                  </a:cubicBezTo>
                  <a:cubicBezTo>
                    <a:pt x="9039" y="6384"/>
                    <a:pt x="10519" y="6143"/>
                    <a:pt x="10755" y="5427"/>
                  </a:cubicBezTo>
                  <a:cubicBezTo>
                    <a:pt x="11280" y="3868"/>
                    <a:pt x="5818" y="659"/>
                    <a:pt x="4259" y="149"/>
                  </a:cubicBezTo>
                  <a:cubicBezTo>
                    <a:pt x="3950" y="48"/>
                    <a:pt x="3636" y="0"/>
                    <a:pt x="332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2676850" y="1333000"/>
              <a:ext cx="220675" cy="220675"/>
            </a:xfrm>
            <a:custGeom>
              <a:rect b="b" l="l" r="r" t="t"/>
              <a:pathLst>
                <a:path extrusionOk="0" h="8827" w="8827">
                  <a:moveTo>
                    <a:pt x="4413" y="0"/>
                  </a:moveTo>
                  <a:cubicBezTo>
                    <a:pt x="1975" y="0"/>
                    <a:pt x="0" y="1975"/>
                    <a:pt x="0" y="4413"/>
                  </a:cubicBezTo>
                  <a:cubicBezTo>
                    <a:pt x="0" y="6851"/>
                    <a:pt x="1975" y="8826"/>
                    <a:pt x="4413" y="8826"/>
                  </a:cubicBezTo>
                  <a:cubicBezTo>
                    <a:pt x="6851" y="8826"/>
                    <a:pt x="8826" y="6851"/>
                    <a:pt x="8826" y="4413"/>
                  </a:cubicBezTo>
                  <a:cubicBezTo>
                    <a:pt x="8826" y="1975"/>
                    <a:pt x="6851" y="0"/>
                    <a:pt x="441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2714650" y="1370800"/>
              <a:ext cx="145050" cy="145050"/>
            </a:xfrm>
            <a:custGeom>
              <a:rect b="b" l="l" r="r" t="t"/>
              <a:pathLst>
                <a:path extrusionOk="0" h="5802" w="5802">
                  <a:moveTo>
                    <a:pt x="2901" y="0"/>
                  </a:moveTo>
                  <a:cubicBezTo>
                    <a:pt x="1296" y="0"/>
                    <a:pt x="0" y="1296"/>
                    <a:pt x="0" y="2901"/>
                  </a:cubicBezTo>
                  <a:cubicBezTo>
                    <a:pt x="0" y="4506"/>
                    <a:pt x="1296" y="5802"/>
                    <a:pt x="2901" y="5802"/>
                  </a:cubicBezTo>
                  <a:cubicBezTo>
                    <a:pt x="4506" y="5802"/>
                    <a:pt x="5802" y="4506"/>
                    <a:pt x="5802" y="2901"/>
                  </a:cubicBezTo>
                  <a:cubicBezTo>
                    <a:pt x="5802" y="1296"/>
                    <a:pt x="4506" y="0"/>
                    <a:pt x="2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102700" y="961900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86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60"/>
                    <a:pt x="1297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3102700" y="1250825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86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60"/>
                    <a:pt x="1297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3000875" y="1003950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86"/>
                  </a:cubicBezTo>
                  <a:cubicBezTo>
                    <a:pt x="0" y="4460"/>
                    <a:pt x="1281" y="5756"/>
                    <a:pt x="2870" y="5756"/>
                  </a:cubicBezTo>
                  <a:cubicBezTo>
                    <a:pt x="4460" y="5756"/>
                    <a:pt x="5740" y="4460"/>
                    <a:pt x="5740" y="2886"/>
                  </a:cubicBezTo>
                  <a:cubicBezTo>
                    <a:pt x="5740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3204925" y="1208400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71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59"/>
                    <a:pt x="1297" y="5740"/>
                    <a:pt x="2871" y="5740"/>
                  </a:cubicBezTo>
                  <a:cubicBezTo>
                    <a:pt x="4460" y="5740"/>
                    <a:pt x="5756" y="4459"/>
                    <a:pt x="5756" y="2870"/>
                  </a:cubicBezTo>
                  <a:cubicBezTo>
                    <a:pt x="5756" y="1281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2958450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70"/>
                  </a:cubicBezTo>
                  <a:cubicBezTo>
                    <a:pt x="0" y="4459"/>
                    <a:pt x="1281" y="5756"/>
                    <a:pt x="2870" y="5756"/>
                  </a:cubicBezTo>
                  <a:cubicBezTo>
                    <a:pt x="4459" y="5756"/>
                    <a:pt x="5740" y="4459"/>
                    <a:pt x="5740" y="2870"/>
                  </a:cubicBezTo>
                  <a:cubicBezTo>
                    <a:pt x="5740" y="1296"/>
                    <a:pt x="4459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3247375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70"/>
                  </a:cubicBezTo>
                  <a:cubicBezTo>
                    <a:pt x="0" y="4459"/>
                    <a:pt x="1281" y="5756"/>
                    <a:pt x="2870" y="5756"/>
                  </a:cubicBezTo>
                  <a:cubicBezTo>
                    <a:pt x="4460" y="5756"/>
                    <a:pt x="5740" y="4459"/>
                    <a:pt x="5740" y="2870"/>
                  </a:cubicBezTo>
                  <a:cubicBezTo>
                    <a:pt x="5740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3000875" y="1208400"/>
              <a:ext cx="143525" cy="143525"/>
            </a:xfrm>
            <a:custGeom>
              <a:rect b="b" l="l" r="r" t="t"/>
              <a:pathLst>
                <a:path extrusionOk="0" h="5741" w="5741">
                  <a:moveTo>
                    <a:pt x="2870" y="0"/>
                  </a:moveTo>
                  <a:cubicBezTo>
                    <a:pt x="1281" y="0"/>
                    <a:pt x="0" y="1281"/>
                    <a:pt x="0" y="2870"/>
                  </a:cubicBezTo>
                  <a:cubicBezTo>
                    <a:pt x="0" y="4459"/>
                    <a:pt x="1281" y="5740"/>
                    <a:pt x="2870" y="5740"/>
                  </a:cubicBezTo>
                  <a:cubicBezTo>
                    <a:pt x="4460" y="5740"/>
                    <a:pt x="5740" y="4459"/>
                    <a:pt x="5740" y="2870"/>
                  </a:cubicBezTo>
                  <a:cubicBezTo>
                    <a:pt x="5740" y="1281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204925" y="1003950"/>
              <a:ext cx="143925" cy="143900"/>
            </a:xfrm>
            <a:custGeom>
              <a:rect b="b" l="l" r="r" t="t"/>
              <a:pathLst>
                <a:path extrusionOk="0" h="5756" w="5757">
                  <a:moveTo>
                    <a:pt x="2871" y="0"/>
                  </a:moveTo>
                  <a:cubicBezTo>
                    <a:pt x="1297" y="0"/>
                    <a:pt x="1" y="1296"/>
                    <a:pt x="1" y="2886"/>
                  </a:cubicBezTo>
                  <a:cubicBezTo>
                    <a:pt x="1" y="4460"/>
                    <a:pt x="1297" y="5756"/>
                    <a:pt x="2871" y="5756"/>
                  </a:cubicBezTo>
                  <a:cubicBezTo>
                    <a:pt x="4460" y="5756"/>
                    <a:pt x="5756" y="4460"/>
                    <a:pt x="5756" y="2886"/>
                  </a:cubicBezTo>
                  <a:cubicBezTo>
                    <a:pt x="5756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126250" y="10116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26"/>
                    <a:pt x="1003" y="4429"/>
                    <a:pt x="2222" y="4429"/>
                  </a:cubicBezTo>
                  <a:cubicBezTo>
                    <a:pt x="3441" y="4429"/>
                    <a:pt x="4429" y="3426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126250" y="1233850"/>
              <a:ext cx="110725" cy="110725"/>
            </a:xfrm>
            <a:custGeom>
              <a:rect b="b" l="l" r="r" t="t"/>
              <a:pathLst>
                <a:path extrusionOk="0" h="4429" w="4429">
                  <a:moveTo>
                    <a:pt x="2222" y="1"/>
                  </a:moveTo>
                  <a:cubicBezTo>
                    <a:pt x="1003" y="1"/>
                    <a:pt x="0" y="988"/>
                    <a:pt x="0" y="2222"/>
                  </a:cubicBezTo>
                  <a:cubicBezTo>
                    <a:pt x="0" y="3441"/>
                    <a:pt x="1003" y="4429"/>
                    <a:pt x="2222" y="4429"/>
                  </a:cubicBezTo>
                  <a:cubicBezTo>
                    <a:pt x="3441" y="4429"/>
                    <a:pt x="4429" y="3441"/>
                    <a:pt x="4429" y="2222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047925" y="1044050"/>
              <a:ext cx="110350" cy="110750"/>
            </a:xfrm>
            <a:custGeom>
              <a:rect b="b" l="l" r="r" t="t"/>
              <a:pathLst>
                <a:path extrusionOk="0" h="4430" w="4414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14" y="3442"/>
                    <a:pt x="4414" y="2223"/>
                  </a:cubicBezTo>
                  <a:cubicBezTo>
                    <a:pt x="4414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204925" y="1201450"/>
              <a:ext cx="110750" cy="110350"/>
            </a:xfrm>
            <a:custGeom>
              <a:rect b="b" l="l" r="r" t="t"/>
              <a:pathLst>
                <a:path extrusionOk="0" h="4414" w="4430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29" y="3426"/>
                    <a:pt x="4429" y="2207"/>
                  </a:cubicBezTo>
                  <a:cubicBezTo>
                    <a:pt x="4429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015150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42"/>
                    <a:pt x="1003" y="4429"/>
                    <a:pt x="2222" y="4429"/>
                  </a:cubicBezTo>
                  <a:cubicBezTo>
                    <a:pt x="3441" y="4429"/>
                    <a:pt x="4429" y="3442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237350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42"/>
                    <a:pt x="1003" y="4429"/>
                    <a:pt x="2222" y="4429"/>
                  </a:cubicBezTo>
                  <a:cubicBezTo>
                    <a:pt x="3441" y="4429"/>
                    <a:pt x="4428" y="3442"/>
                    <a:pt x="4428" y="2207"/>
                  </a:cubicBezTo>
                  <a:cubicBezTo>
                    <a:pt x="4428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047925" y="1201450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204925" y="10440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29" y="3442"/>
                    <a:pt x="4429" y="2223"/>
                  </a:cubicBezTo>
                  <a:cubicBezTo>
                    <a:pt x="4429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086500" y="1081875"/>
              <a:ext cx="190200" cy="190200"/>
            </a:xfrm>
            <a:custGeom>
              <a:rect b="b" l="l" r="r" t="t"/>
              <a:pathLst>
                <a:path extrusionOk="0" h="7608" w="7608">
                  <a:moveTo>
                    <a:pt x="3812" y="0"/>
                  </a:moveTo>
                  <a:cubicBezTo>
                    <a:pt x="1714" y="0"/>
                    <a:pt x="1" y="1697"/>
                    <a:pt x="1" y="3796"/>
                  </a:cubicBezTo>
                  <a:cubicBezTo>
                    <a:pt x="1" y="5894"/>
                    <a:pt x="1714" y="7607"/>
                    <a:pt x="3812" y="7607"/>
                  </a:cubicBezTo>
                  <a:cubicBezTo>
                    <a:pt x="5911" y="7607"/>
                    <a:pt x="7608" y="5894"/>
                    <a:pt x="7608" y="3796"/>
                  </a:cubicBezTo>
                  <a:cubicBezTo>
                    <a:pt x="7608" y="1697"/>
                    <a:pt x="5911" y="0"/>
                    <a:pt x="381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2829200" y="769400"/>
              <a:ext cx="178250" cy="186425"/>
            </a:xfrm>
            <a:custGeom>
              <a:rect b="b" l="l" r="r" t="t"/>
              <a:pathLst>
                <a:path extrusionOk="0" h="7457" w="7130">
                  <a:moveTo>
                    <a:pt x="4815" y="1"/>
                  </a:moveTo>
                  <a:cubicBezTo>
                    <a:pt x="4815" y="1"/>
                    <a:pt x="958" y="1667"/>
                    <a:pt x="479" y="3380"/>
                  </a:cubicBezTo>
                  <a:cubicBezTo>
                    <a:pt x="1" y="5077"/>
                    <a:pt x="989" y="6852"/>
                    <a:pt x="2701" y="7330"/>
                  </a:cubicBezTo>
                  <a:cubicBezTo>
                    <a:pt x="2995" y="7415"/>
                    <a:pt x="3291" y="7456"/>
                    <a:pt x="3582" y="7456"/>
                  </a:cubicBezTo>
                  <a:cubicBezTo>
                    <a:pt x="4974" y="7456"/>
                    <a:pt x="6256" y="6527"/>
                    <a:pt x="6651" y="5124"/>
                  </a:cubicBezTo>
                  <a:cubicBezTo>
                    <a:pt x="7130" y="3426"/>
                    <a:pt x="4815" y="1"/>
                    <a:pt x="481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2754750" y="1088500"/>
              <a:ext cx="177875" cy="186275"/>
            </a:xfrm>
            <a:custGeom>
              <a:rect b="b" l="l" r="r" t="t"/>
              <a:pathLst>
                <a:path extrusionOk="0" h="7451" w="7115">
                  <a:moveTo>
                    <a:pt x="3560" y="0"/>
                  </a:moveTo>
                  <a:cubicBezTo>
                    <a:pt x="2164" y="0"/>
                    <a:pt x="876" y="920"/>
                    <a:pt x="479" y="2327"/>
                  </a:cubicBezTo>
                  <a:cubicBezTo>
                    <a:pt x="1" y="4040"/>
                    <a:pt x="2315" y="7450"/>
                    <a:pt x="2315" y="7450"/>
                  </a:cubicBezTo>
                  <a:cubicBezTo>
                    <a:pt x="2315" y="7450"/>
                    <a:pt x="6158" y="5784"/>
                    <a:pt x="6636" y="4086"/>
                  </a:cubicBezTo>
                  <a:cubicBezTo>
                    <a:pt x="7114" y="2374"/>
                    <a:pt x="6127" y="615"/>
                    <a:pt x="4429" y="121"/>
                  </a:cubicBezTo>
                  <a:cubicBezTo>
                    <a:pt x="4140" y="39"/>
                    <a:pt x="3848" y="0"/>
                    <a:pt x="356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2684550" y="835425"/>
              <a:ext cx="179025" cy="163300"/>
            </a:xfrm>
            <a:custGeom>
              <a:rect b="b" l="l" r="r" t="t"/>
              <a:pathLst>
                <a:path extrusionOk="0" h="6532" w="7161">
                  <a:moveTo>
                    <a:pt x="1481" y="0"/>
                  </a:moveTo>
                  <a:cubicBezTo>
                    <a:pt x="885" y="0"/>
                    <a:pt x="479" y="29"/>
                    <a:pt x="479" y="29"/>
                  </a:cubicBezTo>
                  <a:cubicBezTo>
                    <a:pt x="479" y="29"/>
                    <a:pt x="1" y="4195"/>
                    <a:pt x="1235" y="5461"/>
                  </a:cubicBezTo>
                  <a:cubicBezTo>
                    <a:pt x="1873" y="6171"/>
                    <a:pt x="2752" y="6531"/>
                    <a:pt x="3631" y="6531"/>
                  </a:cubicBezTo>
                  <a:cubicBezTo>
                    <a:pt x="4431" y="6531"/>
                    <a:pt x="5231" y="6233"/>
                    <a:pt x="5849" y="5630"/>
                  </a:cubicBezTo>
                  <a:cubicBezTo>
                    <a:pt x="7160" y="4365"/>
                    <a:pt x="7145" y="2267"/>
                    <a:pt x="5833" y="1017"/>
                  </a:cubicBezTo>
                  <a:cubicBezTo>
                    <a:pt x="4987" y="138"/>
                    <a:pt x="2782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2901350" y="1047625"/>
              <a:ext cx="176300" cy="161150"/>
            </a:xfrm>
            <a:custGeom>
              <a:rect b="b" l="l" r="r" t="t"/>
              <a:pathLst>
                <a:path extrusionOk="0" h="6446" w="7052">
                  <a:moveTo>
                    <a:pt x="3529" y="0"/>
                  </a:moveTo>
                  <a:cubicBezTo>
                    <a:pt x="2724" y="0"/>
                    <a:pt x="1917" y="301"/>
                    <a:pt x="1297" y="907"/>
                  </a:cubicBezTo>
                  <a:cubicBezTo>
                    <a:pt x="31" y="2142"/>
                    <a:pt x="0" y="4163"/>
                    <a:pt x="1235" y="5444"/>
                  </a:cubicBezTo>
                  <a:cubicBezTo>
                    <a:pt x="2068" y="6308"/>
                    <a:pt x="4255" y="6445"/>
                    <a:pt x="5557" y="6445"/>
                  </a:cubicBezTo>
                  <a:cubicBezTo>
                    <a:pt x="6161" y="6445"/>
                    <a:pt x="6574" y="6416"/>
                    <a:pt x="6574" y="6416"/>
                  </a:cubicBezTo>
                  <a:cubicBezTo>
                    <a:pt x="6574" y="6416"/>
                    <a:pt x="7052" y="2250"/>
                    <a:pt x="5818" y="969"/>
                  </a:cubicBezTo>
                  <a:cubicBezTo>
                    <a:pt x="5197" y="325"/>
                    <a:pt x="4364" y="0"/>
                    <a:pt x="352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2627850" y="982975"/>
              <a:ext cx="196375" cy="159200"/>
            </a:xfrm>
            <a:custGeom>
              <a:rect b="b" l="l" r="r" t="t"/>
              <a:pathLst>
                <a:path extrusionOk="0" h="6368" w="7855">
                  <a:moveTo>
                    <a:pt x="4305" y="0"/>
                  </a:moveTo>
                  <a:cubicBezTo>
                    <a:pt x="4045" y="0"/>
                    <a:pt x="3782" y="32"/>
                    <a:pt x="3519" y="99"/>
                  </a:cubicBezTo>
                  <a:cubicBezTo>
                    <a:pt x="1806" y="531"/>
                    <a:pt x="0" y="4249"/>
                    <a:pt x="0" y="4249"/>
                  </a:cubicBezTo>
                  <a:cubicBezTo>
                    <a:pt x="0" y="4249"/>
                    <a:pt x="2863" y="6367"/>
                    <a:pt x="4655" y="6367"/>
                  </a:cubicBezTo>
                  <a:cubicBezTo>
                    <a:pt x="4809" y="6367"/>
                    <a:pt x="4956" y="6351"/>
                    <a:pt x="5092" y="6317"/>
                  </a:cubicBezTo>
                  <a:cubicBezTo>
                    <a:pt x="6805" y="5885"/>
                    <a:pt x="7854" y="4141"/>
                    <a:pt x="7407" y="2429"/>
                  </a:cubicBezTo>
                  <a:cubicBezTo>
                    <a:pt x="7041" y="966"/>
                    <a:pt x="5736" y="0"/>
                    <a:pt x="4305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2940300" y="902400"/>
              <a:ext cx="193675" cy="158350"/>
            </a:xfrm>
            <a:custGeom>
              <a:rect b="b" l="l" r="r" t="t"/>
              <a:pathLst>
                <a:path extrusionOk="0" h="6334" w="7747">
                  <a:moveTo>
                    <a:pt x="3108" y="0"/>
                  </a:moveTo>
                  <a:cubicBezTo>
                    <a:pt x="2953" y="0"/>
                    <a:pt x="2806" y="16"/>
                    <a:pt x="2670" y="50"/>
                  </a:cubicBezTo>
                  <a:cubicBezTo>
                    <a:pt x="988" y="513"/>
                    <a:pt x="1" y="2226"/>
                    <a:pt x="417" y="3923"/>
                  </a:cubicBezTo>
                  <a:cubicBezTo>
                    <a:pt x="788" y="5368"/>
                    <a:pt x="2092" y="6334"/>
                    <a:pt x="3528" y="6334"/>
                  </a:cubicBezTo>
                  <a:cubicBezTo>
                    <a:pt x="3764" y="6334"/>
                    <a:pt x="4004" y="6308"/>
                    <a:pt x="4244" y="6253"/>
                  </a:cubicBezTo>
                  <a:cubicBezTo>
                    <a:pt x="5957" y="5821"/>
                    <a:pt x="7747" y="2118"/>
                    <a:pt x="7747" y="2118"/>
                  </a:cubicBezTo>
                  <a:cubicBezTo>
                    <a:pt x="7747" y="2118"/>
                    <a:pt x="4897" y="0"/>
                    <a:pt x="310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2845025" y="850800"/>
              <a:ext cx="121925" cy="127550"/>
            </a:xfrm>
            <a:custGeom>
              <a:rect b="b" l="l" r="r" t="t"/>
              <a:pathLst>
                <a:path extrusionOk="0" h="5102" w="4877">
                  <a:moveTo>
                    <a:pt x="3303" y="1"/>
                  </a:moveTo>
                  <a:cubicBezTo>
                    <a:pt x="3303" y="1"/>
                    <a:pt x="695" y="1127"/>
                    <a:pt x="371" y="2284"/>
                  </a:cubicBezTo>
                  <a:cubicBezTo>
                    <a:pt x="1" y="3457"/>
                    <a:pt x="680" y="4691"/>
                    <a:pt x="1852" y="5015"/>
                  </a:cubicBezTo>
                  <a:cubicBezTo>
                    <a:pt x="2054" y="5074"/>
                    <a:pt x="2257" y="5101"/>
                    <a:pt x="2456" y="5101"/>
                  </a:cubicBezTo>
                  <a:cubicBezTo>
                    <a:pt x="3417" y="5101"/>
                    <a:pt x="4297" y="4456"/>
                    <a:pt x="4552" y="3472"/>
                  </a:cubicBezTo>
                  <a:cubicBezTo>
                    <a:pt x="4877" y="2315"/>
                    <a:pt x="3303" y="1"/>
                    <a:pt x="3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2795275" y="1067075"/>
              <a:ext cx="120750" cy="126300"/>
            </a:xfrm>
            <a:custGeom>
              <a:rect b="b" l="l" r="r" t="t"/>
              <a:pathLst>
                <a:path extrusionOk="0" h="5052" w="4830">
                  <a:moveTo>
                    <a:pt x="2414" y="1"/>
                  </a:moveTo>
                  <a:cubicBezTo>
                    <a:pt x="1465" y="1"/>
                    <a:pt x="593" y="621"/>
                    <a:pt x="324" y="1580"/>
                  </a:cubicBezTo>
                  <a:cubicBezTo>
                    <a:pt x="0" y="2737"/>
                    <a:pt x="1574" y="5051"/>
                    <a:pt x="1574" y="5051"/>
                  </a:cubicBezTo>
                  <a:cubicBezTo>
                    <a:pt x="1574" y="5051"/>
                    <a:pt x="4182" y="3925"/>
                    <a:pt x="4506" y="2768"/>
                  </a:cubicBezTo>
                  <a:cubicBezTo>
                    <a:pt x="4830" y="1610"/>
                    <a:pt x="4166" y="407"/>
                    <a:pt x="3009" y="83"/>
                  </a:cubicBezTo>
                  <a:cubicBezTo>
                    <a:pt x="2811" y="27"/>
                    <a:pt x="2611" y="1"/>
                    <a:pt x="2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2747825" y="895800"/>
              <a:ext cx="119225" cy="108400"/>
            </a:xfrm>
            <a:custGeom>
              <a:rect b="b" l="l" r="r" t="t"/>
              <a:pathLst>
                <a:path extrusionOk="0" h="4336" w="4769">
                  <a:moveTo>
                    <a:pt x="1034" y="1"/>
                  </a:moveTo>
                  <a:cubicBezTo>
                    <a:pt x="614" y="1"/>
                    <a:pt x="324" y="21"/>
                    <a:pt x="324" y="21"/>
                  </a:cubicBezTo>
                  <a:cubicBezTo>
                    <a:pt x="324" y="21"/>
                    <a:pt x="0" y="2845"/>
                    <a:pt x="833" y="3709"/>
                  </a:cubicBezTo>
                  <a:cubicBezTo>
                    <a:pt x="1260" y="4128"/>
                    <a:pt x="1815" y="4336"/>
                    <a:pt x="2369" y="4336"/>
                  </a:cubicBezTo>
                  <a:cubicBezTo>
                    <a:pt x="2918" y="4336"/>
                    <a:pt x="3466" y="4131"/>
                    <a:pt x="3889" y="3724"/>
                  </a:cubicBezTo>
                  <a:cubicBezTo>
                    <a:pt x="4737" y="2891"/>
                    <a:pt x="4768" y="1533"/>
                    <a:pt x="3950" y="669"/>
                  </a:cubicBezTo>
                  <a:cubicBezTo>
                    <a:pt x="3395" y="93"/>
                    <a:pt x="1922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2894025" y="1038700"/>
              <a:ext cx="120375" cy="110050"/>
            </a:xfrm>
            <a:custGeom>
              <a:rect b="b" l="l" r="r" t="t"/>
              <a:pathLst>
                <a:path extrusionOk="0" h="4402" w="4815">
                  <a:moveTo>
                    <a:pt x="2388" y="0"/>
                  </a:moveTo>
                  <a:cubicBezTo>
                    <a:pt x="1844" y="0"/>
                    <a:pt x="1298" y="205"/>
                    <a:pt x="880" y="616"/>
                  </a:cubicBezTo>
                  <a:cubicBezTo>
                    <a:pt x="0" y="1465"/>
                    <a:pt x="0" y="2853"/>
                    <a:pt x="864" y="3718"/>
                  </a:cubicBezTo>
                  <a:cubicBezTo>
                    <a:pt x="1433" y="4308"/>
                    <a:pt x="2916" y="4401"/>
                    <a:pt x="3800" y="4401"/>
                  </a:cubicBezTo>
                  <a:cubicBezTo>
                    <a:pt x="4210" y="4401"/>
                    <a:pt x="4490" y="4381"/>
                    <a:pt x="4490" y="4381"/>
                  </a:cubicBezTo>
                  <a:cubicBezTo>
                    <a:pt x="4490" y="4381"/>
                    <a:pt x="4814" y="1557"/>
                    <a:pt x="3966" y="693"/>
                  </a:cubicBezTo>
                  <a:cubicBezTo>
                    <a:pt x="3544" y="232"/>
                    <a:pt x="2967" y="0"/>
                    <a:pt x="2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2709625" y="994725"/>
              <a:ext cx="136200" cy="108450"/>
            </a:xfrm>
            <a:custGeom>
              <a:rect b="b" l="l" r="r" t="t"/>
              <a:pathLst>
                <a:path extrusionOk="0" h="4338" w="5448">
                  <a:moveTo>
                    <a:pt x="3048" y="0"/>
                  </a:moveTo>
                  <a:cubicBezTo>
                    <a:pt x="2826" y="0"/>
                    <a:pt x="2600" y="35"/>
                    <a:pt x="2377" y="107"/>
                  </a:cubicBezTo>
                  <a:cubicBezTo>
                    <a:pt x="1220" y="400"/>
                    <a:pt x="1" y="2900"/>
                    <a:pt x="1" y="2900"/>
                  </a:cubicBezTo>
                  <a:cubicBezTo>
                    <a:pt x="1" y="2900"/>
                    <a:pt x="1936" y="4338"/>
                    <a:pt x="3146" y="4338"/>
                  </a:cubicBezTo>
                  <a:cubicBezTo>
                    <a:pt x="3250" y="4338"/>
                    <a:pt x="3350" y="4327"/>
                    <a:pt x="3442" y="4304"/>
                  </a:cubicBezTo>
                  <a:cubicBezTo>
                    <a:pt x="4676" y="4072"/>
                    <a:pt x="5447" y="2853"/>
                    <a:pt x="5154" y="1634"/>
                  </a:cubicBezTo>
                  <a:cubicBezTo>
                    <a:pt x="4904" y="644"/>
                    <a:pt x="4011" y="0"/>
                    <a:pt x="3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2920625" y="940975"/>
              <a:ext cx="131950" cy="107575"/>
            </a:xfrm>
            <a:custGeom>
              <a:rect b="b" l="l" r="r" t="t"/>
              <a:pathLst>
                <a:path extrusionOk="0" h="4303" w="5278">
                  <a:moveTo>
                    <a:pt x="2133" y="1"/>
                  </a:moveTo>
                  <a:cubicBezTo>
                    <a:pt x="2028" y="1"/>
                    <a:pt x="1929" y="12"/>
                    <a:pt x="1837" y="35"/>
                  </a:cubicBezTo>
                  <a:cubicBezTo>
                    <a:pt x="695" y="344"/>
                    <a:pt x="1" y="1516"/>
                    <a:pt x="294" y="2658"/>
                  </a:cubicBezTo>
                  <a:cubicBezTo>
                    <a:pt x="546" y="3651"/>
                    <a:pt x="1433" y="4303"/>
                    <a:pt x="2410" y="4303"/>
                  </a:cubicBezTo>
                  <a:cubicBezTo>
                    <a:pt x="2572" y="4303"/>
                    <a:pt x="2737" y="4285"/>
                    <a:pt x="2902" y="4247"/>
                  </a:cubicBezTo>
                  <a:cubicBezTo>
                    <a:pt x="4059" y="3939"/>
                    <a:pt x="5278" y="1439"/>
                    <a:pt x="5278" y="1439"/>
                  </a:cubicBezTo>
                  <a:cubicBezTo>
                    <a:pt x="5278" y="1439"/>
                    <a:pt x="3343" y="1"/>
                    <a:pt x="2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2787175" y="928325"/>
              <a:ext cx="187875" cy="187900"/>
            </a:xfrm>
            <a:custGeom>
              <a:rect b="b" l="l" r="r" t="t"/>
              <a:pathLst>
                <a:path extrusionOk="0" h="7516" w="7515">
                  <a:moveTo>
                    <a:pt x="3750" y="1"/>
                  </a:moveTo>
                  <a:cubicBezTo>
                    <a:pt x="1682" y="1"/>
                    <a:pt x="0" y="1683"/>
                    <a:pt x="0" y="3750"/>
                  </a:cubicBezTo>
                  <a:cubicBezTo>
                    <a:pt x="0" y="5833"/>
                    <a:pt x="1682" y="7515"/>
                    <a:pt x="3750" y="7515"/>
                  </a:cubicBezTo>
                  <a:cubicBezTo>
                    <a:pt x="5833" y="7515"/>
                    <a:pt x="7515" y="5833"/>
                    <a:pt x="7515" y="3750"/>
                  </a:cubicBezTo>
                  <a:cubicBezTo>
                    <a:pt x="7515" y="1683"/>
                    <a:pt x="5833" y="1"/>
                    <a:pt x="375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3089600" y="735975"/>
              <a:ext cx="71000" cy="116150"/>
            </a:xfrm>
            <a:custGeom>
              <a:rect b="b" l="l" r="r" t="t"/>
              <a:pathLst>
                <a:path extrusionOk="0" h="4646" w="2840">
                  <a:moveTo>
                    <a:pt x="1414" y="0"/>
                  </a:moveTo>
                  <a:cubicBezTo>
                    <a:pt x="1329" y="0"/>
                    <a:pt x="1243" y="9"/>
                    <a:pt x="1158" y="26"/>
                  </a:cubicBezTo>
                  <a:cubicBezTo>
                    <a:pt x="463" y="165"/>
                    <a:pt x="0" y="844"/>
                    <a:pt x="139" y="1538"/>
                  </a:cubicBezTo>
                  <a:cubicBezTo>
                    <a:pt x="274" y="2229"/>
                    <a:pt x="1345" y="4645"/>
                    <a:pt x="2057" y="4645"/>
                  </a:cubicBezTo>
                  <a:cubicBezTo>
                    <a:pt x="2076" y="4645"/>
                    <a:pt x="2095" y="4643"/>
                    <a:pt x="2114" y="4640"/>
                  </a:cubicBezTo>
                  <a:cubicBezTo>
                    <a:pt x="2809" y="4485"/>
                    <a:pt x="2839" y="1708"/>
                    <a:pt x="2685" y="998"/>
                  </a:cubicBezTo>
                  <a:cubicBezTo>
                    <a:pt x="2550" y="405"/>
                    <a:pt x="2003" y="0"/>
                    <a:pt x="1414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3133575" y="897700"/>
              <a:ext cx="71375" cy="117050"/>
            </a:xfrm>
            <a:custGeom>
              <a:rect b="b" l="l" r="r" t="t"/>
              <a:pathLst>
                <a:path extrusionOk="0" h="4682" w="2855">
                  <a:moveTo>
                    <a:pt x="789" y="0"/>
                  </a:moveTo>
                  <a:cubicBezTo>
                    <a:pt x="767" y="0"/>
                    <a:pt x="746" y="2"/>
                    <a:pt x="726" y="7"/>
                  </a:cubicBezTo>
                  <a:cubicBezTo>
                    <a:pt x="31" y="161"/>
                    <a:pt x="0" y="2939"/>
                    <a:pt x="155" y="3633"/>
                  </a:cubicBezTo>
                  <a:cubicBezTo>
                    <a:pt x="275" y="4250"/>
                    <a:pt x="817" y="4681"/>
                    <a:pt x="1423" y="4681"/>
                  </a:cubicBezTo>
                  <a:cubicBezTo>
                    <a:pt x="1513" y="4681"/>
                    <a:pt x="1605" y="4671"/>
                    <a:pt x="1698" y="4651"/>
                  </a:cubicBezTo>
                  <a:cubicBezTo>
                    <a:pt x="2407" y="4513"/>
                    <a:pt x="2855" y="3818"/>
                    <a:pt x="2716" y="3108"/>
                  </a:cubicBezTo>
                  <a:cubicBezTo>
                    <a:pt x="2566" y="2419"/>
                    <a:pt x="1500" y="0"/>
                    <a:pt x="789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3152475" y="768475"/>
              <a:ext cx="113825" cy="93925"/>
            </a:xfrm>
            <a:custGeom>
              <a:rect b="b" l="l" r="r" t="t"/>
              <a:pathLst>
                <a:path extrusionOk="0" h="3757" w="4553">
                  <a:moveTo>
                    <a:pt x="3083" y="0"/>
                  </a:moveTo>
                  <a:cubicBezTo>
                    <a:pt x="2758" y="0"/>
                    <a:pt x="2432" y="120"/>
                    <a:pt x="2176" y="362"/>
                  </a:cubicBezTo>
                  <a:cubicBezTo>
                    <a:pt x="1636" y="856"/>
                    <a:pt x="0" y="3093"/>
                    <a:pt x="479" y="3633"/>
                  </a:cubicBezTo>
                  <a:cubicBezTo>
                    <a:pt x="555" y="3719"/>
                    <a:pt x="681" y="3757"/>
                    <a:pt x="842" y="3757"/>
                  </a:cubicBezTo>
                  <a:cubicBezTo>
                    <a:pt x="1684" y="3757"/>
                    <a:pt x="3466" y="2723"/>
                    <a:pt x="3920" y="2321"/>
                  </a:cubicBezTo>
                  <a:cubicBezTo>
                    <a:pt x="4491" y="1843"/>
                    <a:pt x="4552" y="994"/>
                    <a:pt x="4059" y="439"/>
                  </a:cubicBezTo>
                  <a:cubicBezTo>
                    <a:pt x="3799" y="147"/>
                    <a:pt x="3442" y="0"/>
                    <a:pt x="3083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3028250" y="887450"/>
              <a:ext cx="113450" cy="93600"/>
            </a:xfrm>
            <a:custGeom>
              <a:rect b="b" l="l" r="r" t="t"/>
              <a:pathLst>
                <a:path extrusionOk="0" h="3744" w="4538">
                  <a:moveTo>
                    <a:pt x="3696" y="0"/>
                  </a:moveTo>
                  <a:cubicBezTo>
                    <a:pt x="2854" y="0"/>
                    <a:pt x="1072" y="1033"/>
                    <a:pt x="618" y="1435"/>
                  </a:cubicBezTo>
                  <a:cubicBezTo>
                    <a:pt x="63" y="1914"/>
                    <a:pt x="1" y="2747"/>
                    <a:pt x="479" y="3302"/>
                  </a:cubicBezTo>
                  <a:cubicBezTo>
                    <a:pt x="741" y="3596"/>
                    <a:pt x="1102" y="3743"/>
                    <a:pt x="1463" y="3743"/>
                  </a:cubicBezTo>
                  <a:cubicBezTo>
                    <a:pt x="1785" y="3743"/>
                    <a:pt x="2108" y="3627"/>
                    <a:pt x="2362" y="3395"/>
                  </a:cubicBezTo>
                  <a:cubicBezTo>
                    <a:pt x="2902" y="2901"/>
                    <a:pt x="4537" y="664"/>
                    <a:pt x="4059" y="124"/>
                  </a:cubicBezTo>
                  <a:cubicBezTo>
                    <a:pt x="3983" y="37"/>
                    <a:pt x="3856" y="0"/>
                    <a:pt x="3696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3163650" y="871600"/>
              <a:ext cx="124250" cy="70250"/>
            </a:xfrm>
            <a:custGeom>
              <a:rect b="b" l="l" r="r" t="t"/>
              <a:pathLst>
                <a:path extrusionOk="0" h="2810" w="4970">
                  <a:moveTo>
                    <a:pt x="1740" y="0"/>
                  </a:moveTo>
                  <a:cubicBezTo>
                    <a:pt x="995" y="0"/>
                    <a:pt x="333" y="109"/>
                    <a:pt x="232" y="434"/>
                  </a:cubicBezTo>
                  <a:cubicBezTo>
                    <a:pt x="1" y="1113"/>
                    <a:pt x="2408" y="2517"/>
                    <a:pt x="3087" y="2748"/>
                  </a:cubicBezTo>
                  <a:cubicBezTo>
                    <a:pt x="3218" y="2790"/>
                    <a:pt x="3351" y="2810"/>
                    <a:pt x="3483" y="2810"/>
                  </a:cubicBezTo>
                  <a:cubicBezTo>
                    <a:pt x="4033" y="2810"/>
                    <a:pt x="4551" y="2463"/>
                    <a:pt x="4738" y="1915"/>
                  </a:cubicBezTo>
                  <a:cubicBezTo>
                    <a:pt x="4969" y="1221"/>
                    <a:pt x="4599" y="480"/>
                    <a:pt x="3905" y="264"/>
                  </a:cubicBezTo>
                  <a:cubicBezTo>
                    <a:pt x="3543" y="141"/>
                    <a:pt x="2588" y="0"/>
                    <a:pt x="1740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3006275" y="807800"/>
              <a:ext cx="124225" cy="70125"/>
            </a:xfrm>
            <a:custGeom>
              <a:rect b="b" l="l" r="r" t="t"/>
              <a:pathLst>
                <a:path extrusionOk="0" h="2805" w="4969">
                  <a:moveTo>
                    <a:pt x="1469" y="1"/>
                  </a:moveTo>
                  <a:cubicBezTo>
                    <a:pt x="926" y="1"/>
                    <a:pt x="417" y="348"/>
                    <a:pt x="232" y="903"/>
                  </a:cubicBezTo>
                  <a:cubicBezTo>
                    <a:pt x="0" y="1582"/>
                    <a:pt x="386" y="2322"/>
                    <a:pt x="1065" y="2538"/>
                  </a:cubicBezTo>
                  <a:cubicBezTo>
                    <a:pt x="1429" y="2662"/>
                    <a:pt x="2398" y="2804"/>
                    <a:pt x="3251" y="2804"/>
                  </a:cubicBezTo>
                  <a:cubicBezTo>
                    <a:pt x="3987" y="2804"/>
                    <a:pt x="4637" y="2699"/>
                    <a:pt x="4737" y="2384"/>
                  </a:cubicBezTo>
                  <a:cubicBezTo>
                    <a:pt x="4969" y="1705"/>
                    <a:pt x="2562" y="301"/>
                    <a:pt x="1883" y="69"/>
                  </a:cubicBezTo>
                  <a:cubicBezTo>
                    <a:pt x="1746" y="23"/>
                    <a:pt x="1606" y="1"/>
                    <a:pt x="1469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3098475" y="8265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80" y="0"/>
                    <a:pt x="0" y="864"/>
                    <a:pt x="0" y="1929"/>
                  </a:cubicBezTo>
                  <a:cubicBezTo>
                    <a:pt x="0" y="3009"/>
                    <a:pt x="880" y="3873"/>
                    <a:pt x="1944" y="3873"/>
                  </a:cubicBezTo>
                  <a:cubicBezTo>
                    <a:pt x="3024" y="3873"/>
                    <a:pt x="3889" y="3009"/>
                    <a:pt x="3889" y="1929"/>
                  </a:cubicBezTo>
                  <a:cubicBezTo>
                    <a:pt x="3889" y="864"/>
                    <a:pt x="3024" y="0"/>
                    <a:pt x="194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3334150" y="1032425"/>
              <a:ext cx="123475" cy="110875"/>
            </a:xfrm>
            <a:custGeom>
              <a:rect b="b" l="l" r="r" t="t"/>
              <a:pathLst>
                <a:path extrusionOk="0" h="4435" w="4939">
                  <a:moveTo>
                    <a:pt x="1651" y="1"/>
                  </a:moveTo>
                  <a:cubicBezTo>
                    <a:pt x="1283" y="1"/>
                    <a:pt x="917" y="136"/>
                    <a:pt x="634" y="404"/>
                  </a:cubicBezTo>
                  <a:cubicBezTo>
                    <a:pt x="32" y="975"/>
                    <a:pt x="1" y="1916"/>
                    <a:pt x="572" y="2503"/>
                  </a:cubicBezTo>
                  <a:cubicBezTo>
                    <a:pt x="1053" y="3024"/>
                    <a:pt x="3071" y="4434"/>
                    <a:pt x="3995" y="4434"/>
                  </a:cubicBezTo>
                  <a:cubicBezTo>
                    <a:pt x="4139" y="4434"/>
                    <a:pt x="4256" y="4400"/>
                    <a:pt x="4337" y="4323"/>
                  </a:cubicBezTo>
                  <a:cubicBezTo>
                    <a:pt x="4939" y="3753"/>
                    <a:pt x="3288" y="1052"/>
                    <a:pt x="2732" y="466"/>
                  </a:cubicBezTo>
                  <a:cubicBezTo>
                    <a:pt x="2437" y="155"/>
                    <a:pt x="2043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3464150" y="1176800"/>
              <a:ext cx="121925" cy="109250"/>
            </a:xfrm>
            <a:custGeom>
              <a:rect b="b" l="l" r="r" t="t"/>
              <a:pathLst>
                <a:path extrusionOk="0" h="4370" w="4877">
                  <a:moveTo>
                    <a:pt x="932" y="1"/>
                  </a:moveTo>
                  <a:cubicBezTo>
                    <a:pt x="793" y="1"/>
                    <a:pt x="680" y="33"/>
                    <a:pt x="603" y="107"/>
                  </a:cubicBezTo>
                  <a:cubicBezTo>
                    <a:pt x="1" y="662"/>
                    <a:pt x="1652" y="3363"/>
                    <a:pt x="2207" y="3964"/>
                  </a:cubicBezTo>
                  <a:cubicBezTo>
                    <a:pt x="2493" y="4234"/>
                    <a:pt x="2859" y="4369"/>
                    <a:pt x="3228" y="4369"/>
                  </a:cubicBezTo>
                  <a:cubicBezTo>
                    <a:pt x="3596" y="4369"/>
                    <a:pt x="3966" y="4234"/>
                    <a:pt x="4260" y="3964"/>
                  </a:cubicBezTo>
                  <a:cubicBezTo>
                    <a:pt x="4831" y="3424"/>
                    <a:pt x="4877" y="2529"/>
                    <a:pt x="4368" y="1928"/>
                  </a:cubicBezTo>
                  <a:cubicBezTo>
                    <a:pt x="3872" y="1406"/>
                    <a:pt x="1844" y="1"/>
                    <a:pt x="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3448725" y="1002325"/>
              <a:ext cx="89900" cy="132375"/>
            </a:xfrm>
            <a:custGeom>
              <a:rect b="b" l="l" r="r" t="t"/>
              <a:pathLst>
                <a:path extrusionOk="0" h="5295" w="3596">
                  <a:moveTo>
                    <a:pt x="1914" y="0"/>
                  </a:moveTo>
                  <a:cubicBezTo>
                    <a:pt x="1260" y="0"/>
                    <a:pt x="656" y="440"/>
                    <a:pt x="479" y="1099"/>
                  </a:cubicBezTo>
                  <a:cubicBezTo>
                    <a:pt x="248" y="1886"/>
                    <a:pt x="1" y="5049"/>
                    <a:pt x="788" y="5281"/>
                  </a:cubicBezTo>
                  <a:cubicBezTo>
                    <a:pt x="819" y="5290"/>
                    <a:pt x="851" y="5294"/>
                    <a:pt x="885" y="5294"/>
                  </a:cubicBezTo>
                  <a:cubicBezTo>
                    <a:pt x="1694" y="5294"/>
                    <a:pt x="3111" y="2703"/>
                    <a:pt x="3334" y="1948"/>
                  </a:cubicBezTo>
                  <a:cubicBezTo>
                    <a:pt x="3596" y="1161"/>
                    <a:pt x="3148" y="297"/>
                    <a:pt x="2346" y="65"/>
                  </a:cubicBezTo>
                  <a:cubicBezTo>
                    <a:pt x="2202" y="21"/>
                    <a:pt x="2057" y="0"/>
                    <a:pt x="1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3383925" y="1185250"/>
              <a:ext cx="89125" cy="130950"/>
            </a:xfrm>
            <a:custGeom>
              <a:rect b="b" l="l" r="r" t="t"/>
              <a:pathLst>
                <a:path extrusionOk="0" h="5238" w="3565">
                  <a:moveTo>
                    <a:pt x="2674" y="0"/>
                  </a:moveTo>
                  <a:cubicBezTo>
                    <a:pt x="1864" y="0"/>
                    <a:pt x="454" y="2580"/>
                    <a:pt x="232" y="3333"/>
                  </a:cubicBezTo>
                  <a:cubicBezTo>
                    <a:pt x="0" y="4120"/>
                    <a:pt x="448" y="4938"/>
                    <a:pt x="1235" y="5169"/>
                  </a:cubicBezTo>
                  <a:cubicBezTo>
                    <a:pt x="1382" y="5215"/>
                    <a:pt x="1530" y="5237"/>
                    <a:pt x="1675" y="5237"/>
                  </a:cubicBezTo>
                  <a:cubicBezTo>
                    <a:pt x="2307" y="5237"/>
                    <a:pt x="2883" y="4822"/>
                    <a:pt x="3071" y="4182"/>
                  </a:cubicBezTo>
                  <a:cubicBezTo>
                    <a:pt x="3318" y="3395"/>
                    <a:pt x="3565" y="247"/>
                    <a:pt x="2778" y="16"/>
                  </a:cubicBezTo>
                  <a:cubicBezTo>
                    <a:pt x="2745" y="5"/>
                    <a:pt x="2710" y="0"/>
                    <a:pt x="2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3482300" y="1093875"/>
              <a:ext cx="140825" cy="76425"/>
            </a:xfrm>
            <a:custGeom>
              <a:rect b="b" l="l" r="r" t="t"/>
              <a:pathLst>
                <a:path extrusionOk="0" h="3057" w="5633">
                  <a:moveTo>
                    <a:pt x="4002" y="0"/>
                  </a:moveTo>
                  <a:cubicBezTo>
                    <a:pt x="3884" y="0"/>
                    <a:pt x="3763" y="14"/>
                    <a:pt x="3642" y="45"/>
                  </a:cubicBezTo>
                  <a:cubicBezTo>
                    <a:pt x="2855" y="245"/>
                    <a:pt x="0" y="1588"/>
                    <a:pt x="185" y="2390"/>
                  </a:cubicBezTo>
                  <a:cubicBezTo>
                    <a:pt x="301" y="2900"/>
                    <a:pt x="1576" y="3056"/>
                    <a:pt x="2714" y="3056"/>
                  </a:cubicBezTo>
                  <a:cubicBezTo>
                    <a:pt x="3399" y="3056"/>
                    <a:pt x="4034" y="3000"/>
                    <a:pt x="4336" y="2930"/>
                  </a:cubicBezTo>
                  <a:cubicBezTo>
                    <a:pt x="5138" y="2745"/>
                    <a:pt x="5632" y="1943"/>
                    <a:pt x="5432" y="1140"/>
                  </a:cubicBezTo>
                  <a:cubicBezTo>
                    <a:pt x="5274" y="459"/>
                    <a:pt x="4672" y="0"/>
                    <a:pt x="4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3298675" y="1149500"/>
              <a:ext cx="140825" cy="76475"/>
            </a:xfrm>
            <a:custGeom>
              <a:rect b="b" l="l" r="r" t="t"/>
              <a:pathLst>
                <a:path extrusionOk="0" h="3059" w="5633">
                  <a:moveTo>
                    <a:pt x="2848" y="1"/>
                  </a:moveTo>
                  <a:cubicBezTo>
                    <a:pt x="2190" y="1"/>
                    <a:pt x="1588" y="52"/>
                    <a:pt x="1297" y="119"/>
                  </a:cubicBezTo>
                  <a:cubicBezTo>
                    <a:pt x="494" y="304"/>
                    <a:pt x="0" y="1106"/>
                    <a:pt x="201" y="1909"/>
                  </a:cubicBezTo>
                  <a:cubicBezTo>
                    <a:pt x="360" y="2597"/>
                    <a:pt x="973" y="3058"/>
                    <a:pt x="1651" y="3058"/>
                  </a:cubicBezTo>
                  <a:cubicBezTo>
                    <a:pt x="1763" y="3058"/>
                    <a:pt x="1877" y="3046"/>
                    <a:pt x="1991" y="3020"/>
                  </a:cubicBezTo>
                  <a:cubicBezTo>
                    <a:pt x="2793" y="2819"/>
                    <a:pt x="5632" y="1461"/>
                    <a:pt x="5447" y="659"/>
                  </a:cubicBezTo>
                  <a:cubicBezTo>
                    <a:pt x="5329" y="158"/>
                    <a:pt x="4003" y="1"/>
                    <a:pt x="2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3395100" y="1000825"/>
              <a:ext cx="81050" cy="133300"/>
            </a:xfrm>
            <a:custGeom>
              <a:rect b="b" l="l" r="r" t="t"/>
              <a:pathLst>
                <a:path extrusionOk="0" h="5332" w="3242">
                  <a:moveTo>
                    <a:pt x="1616" y="1"/>
                  </a:moveTo>
                  <a:cubicBezTo>
                    <a:pt x="1516" y="1"/>
                    <a:pt x="1414" y="11"/>
                    <a:pt x="1312" y="33"/>
                  </a:cubicBezTo>
                  <a:cubicBezTo>
                    <a:pt x="510" y="202"/>
                    <a:pt x="1" y="989"/>
                    <a:pt x="171" y="1792"/>
                  </a:cubicBezTo>
                  <a:cubicBezTo>
                    <a:pt x="321" y="2573"/>
                    <a:pt x="1540" y="5331"/>
                    <a:pt x="2345" y="5331"/>
                  </a:cubicBezTo>
                  <a:cubicBezTo>
                    <a:pt x="2366" y="5331"/>
                    <a:pt x="2387" y="5329"/>
                    <a:pt x="2408" y="5325"/>
                  </a:cubicBezTo>
                  <a:cubicBezTo>
                    <a:pt x="3210" y="5155"/>
                    <a:pt x="3241" y="1992"/>
                    <a:pt x="3072" y="1190"/>
                  </a:cubicBezTo>
                  <a:cubicBezTo>
                    <a:pt x="2923" y="489"/>
                    <a:pt x="2305" y="1"/>
                    <a:pt x="161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3445650" y="1185850"/>
              <a:ext cx="81025" cy="132925"/>
            </a:xfrm>
            <a:custGeom>
              <a:rect b="b" l="l" r="r" t="t"/>
              <a:pathLst>
                <a:path extrusionOk="0" h="5317" w="3241">
                  <a:moveTo>
                    <a:pt x="887" y="0"/>
                  </a:moveTo>
                  <a:cubicBezTo>
                    <a:pt x="864" y="0"/>
                    <a:pt x="841" y="2"/>
                    <a:pt x="818" y="7"/>
                  </a:cubicBezTo>
                  <a:cubicBezTo>
                    <a:pt x="16" y="177"/>
                    <a:pt x="0" y="3340"/>
                    <a:pt x="170" y="4142"/>
                  </a:cubicBezTo>
                  <a:cubicBezTo>
                    <a:pt x="318" y="4841"/>
                    <a:pt x="921" y="5317"/>
                    <a:pt x="1604" y="5317"/>
                  </a:cubicBezTo>
                  <a:cubicBezTo>
                    <a:pt x="1706" y="5317"/>
                    <a:pt x="1809" y="5306"/>
                    <a:pt x="1914" y="5284"/>
                  </a:cubicBezTo>
                  <a:cubicBezTo>
                    <a:pt x="2716" y="5130"/>
                    <a:pt x="3241" y="4343"/>
                    <a:pt x="3071" y="3541"/>
                  </a:cubicBezTo>
                  <a:cubicBezTo>
                    <a:pt x="2906" y="2761"/>
                    <a:pt x="1692" y="0"/>
                    <a:pt x="8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3467250" y="1039700"/>
              <a:ext cx="127700" cy="105900"/>
            </a:xfrm>
            <a:custGeom>
              <a:rect b="b" l="l" r="r" t="t"/>
              <a:pathLst>
                <a:path extrusionOk="0" h="4236" w="5108">
                  <a:moveTo>
                    <a:pt x="3464" y="1"/>
                  </a:moveTo>
                  <a:cubicBezTo>
                    <a:pt x="3111" y="1"/>
                    <a:pt x="2755" y="125"/>
                    <a:pt x="2469" y="376"/>
                  </a:cubicBezTo>
                  <a:cubicBezTo>
                    <a:pt x="1867" y="931"/>
                    <a:pt x="0" y="3477"/>
                    <a:pt x="540" y="4094"/>
                  </a:cubicBezTo>
                  <a:cubicBezTo>
                    <a:pt x="629" y="4193"/>
                    <a:pt x="774" y="4235"/>
                    <a:pt x="956" y="4235"/>
                  </a:cubicBezTo>
                  <a:cubicBezTo>
                    <a:pt x="1918" y="4235"/>
                    <a:pt x="3938" y="3051"/>
                    <a:pt x="4444" y="2597"/>
                  </a:cubicBezTo>
                  <a:cubicBezTo>
                    <a:pt x="5061" y="2042"/>
                    <a:pt x="5108" y="1116"/>
                    <a:pt x="4568" y="499"/>
                  </a:cubicBezTo>
                  <a:cubicBezTo>
                    <a:pt x="4278" y="168"/>
                    <a:pt x="3872" y="1"/>
                    <a:pt x="346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3327225" y="1174125"/>
              <a:ext cx="127325" cy="105300"/>
            </a:xfrm>
            <a:custGeom>
              <a:rect b="b" l="l" r="r" t="t"/>
              <a:pathLst>
                <a:path extrusionOk="0" h="4212" w="5093">
                  <a:moveTo>
                    <a:pt x="4143" y="1"/>
                  </a:moveTo>
                  <a:cubicBezTo>
                    <a:pt x="3184" y="1"/>
                    <a:pt x="1155" y="1178"/>
                    <a:pt x="648" y="1633"/>
                  </a:cubicBezTo>
                  <a:cubicBezTo>
                    <a:pt x="47" y="2189"/>
                    <a:pt x="0" y="3115"/>
                    <a:pt x="540" y="3717"/>
                  </a:cubicBezTo>
                  <a:cubicBezTo>
                    <a:pt x="834" y="4044"/>
                    <a:pt x="1243" y="4212"/>
                    <a:pt x="1653" y="4212"/>
                  </a:cubicBezTo>
                  <a:cubicBezTo>
                    <a:pt x="1997" y="4212"/>
                    <a:pt x="2342" y="4094"/>
                    <a:pt x="2623" y="3855"/>
                  </a:cubicBezTo>
                  <a:cubicBezTo>
                    <a:pt x="3225" y="3300"/>
                    <a:pt x="5092" y="754"/>
                    <a:pt x="4552" y="137"/>
                  </a:cubicBezTo>
                  <a:cubicBezTo>
                    <a:pt x="4465" y="42"/>
                    <a:pt x="4323" y="1"/>
                    <a:pt x="4143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3479600" y="1156225"/>
              <a:ext cx="141200" cy="79800"/>
            </a:xfrm>
            <a:custGeom>
              <a:rect b="b" l="l" r="r" t="t"/>
              <a:pathLst>
                <a:path extrusionOk="0" h="3192" w="5648">
                  <a:moveTo>
                    <a:pt x="1985" y="0"/>
                  </a:moveTo>
                  <a:cubicBezTo>
                    <a:pt x="1139" y="0"/>
                    <a:pt x="385" y="122"/>
                    <a:pt x="262" y="482"/>
                  </a:cubicBezTo>
                  <a:cubicBezTo>
                    <a:pt x="0" y="1254"/>
                    <a:pt x="2731" y="2859"/>
                    <a:pt x="3518" y="3121"/>
                  </a:cubicBezTo>
                  <a:cubicBezTo>
                    <a:pt x="3669" y="3169"/>
                    <a:pt x="3821" y="3192"/>
                    <a:pt x="3972" y="3192"/>
                  </a:cubicBezTo>
                  <a:cubicBezTo>
                    <a:pt x="4593" y="3192"/>
                    <a:pt x="5174" y="2801"/>
                    <a:pt x="5385" y="2180"/>
                  </a:cubicBezTo>
                  <a:cubicBezTo>
                    <a:pt x="5648" y="1393"/>
                    <a:pt x="5216" y="560"/>
                    <a:pt x="4444" y="297"/>
                  </a:cubicBezTo>
                  <a:cubicBezTo>
                    <a:pt x="4033" y="158"/>
                    <a:pt x="2949" y="0"/>
                    <a:pt x="198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3300975" y="1083800"/>
              <a:ext cx="140825" cy="79800"/>
            </a:xfrm>
            <a:custGeom>
              <a:rect b="b" l="l" r="r" t="t"/>
              <a:pathLst>
                <a:path extrusionOk="0" h="3192" w="5633">
                  <a:moveTo>
                    <a:pt x="1666" y="0"/>
                  </a:moveTo>
                  <a:cubicBezTo>
                    <a:pt x="1045" y="0"/>
                    <a:pt x="461" y="401"/>
                    <a:pt x="263" y="1019"/>
                  </a:cubicBezTo>
                  <a:cubicBezTo>
                    <a:pt x="1" y="1790"/>
                    <a:pt x="418" y="2639"/>
                    <a:pt x="1205" y="2886"/>
                  </a:cubicBezTo>
                  <a:cubicBezTo>
                    <a:pt x="1621" y="3027"/>
                    <a:pt x="2728" y="3191"/>
                    <a:pt x="3701" y="3191"/>
                  </a:cubicBezTo>
                  <a:cubicBezTo>
                    <a:pt x="4532" y="3191"/>
                    <a:pt x="5265" y="3071"/>
                    <a:pt x="5386" y="2716"/>
                  </a:cubicBezTo>
                  <a:cubicBezTo>
                    <a:pt x="5633" y="1929"/>
                    <a:pt x="2902" y="324"/>
                    <a:pt x="2130" y="77"/>
                  </a:cubicBezTo>
                  <a:cubicBezTo>
                    <a:pt x="1977" y="25"/>
                    <a:pt x="1820" y="0"/>
                    <a:pt x="166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3405525" y="1104625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4202500" y="679925"/>
              <a:ext cx="163950" cy="163950"/>
            </a:xfrm>
            <a:custGeom>
              <a:rect b="b" l="l" r="r" t="t"/>
              <a:pathLst>
                <a:path extrusionOk="0" h="6558" w="6558">
                  <a:moveTo>
                    <a:pt x="3271" y="0"/>
                  </a:moveTo>
                  <a:cubicBezTo>
                    <a:pt x="1466" y="0"/>
                    <a:pt x="0" y="1466"/>
                    <a:pt x="0" y="3287"/>
                  </a:cubicBezTo>
                  <a:cubicBezTo>
                    <a:pt x="0" y="5092"/>
                    <a:pt x="1466" y="6558"/>
                    <a:pt x="3271" y="6558"/>
                  </a:cubicBezTo>
                  <a:cubicBezTo>
                    <a:pt x="5092" y="6558"/>
                    <a:pt x="6558" y="5092"/>
                    <a:pt x="6558" y="3287"/>
                  </a:cubicBezTo>
                  <a:cubicBezTo>
                    <a:pt x="6558" y="1466"/>
                    <a:pt x="5092" y="0"/>
                    <a:pt x="327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106050" y="99545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2" y="1"/>
                  </a:moveTo>
                  <a:cubicBezTo>
                    <a:pt x="1466" y="1"/>
                    <a:pt x="1" y="1467"/>
                    <a:pt x="1" y="3272"/>
                  </a:cubicBezTo>
                  <a:cubicBezTo>
                    <a:pt x="1" y="5093"/>
                    <a:pt x="1466" y="6559"/>
                    <a:pt x="3272" y="6559"/>
                  </a:cubicBezTo>
                  <a:cubicBezTo>
                    <a:pt x="5093" y="6559"/>
                    <a:pt x="6558" y="5093"/>
                    <a:pt x="6558" y="3272"/>
                  </a:cubicBezTo>
                  <a:cubicBezTo>
                    <a:pt x="6558" y="1467"/>
                    <a:pt x="5093" y="1"/>
                    <a:pt x="3272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4299700" y="76015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0"/>
                  </a:moveTo>
                  <a:cubicBezTo>
                    <a:pt x="1482" y="0"/>
                    <a:pt x="1" y="1466"/>
                    <a:pt x="1" y="3287"/>
                  </a:cubicBezTo>
                  <a:cubicBezTo>
                    <a:pt x="1" y="5092"/>
                    <a:pt x="1482" y="6558"/>
                    <a:pt x="3287" y="6558"/>
                  </a:cubicBezTo>
                  <a:cubicBezTo>
                    <a:pt x="5092" y="6558"/>
                    <a:pt x="6574" y="5092"/>
                    <a:pt x="6574" y="3287"/>
                  </a:cubicBezTo>
                  <a:cubicBezTo>
                    <a:pt x="6574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4008450" y="914825"/>
              <a:ext cx="164375" cy="164375"/>
            </a:xfrm>
            <a:custGeom>
              <a:rect b="b" l="l" r="r" t="t"/>
              <a:pathLst>
                <a:path extrusionOk="0" h="6575" w="6575">
                  <a:moveTo>
                    <a:pt x="3287" y="1"/>
                  </a:moveTo>
                  <a:cubicBezTo>
                    <a:pt x="1467" y="1"/>
                    <a:pt x="1" y="1482"/>
                    <a:pt x="1" y="3287"/>
                  </a:cubicBezTo>
                  <a:cubicBezTo>
                    <a:pt x="1" y="5108"/>
                    <a:pt x="1467" y="6574"/>
                    <a:pt x="3287" y="6574"/>
                  </a:cubicBezTo>
                  <a:cubicBezTo>
                    <a:pt x="5093" y="6574"/>
                    <a:pt x="6574" y="5108"/>
                    <a:pt x="6574" y="3287"/>
                  </a:cubicBezTo>
                  <a:cubicBezTo>
                    <a:pt x="6574" y="1482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312050" y="88590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1" y="1"/>
                  </a:moveTo>
                  <a:cubicBezTo>
                    <a:pt x="1466" y="1"/>
                    <a:pt x="0" y="1466"/>
                    <a:pt x="0" y="3287"/>
                  </a:cubicBezTo>
                  <a:cubicBezTo>
                    <a:pt x="0" y="5093"/>
                    <a:pt x="1466" y="6558"/>
                    <a:pt x="3271" y="6558"/>
                  </a:cubicBezTo>
                  <a:cubicBezTo>
                    <a:pt x="5092" y="6558"/>
                    <a:pt x="6558" y="5093"/>
                    <a:pt x="6558" y="3287"/>
                  </a:cubicBezTo>
                  <a:cubicBezTo>
                    <a:pt x="6558" y="1466"/>
                    <a:pt x="5092" y="1"/>
                    <a:pt x="327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3996500" y="78947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6" y="0"/>
                    <a:pt x="0" y="1466"/>
                    <a:pt x="0" y="3271"/>
                  </a:cubicBezTo>
                  <a:cubicBezTo>
                    <a:pt x="0" y="5092"/>
                    <a:pt x="1466" y="6558"/>
                    <a:pt x="3287" y="6558"/>
                  </a:cubicBezTo>
                  <a:cubicBezTo>
                    <a:pt x="5092" y="6558"/>
                    <a:pt x="6558" y="5092"/>
                    <a:pt x="6558" y="3271"/>
                  </a:cubicBezTo>
                  <a:cubicBezTo>
                    <a:pt x="6558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4231425" y="983125"/>
              <a:ext cx="164350" cy="164350"/>
            </a:xfrm>
            <a:custGeom>
              <a:rect b="b" l="l" r="r" t="t"/>
              <a:pathLst>
                <a:path extrusionOk="0" h="6574" w="6574">
                  <a:moveTo>
                    <a:pt x="3287" y="0"/>
                  </a:moveTo>
                  <a:cubicBezTo>
                    <a:pt x="1482" y="0"/>
                    <a:pt x="0" y="1481"/>
                    <a:pt x="0" y="3287"/>
                  </a:cubicBezTo>
                  <a:cubicBezTo>
                    <a:pt x="0" y="5092"/>
                    <a:pt x="1482" y="6573"/>
                    <a:pt x="3287" y="6573"/>
                  </a:cubicBezTo>
                  <a:cubicBezTo>
                    <a:pt x="5092" y="6573"/>
                    <a:pt x="6574" y="5092"/>
                    <a:pt x="6574" y="3287"/>
                  </a:cubicBezTo>
                  <a:cubicBezTo>
                    <a:pt x="6574" y="1481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4076725" y="691875"/>
              <a:ext cx="163975" cy="164350"/>
            </a:xfrm>
            <a:custGeom>
              <a:rect b="b" l="l" r="r" t="t"/>
              <a:pathLst>
                <a:path extrusionOk="0" h="6574" w="6559">
                  <a:moveTo>
                    <a:pt x="3288" y="0"/>
                  </a:moveTo>
                  <a:cubicBezTo>
                    <a:pt x="1467" y="0"/>
                    <a:pt x="1" y="1482"/>
                    <a:pt x="1" y="3287"/>
                  </a:cubicBezTo>
                  <a:cubicBezTo>
                    <a:pt x="1" y="5092"/>
                    <a:pt x="1467" y="6574"/>
                    <a:pt x="3288" y="6574"/>
                  </a:cubicBezTo>
                  <a:cubicBezTo>
                    <a:pt x="5093" y="6574"/>
                    <a:pt x="6559" y="5092"/>
                    <a:pt x="6559" y="3287"/>
                  </a:cubicBezTo>
                  <a:cubicBezTo>
                    <a:pt x="6559" y="1482"/>
                    <a:pt x="5093" y="0"/>
                    <a:pt x="328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4216375" y="7779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45" y="0"/>
                  </a:moveTo>
                  <a:cubicBezTo>
                    <a:pt x="865" y="0"/>
                    <a:pt x="1" y="864"/>
                    <a:pt x="1" y="1944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09" y="3873"/>
                    <a:pt x="3874" y="3009"/>
                    <a:pt x="3874" y="1944"/>
                  </a:cubicBezTo>
                  <a:cubicBezTo>
                    <a:pt x="3874" y="864"/>
                    <a:pt x="3009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4158900" y="9646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5" y="0"/>
                  </a:moveTo>
                  <a:cubicBezTo>
                    <a:pt x="880" y="0"/>
                    <a:pt x="1" y="864"/>
                    <a:pt x="1" y="1945"/>
                  </a:cubicBezTo>
                  <a:cubicBezTo>
                    <a:pt x="1" y="3009"/>
                    <a:pt x="880" y="3873"/>
                    <a:pt x="1945" y="3873"/>
                  </a:cubicBezTo>
                  <a:cubicBezTo>
                    <a:pt x="3025" y="3873"/>
                    <a:pt x="3889" y="3009"/>
                    <a:pt x="3889" y="1945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4273850" y="825350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65" y="0"/>
                    <a:pt x="1" y="864"/>
                    <a:pt x="1" y="1944"/>
                  </a:cubicBezTo>
                  <a:cubicBezTo>
                    <a:pt x="1" y="3009"/>
                    <a:pt x="865" y="3888"/>
                    <a:pt x="1945" y="3888"/>
                  </a:cubicBezTo>
                  <a:cubicBezTo>
                    <a:pt x="3010" y="3888"/>
                    <a:pt x="3889" y="3009"/>
                    <a:pt x="3889" y="1944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4101425" y="916775"/>
              <a:ext cx="97225" cy="97225"/>
            </a:xfrm>
            <a:custGeom>
              <a:rect b="b" l="l" r="r" t="t"/>
              <a:pathLst>
                <a:path extrusionOk="0" h="3889" w="3889">
                  <a:moveTo>
                    <a:pt x="1945" y="0"/>
                  </a:moveTo>
                  <a:cubicBezTo>
                    <a:pt x="865" y="0"/>
                    <a:pt x="0" y="880"/>
                    <a:pt x="0" y="1944"/>
                  </a:cubicBezTo>
                  <a:cubicBezTo>
                    <a:pt x="0" y="3024"/>
                    <a:pt x="865" y="3888"/>
                    <a:pt x="1945" y="3888"/>
                  </a:cubicBezTo>
                  <a:cubicBezTo>
                    <a:pt x="3025" y="3888"/>
                    <a:pt x="3889" y="3024"/>
                    <a:pt x="3889" y="1944"/>
                  </a:cubicBezTo>
                  <a:cubicBezTo>
                    <a:pt x="3889" y="880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4281175" y="8998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30" y="0"/>
                  </a:moveTo>
                  <a:cubicBezTo>
                    <a:pt x="865" y="0"/>
                    <a:pt x="1" y="864"/>
                    <a:pt x="1" y="1929"/>
                  </a:cubicBezTo>
                  <a:cubicBezTo>
                    <a:pt x="1" y="3009"/>
                    <a:pt x="865" y="3873"/>
                    <a:pt x="1930" y="3873"/>
                  </a:cubicBezTo>
                  <a:cubicBezTo>
                    <a:pt x="3010" y="3873"/>
                    <a:pt x="3874" y="3009"/>
                    <a:pt x="3874" y="1929"/>
                  </a:cubicBezTo>
                  <a:cubicBezTo>
                    <a:pt x="3874" y="864"/>
                    <a:pt x="3010" y="0"/>
                    <a:pt x="1930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094475" y="8427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29" y="0"/>
                  </a:moveTo>
                  <a:cubicBezTo>
                    <a:pt x="865" y="0"/>
                    <a:pt x="1" y="865"/>
                    <a:pt x="1" y="1929"/>
                  </a:cubicBezTo>
                  <a:cubicBezTo>
                    <a:pt x="1" y="3009"/>
                    <a:pt x="865" y="3873"/>
                    <a:pt x="1929" y="3873"/>
                  </a:cubicBezTo>
                  <a:cubicBezTo>
                    <a:pt x="3010" y="3873"/>
                    <a:pt x="3874" y="3009"/>
                    <a:pt x="3874" y="1929"/>
                  </a:cubicBezTo>
                  <a:cubicBezTo>
                    <a:pt x="3874" y="865"/>
                    <a:pt x="3010" y="0"/>
                    <a:pt x="1929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233350" y="957275"/>
              <a:ext cx="97225" cy="97225"/>
            </a:xfrm>
            <a:custGeom>
              <a:rect b="b" l="l" r="r" t="t"/>
              <a:pathLst>
                <a:path extrusionOk="0" h="3889" w="3889">
                  <a:moveTo>
                    <a:pt x="1945" y="0"/>
                  </a:moveTo>
                  <a:cubicBezTo>
                    <a:pt x="880" y="0"/>
                    <a:pt x="1" y="864"/>
                    <a:pt x="1" y="1944"/>
                  </a:cubicBezTo>
                  <a:cubicBezTo>
                    <a:pt x="1" y="3024"/>
                    <a:pt x="880" y="3889"/>
                    <a:pt x="1945" y="3889"/>
                  </a:cubicBezTo>
                  <a:cubicBezTo>
                    <a:pt x="3025" y="3889"/>
                    <a:pt x="3889" y="3024"/>
                    <a:pt x="3889" y="1944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141925" y="784825"/>
              <a:ext cx="97225" cy="97250"/>
            </a:xfrm>
            <a:custGeom>
              <a:rect b="b" l="l" r="r" t="t"/>
              <a:pathLst>
                <a:path extrusionOk="0" h="3890" w="3889">
                  <a:moveTo>
                    <a:pt x="1945" y="1"/>
                  </a:moveTo>
                  <a:cubicBezTo>
                    <a:pt x="865" y="1"/>
                    <a:pt x="1" y="865"/>
                    <a:pt x="1" y="1945"/>
                  </a:cubicBezTo>
                  <a:cubicBezTo>
                    <a:pt x="1" y="3025"/>
                    <a:pt x="865" y="3889"/>
                    <a:pt x="1945" y="3889"/>
                  </a:cubicBezTo>
                  <a:cubicBezTo>
                    <a:pt x="3009" y="3889"/>
                    <a:pt x="3889" y="3025"/>
                    <a:pt x="3889" y="1945"/>
                  </a:cubicBezTo>
                  <a:cubicBezTo>
                    <a:pt x="3889" y="865"/>
                    <a:pt x="3009" y="1"/>
                    <a:pt x="1945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162375" y="843475"/>
              <a:ext cx="148925" cy="148925"/>
            </a:xfrm>
            <a:custGeom>
              <a:rect b="b" l="l" r="r" t="t"/>
              <a:pathLst>
                <a:path extrusionOk="0" h="5957" w="5957">
                  <a:moveTo>
                    <a:pt x="2978" y="0"/>
                  </a:moveTo>
                  <a:cubicBezTo>
                    <a:pt x="1327" y="0"/>
                    <a:pt x="0" y="1343"/>
                    <a:pt x="0" y="2978"/>
                  </a:cubicBezTo>
                  <a:cubicBezTo>
                    <a:pt x="0" y="4629"/>
                    <a:pt x="1327" y="5956"/>
                    <a:pt x="2978" y="5956"/>
                  </a:cubicBezTo>
                  <a:cubicBezTo>
                    <a:pt x="4614" y="5956"/>
                    <a:pt x="5956" y="4629"/>
                    <a:pt x="5956" y="2978"/>
                  </a:cubicBezTo>
                  <a:cubicBezTo>
                    <a:pt x="5956" y="1343"/>
                    <a:pt x="4614" y="0"/>
                    <a:pt x="297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836275" y="1188900"/>
              <a:ext cx="245750" cy="220875"/>
            </a:xfrm>
            <a:custGeom>
              <a:rect b="b" l="l" r="r" t="t"/>
              <a:pathLst>
                <a:path extrusionOk="0" h="8835" w="9830">
                  <a:moveTo>
                    <a:pt x="6527" y="0"/>
                  </a:moveTo>
                  <a:cubicBezTo>
                    <a:pt x="5751" y="0"/>
                    <a:pt x="4977" y="301"/>
                    <a:pt x="4398" y="904"/>
                  </a:cubicBezTo>
                  <a:cubicBezTo>
                    <a:pt x="3272" y="2092"/>
                    <a:pt x="1" y="7492"/>
                    <a:pt x="1189" y="8619"/>
                  </a:cubicBezTo>
                  <a:cubicBezTo>
                    <a:pt x="1347" y="8768"/>
                    <a:pt x="1576" y="8835"/>
                    <a:pt x="1857" y="8835"/>
                  </a:cubicBezTo>
                  <a:cubicBezTo>
                    <a:pt x="3688" y="8835"/>
                    <a:pt x="7727" y="6007"/>
                    <a:pt x="8703" y="4977"/>
                  </a:cubicBezTo>
                  <a:lnTo>
                    <a:pt x="8719" y="4993"/>
                  </a:lnTo>
                  <a:cubicBezTo>
                    <a:pt x="9830" y="3789"/>
                    <a:pt x="9768" y="1937"/>
                    <a:pt x="8580" y="811"/>
                  </a:cubicBezTo>
                  <a:cubicBezTo>
                    <a:pt x="8002" y="271"/>
                    <a:pt x="7263" y="0"/>
                    <a:pt x="652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4575900" y="1476975"/>
              <a:ext cx="246525" cy="222150"/>
            </a:xfrm>
            <a:custGeom>
              <a:rect b="b" l="l" r="r" t="t"/>
              <a:pathLst>
                <a:path extrusionOk="0" h="8886" w="9861">
                  <a:moveTo>
                    <a:pt x="7995" y="1"/>
                  </a:moveTo>
                  <a:cubicBezTo>
                    <a:pt x="6164" y="1"/>
                    <a:pt x="2107" y="2823"/>
                    <a:pt x="1142" y="3854"/>
                  </a:cubicBezTo>
                  <a:cubicBezTo>
                    <a:pt x="0" y="5042"/>
                    <a:pt x="31" y="6940"/>
                    <a:pt x="1235" y="8082"/>
                  </a:cubicBezTo>
                  <a:cubicBezTo>
                    <a:pt x="1809" y="8619"/>
                    <a:pt x="2541" y="8886"/>
                    <a:pt x="3270" y="8886"/>
                  </a:cubicBezTo>
                  <a:cubicBezTo>
                    <a:pt x="4070" y="8886"/>
                    <a:pt x="4866" y="8565"/>
                    <a:pt x="5447" y="7927"/>
                  </a:cubicBezTo>
                  <a:cubicBezTo>
                    <a:pt x="6574" y="6739"/>
                    <a:pt x="9860" y="1339"/>
                    <a:pt x="8657" y="212"/>
                  </a:cubicBezTo>
                  <a:cubicBezTo>
                    <a:pt x="8500" y="66"/>
                    <a:pt x="8273" y="1"/>
                    <a:pt x="799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4674275" y="1129250"/>
              <a:ext cx="179000" cy="263500"/>
            </a:xfrm>
            <a:custGeom>
              <a:rect b="b" l="l" r="r" t="t"/>
              <a:pathLst>
                <a:path extrusionOk="0" h="10540" w="7160">
                  <a:moveTo>
                    <a:pt x="3336" y="0"/>
                  </a:moveTo>
                  <a:cubicBezTo>
                    <a:pt x="3054" y="0"/>
                    <a:pt x="2768" y="41"/>
                    <a:pt x="2484" y="126"/>
                  </a:cubicBezTo>
                  <a:cubicBezTo>
                    <a:pt x="895" y="605"/>
                    <a:pt x="0" y="2287"/>
                    <a:pt x="509" y="3876"/>
                  </a:cubicBezTo>
                  <a:cubicBezTo>
                    <a:pt x="953" y="5370"/>
                    <a:pt x="3767" y="10540"/>
                    <a:pt x="5385" y="10540"/>
                  </a:cubicBezTo>
                  <a:cubicBezTo>
                    <a:pt x="5454" y="10540"/>
                    <a:pt x="5521" y="10530"/>
                    <a:pt x="5586" y="10511"/>
                  </a:cubicBezTo>
                  <a:cubicBezTo>
                    <a:pt x="7160" y="10048"/>
                    <a:pt x="6666" y="3737"/>
                    <a:pt x="6188" y="2179"/>
                  </a:cubicBezTo>
                  <a:cubicBezTo>
                    <a:pt x="5820" y="860"/>
                    <a:pt x="4630" y="0"/>
                    <a:pt x="333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4805025" y="1493900"/>
              <a:ext cx="178250" cy="262250"/>
            </a:xfrm>
            <a:custGeom>
              <a:rect b="b" l="l" r="r" t="t"/>
              <a:pathLst>
                <a:path extrusionOk="0" h="10490" w="7130">
                  <a:moveTo>
                    <a:pt x="1776" y="0"/>
                  </a:moveTo>
                  <a:cubicBezTo>
                    <a:pt x="1706" y="0"/>
                    <a:pt x="1639" y="10"/>
                    <a:pt x="1575" y="29"/>
                  </a:cubicBezTo>
                  <a:cubicBezTo>
                    <a:pt x="1" y="492"/>
                    <a:pt x="495" y="6803"/>
                    <a:pt x="958" y="8361"/>
                  </a:cubicBezTo>
                  <a:cubicBezTo>
                    <a:pt x="1351" y="9655"/>
                    <a:pt x="2535" y="10489"/>
                    <a:pt x="3818" y="10489"/>
                  </a:cubicBezTo>
                  <a:cubicBezTo>
                    <a:pt x="4097" y="10489"/>
                    <a:pt x="4380" y="10450"/>
                    <a:pt x="4661" y="10367"/>
                  </a:cubicBezTo>
                  <a:cubicBezTo>
                    <a:pt x="6235" y="9889"/>
                    <a:pt x="7130" y="8238"/>
                    <a:pt x="6651" y="6664"/>
                  </a:cubicBezTo>
                  <a:cubicBezTo>
                    <a:pt x="6207" y="5170"/>
                    <a:pt x="3394" y="0"/>
                    <a:pt x="177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4505300" y="1311375"/>
              <a:ext cx="281250" cy="152625"/>
            </a:xfrm>
            <a:custGeom>
              <a:rect b="b" l="l" r="r" t="t"/>
              <a:pathLst>
                <a:path extrusionOk="0" h="6105" w="11250">
                  <a:moveTo>
                    <a:pt x="3277" y="0"/>
                  </a:moveTo>
                  <a:cubicBezTo>
                    <a:pt x="1931" y="0"/>
                    <a:pt x="704" y="921"/>
                    <a:pt x="387" y="2285"/>
                  </a:cubicBezTo>
                  <a:cubicBezTo>
                    <a:pt x="1" y="3874"/>
                    <a:pt x="988" y="5479"/>
                    <a:pt x="2578" y="5864"/>
                  </a:cubicBezTo>
                  <a:cubicBezTo>
                    <a:pt x="3160" y="6000"/>
                    <a:pt x="4377" y="6105"/>
                    <a:pt x="5706" y="6105"/>
                  </a:cubicBezTo>
                  <a:cubicBezTo>
                    <a:pt x="8004" y="6105"/>
                    <a:pt x="10635" y="5791"/>
                    <a:pt x="10879" y="4784"/>
                  </a:cubicBezTo>
                  <a:cubicBezTo>
                    <a:pt x="11249" y="3195"/>
                    <a:pt x="5556" y="464"/>
                    <a:pt x="3951" y="78"/>
                  </a:cubicBezTo>
                  <a:cubicBezTo>
                    <a:pt x="3725" y="26"/>
                    <a:pt x="3499" y="0"/>
                    <a:pt x="327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4871375" y="1422475"/>
              <a:ext cx="281625" cy="152575"/>
            </a:xfrm>
            <a:custGeom>
              <a:rect b="b" l="l" r="r" t="t"/>
              <a:pathLst>
                <a:path extrusionOk="0" h="6103" w="11265">
                  <a:moveTo>
                    <a:pt x="5560" y="1"/>
                  </a:moveTo>
                  <a:cubicBezTo>
                    <a:pt x="3260" y="1"/>
                    <a:pt x="631" y="320"/>
                    <a:pt x="387" y="1328"/>
                  </a:cubicBezTo>
                  <a:cubicBezTo>
                    <a:pt x="1" y="2917"/>
                    <a:pt x="5710" y="5648"/>
                    <a:pt x="7315" y="6019"/>
                  </a:cubicBezTo>
                  <a:cubicBezTo>
                    <a:pt x="7548" y="6075"/>
                    <a:pt x="7781" y="6102"/>
                    <a:pt x="8010" y="6102"/>
                  </a:cubicBezTo>
                  <a:cubicBezTo>
                    <a:pt x="9348" y="6102"/>
                    <a:pt x="10563" y="5184"/>
                    <a:pt x="10879" y="3827"/>
                  </a:cubicBezTo>
                  <a:cubicBezTo>
                    <a:pt x="11265" y="2223"/>
                    <a:pt x="10277" y="633"/>
                    <a:pt x="8688" y="248"/>
                  </a:cubicBezTo>
                  <a:cubicBezTo>
                    <a:pt x="8101" y="107"/>
                    <a:pt x="6885" y="1"/>
                    <a:pt x="556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4798875" y="1123875"/>
              <a:ext cx="162800" cy="267350"/>
            </a:xfrm>
            <a:custGeom>
              <a:rect b="b" l="l" r="r" t="t"/>
              <a:pathLst>
                <a:path extrusionOk="0" h="10694" w="6512">
                  <a:moveTo>
                    <a:pt x="3246" y="1"/>
                  </a:moveTo>
                  <a:cubicBezTo>
                    <a:pt x="1843" y="1"/>
                    <a:pt x="596" y="994"/>
                    <a:pt x="340" y="2424"/>
                  </a:cubicBezTo>
                  <a:cubicBezTo>
                    <a:pt x="0" y="4029"/>
                    <a:pt x="46" y="10356"/>
                    <a:pt x="1651" y="10680"/>
                  </a:cubicBezTo>
                  <a:cubicBezTo>
                    <a:pt x="1697" y="10689"/>
                    <a:pt x="1743" y="10694"/>
                    <a:pt x="1790" y="10694"/>
                  </a:cubicBezTo>
                  <a:cubicBezTo>
                    <a:pt x="3399" y="10694"/>
                    <a:pt x="5826" y="5187"/>
                    <a:pt x="6141" y="3628"/>
                  </a:cubicBezTo>
                  <a:cubicBezTo>
                    <a:pt x="6512" y="2008"/>
                    <a:pt x="5478" y="403"/>
                    <a:pt x="3858" y="64"/>
                  </a:cubicBezTo>
                  <a:cubicBezTo>
                    <a:pt x="3652" y="21"/>
                    <a:pt x="3448" y="1"/>
                    <a:pt x="3246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4697400" y="1495050"/>
              <a:ext cx="162050" cy="266225"/>
            </a:xfrm>
            <a:custGeom>
              <a:rect b="b" l="l" r="r" t="t"/>
              <a:pathLst>
                <a:path extrusionOk="0" h="10649" w="6482">
                  <a:moveTo>
                    <a:pt x="4698" y="1"/>
                  </a:moveTo>
                  <a:cubicBezTo>
                    <a:pt x="3089" y="1"/>
                    <a:pt x="671" y="5520"/>
                    <a:pt x="340" y="7081"/>
                  </a:cubicBezTo>
                  <a:cubicBezTo>
                    <a:pt x="1" y="8686"/>
                    <a:pt x="1035" y="10260"/>
                    <a:pt x="2639" y="10584"/>
                  </a:cubicBezTo>
                  <a:cubicBezTo>
                    <a:pt x="2846" y="10627"/>
                    <a:pt x="3051" y="10648"/>
                    <a:pt x="3254" y="10648"/>
                  </a:cubicBezTo>
                  <a:cubicBezTo>
                    <a:pt x="4628" y="10648"/>
                    <a:pt x="5862" y="9683"/>
                    <a:pt x="6158" y="8285"/>
                  </a:cubicBezTo>
                  <a:cubicBezTo>
                    <a:pt x="6482" y="6680"/>
                    <a:pt x="6435" y="354"/>
                    <a:pt x="4831" y="14"/>
                  </a:cubicBezTo>
                  <a:cubicBezTo>
                    <a:pt x="4787" y="5"/>
                    <a:pt x="4743" y="1"/>
                    <a:pt x="4698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4560475" y="1203350"/>
              <a:ext cx="256150" cy="211450"/>
            </a:xfrm>
            <a:custGeom>
              <a:rect b="b" l="l" r="r" t="t"/>
              <a:pathLst>
                <a:path extrusionOk="0" h="8458" w="10246">
                  <a:moveTo>
                    <a:pt x="3304" y="1"/>
                  </a:moveTo>
                  <a:cubicBezTo>
                    <a:pt x="2486" y="1"/>
                    <a:pt x="1675" y="335"/>
                    <a:pt x="1096" y="989"/>
                  </a:cubicBezTo>
                  <a:cubicBezTo>
                    <a:pt x="0" y="2223"/>
                    <a:pt x="108" y="4091"/>
                    <a:pt x="1327" y="5186"/>
                  </a:cubicBezTo>
                  <a:cubicBezTo>
                    <a:pt x="2365" y="6107"/>
                    <a:pt x="6414" y="8458"/>
                    <a:pt x="8328" y="8458"/>
                  </a:cubicBezTo>
                  <a:cubicBezTo>
                    <a:pt x="8690" y="8458"/>
                    <a:pt x="8976" y="8373"/>
                    <a:pt x="9150" y="8179"/>
                  </a:cubicBezTo>
                  <a:cubicBezTo>
                    <a:pt x="10246" y="6960"/>
                    <a:pt x="6512" y="1853"/>
                    <a:pt x="5293" y="758"/>
                  </a:cubicBezTo>
                  <a:cubicBezTo>
                    <a:pt x="4721" y="250"/>
                    <a:pt x="4010" y="1"/>
                    <a:pt x="330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4841675" y="1471850"/>
              <a:ext cx="255775" cy="211400"/>
            </a:xfrm>
            <a:custGeom>
              <a:rect b="b" l="l" r="r" t="t"/>
              <a:pathLst>
                <a:path extrusionOk="0" h="8456" w="10231">
                  <a:moveTo>
                    <a:pt x="1913" y="0"/>
                  </a:moveTo>
                  <a:cubicBezTo>
                    <a:pt x="1552" y="0"/>
                    <a:pt x="1268" y="85"/>
                    <a:pt x="1096" y="279"/>
                  </a:cubicBezTo>
                  <a:cubicBezTo>
                    <a:pt x="1" y="1498"/>
                    <a:pt x="3735" y="6605"/>
                    <a:pt x="4954" y="7700"/>
                  </a:cubicBezTo>
                  <a:cubicBezTo>
                    <a:pt x="5517" y="8207"/>
                    <a:pt x="6222" y="8456"/>
                    <a:pt x="6924" y="8456"/>
                  </a:cubicBezTo>
                  <a:cubicBezTo>
                    <a:pt x="7741" y="8456"/>
                    <a:pt x="8554" y="8118"/>
                    <a:pt x="9135" y="7454"/>
                  </a:cubicBezTo>
                  <a:cubicBezTo>
                    <a:pt x="10231" y="6235"/>
                    <a:pt x="10123" y="4352"/>
                    <a:pt x="8904" y="3272"/>
                  </a:cubicBezTo>
                  <a:cubicBezTo>
                    <a:pt x="7879" y="2351"/>
                    <a:pt x="3821" y="0"/>
                    <a:pt x="19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4509550" y="1435975"/>
              <a:ext cx="281625" cy="159600"/>
            </a:xfrm>
            <a:custGeom>
              <a:rect b="b" l="l" r="r" t="t"/>
              <a:pathLst>
                <a:path extrusionOk="0" h="6384" w="11265">
                  <a:moveTo>
                    <a:pt x="7359" y="1"/>
                  </a:moveTo>
                  <a:cubicBezTo>
                    <a:pt x="5423" y="1"/>
                    <a:pt x="3227" y="322"/>
                    <a:pt x="2392" y="603"/>
                  </a:cubicBezTo>
                  <a:cubicBezTo>
                    <a:pt x="834" y="1112"/>
                    <a:pt x="0" y="2794"/>
                    <a:pt x="510" y="4352"/>
                  </a:cubicBezTo>
                  <a:cubicBezTo>
                    <a:pt x="918" y="5601"/>
                    <a:pt x="2079" y="6384"/>
                    <a:pt x="3326" y="6384"/>
                  </a:cubicBezTo>
                  <a:cubicBezTo>
                    <a:pt x="3635" y="6384"/>
                    <a:pt x="3949" y="6336"/>
                    <a:pt x="4259" y="6235"/>
                  </a:cubicBezTo>
                  <a:cubicBezTo>
                    <a:pt x="5818" y="5725"/>
                    <a:pt x="11264" y="2516"/>
                    <a:pt x="10755" y="958"/>
                  </a:cubicBezTo>
                  <a:cubicBezTo>
                    <a:pt x="10519" y="241"/>
                    <a:pt x="9036" y="1"/>
                    <a:pt x="735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4866750" y="1291075"/>
              <a:ext cx="282025" cy="159600"/>
            </a:xfrm>
            <a:custGeom>
              <a:rect b="b" l="l" r="r" t="t"/>
              <a:pathLst>
                <a:path extrusionOk="0" h="6384" w="11281">
                  <a:moveTo>
                    <a:pt x="7954" y="0"/>
                  </a:moveTo>
                  <a:cubicBezTo>
                    <a:pt x="7645" y="0"/>
                    <a:pt x="7331" y="48"/>
                    <a:pt x="7021" y="149"/>
                  </a:cubicBezTo>
                  <a:cubicBezTo>
                    <a:pt x="5463" y="659"/>
                    <a:pt x="1" y="3868"/>
                    <a:pt x="525" y="5427"/>
                  </a:cubicBezTo>
                  <a:cubicBezTo>
                    <a:pt x="762" y="6143"/>
                    <a:pt x="2241" y="6384"/>
                    <a:pt x="3915" y="6384"/>
                  </a:cubicBezTo>
                  <a:cubicBezTo>
                    <a:pt x="5847" y="6384"/>
                    <a:pt x="8038" y="6063"/>
                    <a:pt x="8873" y="5781"/>
                  </a:cubicBezTo>
                  <a:cubicBezTo>
                    <a:pt x="10432" y="5272"/>
                    <a:pt x="11280" y="3590"/>
                    <a:pt x="10771" y="2032"/>
                  </a:cubicBezTo>
                  <a:cubicBezTo>
                    <a:pt x="10351" y="783"/>
                    <a:pt x="9197" y="0"/>
                    <a:pt x="795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4718625" y="1333000"/>
              <a:ext cx="220675" cy="220675"/>
            </a:xfrm>
            <a:custGeom>
              <a:rect b="b" l="l" r="r" t="t"/>
              <a:pathLst>
                <a:path extrusionOk="0" h="8827" w="8827">
                  <a:moveTo>
                    <a:pt x="4414" y="0"/>
                  </a:moveTo>
                  <a:cubicBezTo>
                    <a:pt x="1976" y="0"/>
                    <a:pt x="1" y="1975"/>
                    <a:pt x="1" y="4413"/>
                  </a:cubicBezTo>
                  <a:cubicBezTo>
                    <a:pt x="1" y="6851"/>
                    <a:pt x="1976" y="8826"/>
                    <a:pt x="4414" y="8826"/>
                  </a:cubicBezTo>
                  <a:cubicBezTo>
                    <a:pt x="6852" y="8826"/>
                    <a:pt x="8827" y="6851"/>
                    <a:pt x="8827" y="4413"/>
                  </a:cubicBezTo>
                  <a:cubicBezTo>
                    <a:pt x="8827" y="1975"/>
                    <a:pt x="6852" y="0"/>
                    <a:pt x="441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4756425" y="1370800"/>
              <a:ext cx="145075" cy="145050"/>
            </a:xfrm>
            <a:custGeom>
              <a:rect b="b" l="l" r="r" t="t"/>
              <a:pathLst>
                <a:path extrusionOk="0" h="5802" w="5803">
                  <a:moveTo>
                    <a:pt x="2902" y="0"/>
                  </a:moveTo>
                  <a:cubicBezTo>
                    <a:pt x="1312" y="0"/>
                    <a:pt x="1" y="1296"/>
                    <a:pt x="1" y="2901"/>
                  </a:cubicBezTo>
                  <a:cubicBezTo>
                    <a:pt x="1" y="4506"/>
                    <a:pt x="1312" y="5802"/>
                    <a:pt x="2902" y="5802"/>
                  </a:cubicBezTo>
                  <a:cubicBezTo>
                    <a:pt x="4506" y="5802"/>
                    <a:pt x="5802" y="4506"/>
                    <a:pt x="5802" y="2901"/>
                  </a:cubicBezTo>
                  <a:cubicBezTo>
                    <a:pt x="5802" y="1296"/>
                    <a:pt x="4506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4369525" y="961900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86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60"/>
                    <a:pt x="1296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4369525" y="1250825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86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60"/>
                    <a:pt x="1296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4471750" y="1003950"/>
              <a:ext cx="143900" cy="143900"/>
            </a:xfrm>
            <a:custGeom>
              <a:rect b="b" l="l" r="r" t="t"/>
              <a:pathLst>
                <a:path extrusionOk="0" h="5756" w="5756">
                  <a:moveTo>
                    <a:pt x="2870" y="0"/>
                  </a:moveTo>
                  <a:cubicBezTo>
                    <a:pt x="1296" y="0"/>
                    <a:pt x="0" y="1296"/>
                    <a:pt x="0" y="2886"/>
                  </a:cubicBezTo>
                  <a:cubicBezTo>
                    <a:pt x="0" y="4460"/>
                    <a:pt x="1296" y="5756"/>
                    <a:pt x="2870" y="5756"/>
                  </a:cubicBezTo>
                  <a:cubicBezTo>
                    <a:pt x="4460" y="5756"/>
                    <a:pt x="5756" y="4460"/>
                    <a:pt x="5756" y="2886"/>
                  </a:cubicBezTo>
                  <a:cubicBezTo>
                    <a:pt x="5756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4267675" y="1208400"/>
              <a:ext cx="143525" cy="143525"/>
            </a:xfrm>
            <a:custGeom>
              <a:rect b="b" l="l" r="r" t="t"/>
              <a:pathLst>
                <a:path extrusionOk="0" h="5741" w="5741">
                  <a:moveTo>
                    <a:pt x="2871" y="0"/>
                  </a:moveTo>
                  <a:cubicBezTo>
                    <a:pt x="1282" y="0"/>
                    <a:pt x="1" y="1281"/>
                    <a:pt x="1" y="2870"/>
                  </a:cubicBezTo>
                  <a:cubicBezTo>
                    <a:pt x="1" y="4459"/>
                    <a:pt x="1282" y="5740"/>
                    <a:pt x="2871" y="5740"/>
                  </a:cubicBezTo>
                  <a:cubicBezTo>
                    <a:pt x="4460" y="5740"/>
                    <a:pt x="5741" y="4459"/>
                    <a:pt x="5741" y="2870"/>
                  </a:cubicBezTo>
                  <a:cubicBezTo>
                    <a:pt x="5741" y="1281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4514175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1" y="0"/>
                  </a:moveTo>
                  <a:cubicBezTo>
                    <a:pt x="1281" y="0"/>
                    <a:pt x="1" y="1296"/>
                    <a:pt x="1" y="2870"/>
                  </a:cubicBezTo>
                  <a:cubicBezTo>
                    <a:pt x="1" y="4459"/>
                    <a:pt x="1281" y="5756"/>
                    <a:pt x="2871" y="5756"/>
                  </a:cubicBezTo>
                  <a:cubicBezTo>
                    <a:pt x="4460" y="5756"/>
                    <a:pt x="5741" y="4459"/>
                    <a:pt x="5741" y="2870"/>
                  </a:cubicBezTo>
                  <a:cubicBezTo>
                    <a:pt x="5741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4225250" y="1106175"/>
              <a:ext cx="143900" cy="143900"/>
            </a:xfrm>
            <a:custGeom>
              <a:rect b="b" l="l" r="r" t="t"/>
              <a:pathLst>
                <a:path extrusionOk="0" h="5756" w="5756">
                  <a:moveTo>
                    <a:pt x="2871" y="0"/>
                  </a:moveTo>
                  <a:cubicBezTo>
                    <a:pt x="1281" y="0"/>
                    <a:pt x="1" y="1296"/>
                    <a:pt x="1" y="2870"/>
                  </a:cubicBezTo>
                  <a:cubicBezTo>
                    <a:pt x="1" y="4459"/>
                    <a:pt x="1281" y="5756"/>
                    <a:pt x="2871" y="5756"/>
                  </a:cubicBezTo>
                  <a:cubicBezTo>
                    <a:pt x="4460" y="5756"/>
                    <a:pt x="5756" y="4459"/>
                    <a:pt x="5756" y="2870"/>
                  </a:cubicBezTo>
                  <a:cubicBezTo>
                    <a:pt x="5756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4471750" y="1208400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70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59"/>
                    <a:pt x="1296" y="5740"/>
                    <a:pt x="2870" y="5740"/>
                  </a:cubicBezTo>
                  <a:cubicBezTo>
                    <a:pt x="4460" y="5740"/>
                    <a:pt x="5756" y="4459"/>
                    <a:pt x="5756" y="2870"/>
                  </a:cubicBezTo>
                  <a:cubicBezTo>
                    <a:pt x="5756" y="1281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4267675" y="1003950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1" y="0"/>
                  </a:moveTo>
                  <a:cubicBezTo>
                    <a:pt x="1282" y="0"/>
                    <a:pt x="1" y="1296"/>
                    <a:pt x="1" y="2886"/>
                  </a:cubicBezTo>
                  <a:cubicBezTo>
                    <a:pt x="1" y="4460"/>
                    <a:pt x="1282" y="5756"/>
                    <a:pt x="2871" y="5756"/>
                  </a:cubicBezTo>
                  <a:cubicBezTo>
                    <a:pt x="4460" y="5756"/>
                    <a:pt x="5741" y="4460"/>
                    <a:pt x="5741" y="2886"/>
                  </a:cubicBezTo>
                  <a:cubicBezTo>
                    <a:pt x="5741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4379175" y="10116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26"/>
                    <a:pt x="1003" y="4429"/>
                    <a:pt x="2222" y="4429"/>
                  </a:cubicBezTo>
                  <a:cubicBezTo>
                    <a:pt x="3441" y="4429"/>
                    <a:pt x="4429" y="3426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4379175" y="1233850"/>
              <a:ext cx="110725" cy="110725"/>
            </a:xfrm>
            <a:custGeom>
              <a:rect b="b" l="l" r="r" t="t"/>
              <a:pathLst>
                <a:path extrusionOk="0" h="4429" w="4429">
                  <a:moveTo>
                    <a:pt x="2222" y="1"/>
                  </a:moveTo>
                  <a:cubicBezTo>
                    <a:pt x="1003" y="1"/>
                    <a:pt x="0" y="988"/>
                    <a:pt x="0" y="2222"/>
                  </a:cubicBezTo>
                  <a:cubicBezTo>
                    <a:pt x="0" y="3441"/>
                    <a:pt x="1003" y="4429"/>
                    <a:pt x="2222" y="4429"/>
                  </a:cubicBezTo>
                  <a:cubicBezTo>
                    <a:pt x="3441" y="4429"/>
                    <a:pt x="4429" y="3441"/>
                    <a:pt x="4429" y="2222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4457850" y="10440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29" y="3442"/>
                    <a:pt x="4429" y="2223"/>
                  </a:cubicBezTo>
                  <a:cubicBezTo>
                    <a:pt x="4429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4300850" y="1201450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4490250" y="11227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23" y="1"/>
                  </a:moveTo>
                  <a:cubicBezTo>
                    <a:pt x="1004" y="1"/>
                    <a:pt x="1" y="988"/>
                    <a:pt x="1" y="2207"/>
                  </a:cubicBezTo>
                  <a:cubicBezTo>
                    <a:pt x="1" y="3442"/>
                    <a:pt x="1004" y="4429"/>
                    <a:pt x="2223" y="4429"/>
                  </a:cubicBezTo>
                  <a:cubicBezTo>
                    <a:pt x="3442" y="4429"/>
                    <a:pt x="4429" y="3442"/>
                    <a:pt x="4429" y="2207"/>
                  </a:cubicBezTo>
                  <a:cubicBezTo>
                    <a:pt x="4429" y="988"/>
                    <a:pt x="3442" y="1"/>
                    <a:pt x="222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4268075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07" y="1"/>
                  </a:moveTo>
                  <a:cubicBezTo>
                    <a:pt x="988" y="1"/>
                    <a:pt x="0" y="988"/>
                    <a:pt x="0" y="2207"/>
                  </a:cubicBezTo>
                  <a:cubicBezTo>
                    <a:pt x="0" y="3442"/>
                    <a:pt x="988" y="4429"/>
                    <a:pt x="2207" y="4429"/>
                  </a:cubicBezTo>
                  <a:cubicBezTo>
                    <a:pt x="3441" y="4429"/>
                    <a:pt x="4429" y="3442"/>
                    <a:pt x="4429" y="2207"/>
                  </a:cubicBezTo>
                  <a:cubicBezTo>
                    <a:pt x="4429" y="988"/>
                    <a:pt x="3441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4457850" y="1201450"/>
              <a:ext cx="110750" cy="110350"/>
            </a:xfrm>
            <a:custGeom>
              <a:rect b="b" l="l" r="r" t="t"/>
              <a:pathLst>
                <a:path extrusionOk="0" h="4414" w="4430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29" y="3426"/>
                    <a:pt x="4429" y="2207"/>
                  </a:cubicBezTo>
                  <a:cubicBezTo>
                    <a:pt x="4429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4300850" y="1044050"/>
              <a:ext cx="110350" cy="110750"/>
            </a:xfrm>
            <a:custGeom>
              <a:rect b="b" l="l" r="r" t="t"/>
              <a:pathLst>
                <a:path extrusionOk="0" h="4430" w="4414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14" y="3442"/>
                    <a:pt x="4414" y="2223"/>
                  </a:cubicBezTo>
                  <a:cubicBezTo>
                    <a:pt x="4414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4339425" y="1081875"/>
              <a:ext cx="190200" cy="190200"/>
            </a:xfrm>
            <a:custGeom>
              <a:rect b="b" l="l" r="r" t="t"/>
              <a:pathLst>
                <a:path extrusionOk="0" h="7608" w="7608">
                  <a:moveTo>
                    <a:pt x="3812" y="0"/>
                  </a:moveTo>
                  <a:cubicBezTo>
                    <a:pt x="1714" y="0"/>
                    <a:pt x="1" y="1697"/>
                    <a:pt x="1" y="3796"/>
                  </a:cubicBezTo>
                  <a:cubicBezTo>
                    <a:pt x="1" y="5894"/>
                    <a:pt x="1714" y="7607"/>
                    <a:pt x="3812" y="7607"/>
                  </a:cubicBezTo>
                  <a:cubicBezTo>
                    <a:pt x="5911" y="7607"/>
                    <a:pt x="7608" y="5894"/>
                    <a:pt x="7608" y="3796"/>
                  </a:cubicBezTo>
                  <a:cubicBezTo>
                    <a:pt x="7608" y="1697"/>
                    <a:pt x="5911" y="0"/>
                    <a:pt x="381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4608700" y="769400"/>
              <a:ext cx="178225" cy="186425"/>
            </a:xfrm>
            <a:custGeom>
              <a:rect b="b" l="l" r="r" t="t"/>
              <a:pathLst>
                <a:path extrusionOk="0" h="7457" w="7129">
                  <a:moveTo>
                    <a:pt x="2315" y="1"/>
                  </a:moveTo>
                  <a:cubicBezTo>
                    <a:pt x="2315" y="1"/>
                    <a:pt x="0" y="3426"/>
                    <a:pt x="478" y="5124"/>
                  </a:cubicBezTo>
                  <a:cubicBezTo>
                    <a:pt x="874" y="6527"/>
                    <a:pt x="2156" y="7456"/>
                    <a:pt x="3557" y="7456"/>
                  </a:cubicBezTo>
                  <a:cubicBezTo>
                    <a:pt x="3850" y="7456"/>
                    <a:pt x="4148" y="7415"/>
                    <a:pt x="4444" y="7330"/>
                  </a:cubicBezTo>
                  <a:cubicBezTo>
                    <a:pt x="6141" y="6852"/>
                    <a:pt x="7129" y="5077"/>
                    <a:pt x="6650" y="3380"/>
                  </a:cubicBezTo>
                  <a:cubicBezTo>
                    <a:pt x="6172" y="1667"/>
                    <a:pt x="2315" y="1"/>
                    <a:pt x="231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4683150" y="1088500"/>
              <a:ext cx="178625" cy="186275"/>
            </a:xfrm>
            <a:custGeom>
              <a:rect b="b" l="l" r="r" t="t"/>
              <a:pathLst>
                <a:path extrusionOk="0" h="7451" w="7145">
                  <a:moveTo>
                    <a:pt x="3569" y="0"/>
                  </a:moveTo>
                  <a:cubicBezTo>
                    <a:pt x="3282" y="0"/>
                    <a:pt x="2990" y="39"/>
                    <a:pt x="2700" y="121"/>
                  </a:cubicBezTo>
                  <a:cubicBezTo>
                    <a:pt x="988" y="599"/>
                    <a:pt x="0" y="2374"/>
                    <a:pt x="478" y="4086"/>
                  </a:cubicBezTo>
                  <a:cubicBezTo>
                    <a:pt x="972" y="5784"/>
                    <a:pt x="4814" y="7450"/>
                    <a:pt x="4814" y="7450"/>
                  </a:cubicBezTo>
                  <a:cubicBezTo>
                    <a:pt x="4814" y="7450"/>
                    <a:pt x="7144" y="4040"/>
                    <a:pt x="6650" y="2327"/>
                  </a:cubicBezTo>
                  <a:cubicBezTo>
                    <a:pt x="6254" y="920"/>
                    <a:pt x="4966" y="0"/>
                    <a:pt x="356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753350" y="835425"/>
              <a:ext cx="178250" cy="162950"/>
            </a:xfrm>
            <a:custGeom>
              <a:rect b="b" l="l" r="r" t="t"/>
              <a:pathLst>
                <a:path extrusionOk="0" h="6518" w="7130">
                  <a:moveTo>
                    <a:pt x="5649" y="0"/>
                  </a:moveTo>
                  <a:cubicBezTo>
                    <a:pt x="4348" y="0"/>
                    <a:pt x="2143" y="138"/>
                    <a:pt x="1296" y="1017"/>
                  </a:cubicBezTo>
                  <a:cubicBezTo>
                    <a:pt x="0" y="2267"/>
                    <a:pt x="0" y="4350"/>
                    <a:pt x="1296" y="5615"/>
                  </a:cubicBezTo>
                  <a:cubicBezTo>
                    <a:pt x="1916" y="6219"/>
                    <a:pt x="2715" y="6517"/>
                    <a:pt x="3513" y="6517"/>
                  </a:cubicBezTo>
                  <a:cubicBezTo>
                    <a:pt x="4386" y="6517"/>
                    <a:pt x="5258" y="6162"/>
                    <a:pt x="5895" y="5461"/>
                  </a:cubicBezTo>
                  <a:cubicBezTo>
                    <a:pt x="7129" y="4195"/>
                    <a:pt x="6651" y="29"/>
                    <a:pt x="6651" y="29"/>
                  </a:cubicBezTo>
                  <a:cubicBezTo>
                    <a:pt x="6651" y="29"/>
                    <a:pt x="6244" y="0"/>
                    <a:pt x="564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4538875" y="1047625"/>
              <a:ext cx="176300" cy="161150"/>
            </a:xfrm>
            <a:custGeom>
              <a:rect b="b" l="l" r="r" t="t"/>
              <a:pathLst>
                <a:path extrusionOk="0" h="6446" w="7052">
                  <a:moveTo>
                    <a:pt x="3521" y="0"/>
                  </a:moveTo>
                  <a:cubicBezTo>
                    <a:pt x="2685" y="0"/>
                    <a:pt x="1848" y="325"/>
                    <a:pt x="1219" y="969"/>
                  </a:cubicBezTo>
                  <a:cubicBezTo>
                    <a:pt x="0" y="2250"/>
                    <a:pt x="479" y="6416"/>
                    <a:pt x="479" y="6416"/>
                  </a:cubicBezTo>
                  <a:cubicBezTo>
                    <a:pt x="479" y="6416"/>
                    <a:pt x="890" y="6445"/>
                    <a:pt x="1492" y="6445"/>
                  </a:cubicBezTo>
                  <a:cubicBezTo>
                    <a:pt x="2790" y="6445"/>
                    <a:pt x="4974" y="6308"/>
                    <a:pt x="5817" y="5444"/>
                  </a:cubicBezTo>
                  <a:cubicBezTo>
                    <a:pt x="7052" y="4163"/>
                    <a:pt x="7021" y="2142"/>
                    <a:pt x="5756" y="907"/>
                  </a:cubicBezTo>
                  <a:cubicBezTo>
                    <a:pt x="5135" y="301"/>
                    <a:pt x="4328" y="0"/>
                    <a:pt x="352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793850" y="983300"/>
              <a:ext cx="194450" cy="158475"/>
            </a:xfrm>
            <a:custGeom>
              <a:rect b="b" l="l" r="r" t="t"/>
              <a:pathLst>
                <a:path extrusionOk="0" h="6339" w="7778">
                  <a:moveTo>
                    <a:pt x="3529" y="0"/>
                  </a:moveTo>
                  <a:cubicBezTo>
                    <a:pt x="2099" y="0"/>
                    <a:pt x="802" y="976"/>
                    <a:pt x="433" y="2416"/>
                  </a:cubicBezTo>
                  <a:cubicBezTo>
                    <a:pt x="0" y="4113"/>
                    <a:pt x="1003" y="5826"/>
                    <a:pt x="2685" y="6288"/>
                  </a:cubicBezTo>
                  <a:cubicBezTo>
                    <a:pt x="2824" y="6323"/>
                    <a:pt x="2972" y="6339"/>
                    <a:pt x="3129" y="6339"/>
                  </a:cubicBezTo>
                  <a:cubicBezTo>
                    <a:pt x="4930" y="6339"/>
                    <a:pt x="7777" y="4236"/>
                    <a:pt x="7777" y="4236"/>
                  </a:cubicBezTo>
                  <a:cubicBezTo>
                    <a:pt x="7777" y="4236"/>
                    <a:pt x="5972" y="518"/>
                    <a:pt x="4259" y="86"/>
                  </a:cubicBezTo>
                  <a:cubicBezTo>
                    <a:pt x="4015" y="28"/>
                    <a:pt x="3770" y="0"/>
                    <a:pt x="352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482150" y="902400"/>
              <a:ext cx="193675" cy="158350"/>
            </a:xfrm>
            <a:custGeom>
              <a:rect b="b" l="l" r="r" t="t"/>
              <a:pathLst>
                <a:path extrusionOk="0" h="6334" w="7747">
                  <a:moveTo>
                    <a:pt x="4640" y="0"/>
                  </a:moveTo>
                  <a:cubicBezTo>
                    <a:pt x="2851" y="0"/>
                    <a:pt x="1" y="2118"/>
                    <a:pt x="1" y="2118"/>
                  </a:cubicBezTo>
                  <a:cubicBezTo>
                    <a:pt x="1" y="2118"/>
                    <a:pt x="1791" y="5821"/>
                    <a:pt x="3519" y="6253"/>
                  </a:cubicBezTo>
                  <a:cubicBezTo>
                    <a:pt x="3757" y="6308"/>
                    <a:pt x="3995" y="6334"/>
                    <a:pt x="4229" y="6334"/>
                  </a:cubicBezTo>
                  <a:cubicBezTo>
                    <a:pt x="5655" y="6334"/>
                    <a:pt x="6959" y="5368"/>
                    <a:pt x="7330" y="3923"/>
                  </a:cubicBezTo>
                  <a:cubicBezTo>
                    <a:pt x="7747" y="2226"/>
                    <a:pt x="6759" y="513"/>
                    <a:pt x="5077" y="50"/>
                  </a:cubicBezTo>
                  <a:cubicBezTo>
                    <a:pt x="4941" y="16"/>
                    <a:pt x="4795" y="0"/>
                    <a:pt x="464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4649200" y="850800"/>
              <a:ext cx="119975" cy="125175"/>
            </a:xfrm>
            <a:custGeom>
              <a:rect b="b" l="l" r="r" t="t"/>
              <a:pathLst>
                <a:path extrusionOk="0" h="5007" w="4799">
                  <a:moveTo>
                    <a:pt x="1574" y="1"/>
                  </a:moveTo>
                  <a:cubicBezTo>
                    <a:pt x="1574" y="1"/>
                    <a:pt x="0" y="2315"/>
                    <a:pt x="340" y="3472"/>
                  </a:cubicBezTo>
                  <a:cubicBezTo>
                    <a:pt x="620" y="4402"/>
                    <a:pt x="1479" y="5006"/>
                    <a:pt x="2404" y="5006"/>
                  </a:cubicBezTo>
                  <a:cubicBezTo>
                    <a:pt x="2599" y="5006"/>
                    <a:pt x="2797" y="4979"/>
                    <a:pt x="2994" y="4923"/>
                  </a:cubicBezTo>
                  <a:cubicBezTo>
                    <a:pt x="4135" y="4599"/>
                    <a:pt x="4799" y="3426"/>
                    <a:pt x="4506" y="2284"/>
                  </a:cubicBezTo>
                  <a:cubicBezTo>
                    <a:pt x="4182" y="1127"/>
                    <a:pt x="1574" y="1"/>
                    <a:pt x="1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4700100" y="1067075"/>
              <a:ext cx="120775" cy="126300"/>
            </a:xfrm>
            <a:custGeom>
              <a:rect b="b" l="l" r="r" t="t"/>
              <a:pathLst>
                <a:path extrusionOk="0" h="5052" w="4831">
                  <a:moveTo>
                    <a:pt x="2415" y="1"/>
                  </a:moveTo>
                  <a:cubicBezTo>
                    <a:pt x="2219" y="1"/>
                    <a:pt x="2020" y="27"/>
                    <a:pt x="1822" y="83"/>
                  </a:cubicBezTo>
                  <a:cubicBezTo>
                    <a:pt x="664" y="407"/>
                    <a:pt x="1" y="1610"/>
                    <a:pt x="325" y="2768"/>
                  </a:cubicBezTo>
                  <a:cubicBezTo>
                    <a:pt x="649" y="3925"/>
                    <a:pt x="3257" y="5051"/>
                    <a:pt x="3257" y="5051"/>
                  </a:cubicBezTo>
                  <a:cubicBezTo>
                    <a:pt x="3257" y="5051"/>
                    <a:pt x="4831" y="2737"/>
                    <a:pt x="4507" y="1580"/>
                  </a:cubicBezTo>
                  <a:cubicBezTo>
                    <a:pt x="4225" y="621"/>
                    <a:pt x="3361" y="1"/>
                    <a:pt x="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747950" y="895800"/>
              <a:ext cx="120375" cy="109725"/>
            </a:xfrm>
            <a:custGeom>
              <a:rect b="b" l="l" r="r" t="t"/>
              <a:pathLst>
                <a:path extrusionOk="0" h="4389" w="4815">
                  <a:moveTo>
                    <a:pt x="3784" y="1"/>
                  </a:moveTo>
                  <a:cubicBezTo>
                    <a:pt x="2899" y="1"/>
                    <a:pt x="1430" y="93"/>
                    <a:pt x="864" y="669"/>
                  </a:cubicBezTo>
                  <a:cubicBezTo>
                    <a:pt x="0" y="1533"/>
                    <a:pt x="16" y="2922"/>
                    <a:pt x="880" y="3771"/>
                  </a:cubicBezTo>
                  <a:cubicBezTo>
                    <a:pt x="1300" y="4184"/>
                    <a:pt x="1849" y="4388"/>
                    <a:pt x="2397" y="4388"/>
                  </a:cubicBezTo>
                  <a:cubicBezTo>
                    <a:pt x="2975" y="4388"/>
                    <a:pt x="3553" y="4161"/>
                    <a:pt x="3981" y="3709"/>
                  </a:cubicBezTo>
                  <a:cubicBezTo>
                    <a:pt x="4814" y="2845"/>
                    <a:pt x="4490" y="21"/>
                    <a:pt x="4490" y="21"/>
                  </a:cubicBezTo>
                  <a:cubicBezTo>
                    <a:pt x="4490" y="21"/>
                    <a:pt x="4203" y="1"/>
                    <a:pt x="3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4602125" y="1040200"/>
              <a:ext cx="118850" cy="108550"/>
            </a:xfrm>
            <a:custGeom>
              <a:rect b="b" l="l" r="r" t="t"/>
              <a:pathLst>
                <a:path extrusionOk="0" h="4342" w="4754">
                  <a:moveTo>
                    <a:pt x="2363" y="1"/>
                  </a:moveTo>
                  <a:cubicBezTo>
                    <a:pt x="1808" y="1"/>
                    <a:pt x="1254" y="213"/>
                    <a:pt x="834" y="633"/>
                  </a:cubicBezTo>
                  <a:cubicBezTo>
                    <a:pt x="1" y="1497"/>
                    <a:pt x="309" y="4321"/>
                    <a:pt x="309" y="4321"/>
                  </a:cubicBezTo>
                  <a:cubicBezTo>
                    <a:pt x="309" y="4321"/>
                    <a:pt x="590" y="4341"/>
                    <a:pt x="1001" y="4341"/>
                  </a:cubicBezTo>
                  <a:cubicBezTo>
                    <a:pt x="1885" y="4341"/>
                    <a:pt x="3371" y="4248"/>
                    <a:pt x="3951" y="3658"/>
                  </a:cubicBezTo>
                  <a:cubicBezTo>
                    <a:pt x="4753" y="2793"/>
                    <a:pt x="4722" y="1436"/>
                    <a:pt x="3874" y="618"/>
                  </a:cubicBezTo>
                  <a:cubicBezTo>
                    <a:pt x="3453" y="205"/>
                    <a:pt x="2908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774950" y="995875"/>
              <a:ext cx="131575" cy="107325"/>
            </a:xfrm>
            <a:custGeom>
              <a:rect b="b" l="l" r="r" t="t"/>
              <a:pathLst>
                <a:path extrusionOk="0" h="4293" w="5263">
                  <a:moveTo>
                    <a:pt x="2380" y="1"/>
                  </a:moveTo>
                  <a:cubicBezTo>
                    <a:pt x="1412" y="1"/>
                    <a:pt x="544" y="660"/>
                    <a:pt x="294" y="1635"/>
                  </a:cubicBezTo>
                  <a:cubicBezTo>
                    <a:pt x="0" y="2777"/>
                    <a:pt x="679" y="3949"/>
                    <a:pt x="1821" y="4258"/>
                  </a:cubicBezTo>
                  <a:cubicBezTo>
                    <a:pt x="1914" y="4281"/>
                    <a:pt x="2014" y="4292"/>
                    <a:pt x="2119" y="4292"/>
                  </a:cubicBezTo>
                  <a:cubicBezTo>
                    <a:pt x="3330" y="4292"/>
                    <a:pt x="5262" y="2869"/>
                    <a:pt x="5262" y="2869"/>
                  </a:cubicBezTo>
                  <a:cubicBezTo>
                    <a:pt x="5262" y="2869"/>
                    <a:pt x="4043" y="354"/>
                    <a:pt x="2886" y="61"/>
                  </a:cubicBezTo>
                  <a:cubicBezTo>
                    <a:pt x="2716" y="20"/>
                    <a:pt x="2547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3550" y="940975"/>
              <a:ext cx="134275" cy="108150"/>
            </a:xfrm>
            <a:custGeom>
              <a:rect b="b" l="l" r="r" t="t"/>
              <a:pathLst>
                <a:path extrusionOk="0" h="4326" w="5371">
                  <a:moveTo>
                    <a:pt x="3146" y="1"/>
                  </a:moveTo>
                  <a:cubicBezTo>
                    <a:pt x="1936" y="1"/>
                    <a:pt x="1" y="1439"/>
                    <a:pt x="1" y="1439"/>
                  </a:cubicBezTo>
                  <a:cubicBezTo>
                    <a:pt x="1" y="1439"/>
                    <a:pt x="1220" y="3939"/>
                    <a:pt x="2377" y="4247"/>
                  </a:cubicBezTo>
                  <a:cubicBezTo>
                    <a:pt x="2569" y="4301"/>
                    <a:pt x="2763" y="4326"/>
                    <a:pt x="2954" y="4326"/>
                  </a:cubicBezTo>
                  <a:cubicBezTo>
                    <a:pt x="3925" y="4326"/>
                    <a:pt x="4817" y="3669"/>
                    <a:pt x="5062" y="2689"/>
                  </a:cubicBezTo>
                  <a:cubicBezTo>
                    <a:pt x="5370" y="1501"/>
                    <a:pt x="4630" y="313"/>
                    <a:pt x="3442" y="35"/>
                  </a:cubicBezTo>
                  <a:cubicBezTo>
                    <a:pt x="3350" y="12"/>
                    <a:pt x="3251" y="1"/>
                    <a:pt x="3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641100" y="928325"/>
              <a:ext cx="187875" cy="187900"/>
            </a:xfrm>
            <a:custGeom>
              <a:rect b="b" l="l" r="r" t="t"/>
              <a:pathLst>
                <a:path extrusionOk="0" h="7516" w="7515">
                  <a:moveTo>
                    <a:pt x="3765" y="1"/>
                  </a:moveTo>
                  <a:cubicBezTo>
                    <a:pt x="1682" y="1"/>
                    <a:pt x="0" y="1683"/>
                    <a:pt x="0" y="3750"/>
                  </a:cubicBezTo>
                  <a:cubicBezTo>
                    <a:pt x="0" y="5833"/>
                    <a:pt x="1682" y="7515"/>
                    <a:pt x="3765" y="7515"/>
                  </a:cubicBezTo>
                  <a:cubicBezTo>
                    <a:pt x="5833" y="7515"/>
                    <a:pt x="7515" y="5833"/>
                    <a:pt x="7515" y="3750"/>
                  </a:cubicBezTo>
                  <a:cubicBezTo>
                    <a:pt x="7515" y="1683"/>
                    <a:pt x="5833" y="1"/>
                    <a:pt x="376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455550" y="734075"/>
              <a:ext cx="72150" cy="118050"/>
            </a:xfrm>
            <a:custGeom>
              <a:rect b="b" l="l" r="r" t="t"/>
              <a:pathLst>
                <a:path extrusionOk="0" h="4722" w="2886">
                  <a:moveTo>
                    <a:pt x="1455" y="0"/>
                  </a:moveTo>
                  <a:cubicBezTo>
                    <a:pt x="827" y="0"/>
                    <a:pt x="263" y="436"/>
                    <a:pt x="155" y="1074"/>
                  </a:cubicBezTo>
                  <a:cubicBezTo>
                    <a:pt x="0" y="1784"/>
                    <a:pt x="31" y="4561"/>
                    <a:pt x="741" y="4716"/>
                  </a:cubicBezTo>
                  <a:cubicBezTo>
                    <a:pt x="759" y="4719"/>
                    <a:pt x="778" y="4721"/>
                    <a:pt x="797" y="4721"/>
                  </a:cubicBezTo>
                  <a:cubicBezTo>
                    <a:pt x="1495" y="4721"/>
                    <a:pt x="2566" y="2305"/>
                    <a:pt x="2716" y="1614"/>
                  </a:cubicBezTo>
                  <a:cubicBezTo>
                    <a:pt x="2886" y="889"/>
                    <a:pt x="2423" y="179"/>
                    <a:pt x="1713" y="25"/>
                  </a:cubicBezTo>
                  <a:cubicBezTo>
                    <a:pt x="1626" y="8"/>
                    <a:pt x="1540" y="0"/>
                    <a:pt x="1455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411175" y="897700"/>
              <a:ext cx="71400" cy="117050"/>
            </a:xfrm>
            <a:custGeom>
              <a:rect b="b" l="l" r="r" t="t"/>
              <a:pathLst>
                <a:path extrusionOk="0" h="4682" w="2856">
                  <a:moveTo>
                    <a:pt x="2067" y="0"/>
                  </a:moveTo>
                  <a:cubicBezTo>
                    <a:pt x="1355" y="0"/>
                    <a:pt x="290" y="2419"/>
                    <a:pt x="155" y="3108"/>
                  </a:cubicBezTo>
                  <a:cubicBezTo>
                    <a:pt x="1" y="3818"/>
                    <a:pt x="448" y="4513"/>
                    <a:pt x="1158" y="4651"/>
                  </a:cubicBezTo>
                  <a:cubicBezTo>
                    <a:pt x="1250" y="4671"/>
                    <a:pt x="1342" y="4681"/>
                    <a:pt x="1433" y="4681"/>
                  </a:cubicBezTo>
                  <a:cubicBezTo>
                    <a:pt x="2039" y="4681"/>
                    <a:pt x="2580" y="4250"/>
                    <a:pt x="2701" y="3633"/>
                  </a:cubicBezTo>
                  <a:cubicBezTo>
                    <a:pt x="2855" y="2939"/>
                    <a:pt x="2840" y="161"/>
                    <a:pt x="2130" y="7"/>
                  </a:cubicBezTo>
                  <a:cubicBezTo>
                    <a:pt x="2109" y="2"/>
                    <a:pt x="2088" y="0"/>
                    <a:pt x="206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49475" y="768475"/>
              <a:ext cx="114200" cy="93925"/>
            </a:xfrm>
            <a:custGeom>
              <a:rect b="b" l="l" r="r" t="t"/>
              <a:pathLst>
                <a:path extrusionOk="0" h="3757" w="4568">
                  <a:moveTo>
                    <a:pt x="1478" y="0"/>
                  </a:moveTo>
                  <a:cubicBezTo>
                    <a:pt x="1115" y="0"/>
                    <a:pt x="753" y="147"/>
                    <a:pt x="494" y="439"/>
                  </a:cubicBezTo>
                  <a:cubicBezTo>
                    <a:pt x="0" y="994"/>
                    <a:pt x="77" y="1843"/>
                    <a:pt x="648" y="2321"/>
                  </a:cubicBezTo>
                  <a:cubicBezTo>
                    <a:pt x="1102" y="2723"/>
                    <a:pt x="2884" y="3757"/>
                    <a:pt x="3726" y="3757"/>
                  </a:cubicBezTo>
                  <a:cubicBezTo>
                    <a:pt x="3886" y="3757"/>
                    <a:pt x="4012" y="3719"/>
                    <a:pt x="4089" y="3633"/>
                  </a:cubicBezTo>
                  <a:cubicBezTo>
                    <a:pt x="4567" y="3093"/>
                    <a:pt x="2932" y="856"/>
                    <a:pt x="2392" y="362"/>
                  </a:cubicBezTo>
                  <a:cubicBezTo>
                    <a:pt x="2135" y="120"/>
                    <a:pt x="1806" y="0"/>
                    <a:pt x="1478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474450" y="887450"/>
              <a:ext cx="113425" cy="93600"/>
            </a:xfrm>
            <a:custGeom>
              <a:rect b="b" l="l" r="r" t="t"/>
              <a:pathLst>
                <a:path extrusionOk="0" h="3744" w="4537">
                  <a:moveTo>
                    <a:pt x="856" y="0"/>
                  </a:moveTo>
                  <a:cubicBezTo>
                    <a:pt x="696" y="0"/>
                    <a:pt x="571" y="37"/>
                    <a:pt x="494" y="124"/>
                  </a:cubicBezTo>
                  <a:cubicBezTo>
                    <a:pt x="0" y="664"/>
                    <a:pt x="1651" y="2901"/>
                    <a:pt x="2191" y="3395"/>
                  </a:cubicBezTo>
                  <a:cubicBezTo>
                    <a:pt x="2438" y="3627"/>
                    <a:pt x="2757" y="3743"/>
                    <a:pt x="3077" y="3743"/>
                  </a:cubicBezTo>
                  <a:cubicBezTo>
                    <a:pt x="3436" y="3743"/>
                    <a:pt x="3797" y="3596"/>
                    <a:pt x="4058" y="3302"/>
                  </a:cubicBezTo>
                  <a:cubicBezTo>
                    <a:pt x="4537" y="2747"/>
                    <a:pt x="4475" y="1914"/>
                    <a:pt x="3920" y="1435"/>
                  </a:cubicBezTo>
                  <a:cubicBezTo>
                    <a:pt x="3466" y="1033"/>
                    <a:pt x="1694" y="0"/>
                    <a:pt x="856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328625" y="871600"/>
              <a:ext cx="123850" cy="70250"/>
            </a:xfrm>
            <a:custGeom>
              <a:rect b="b" l="l" r="r" t="t"/>
              <a:pathLst>
                <a:path extrusionOk="0" h="2810" w="4954">
                  <a:moveTo>
                    <a:pt x="3214" y="0"/>
                  </a:moveTo>
                  <a:cubicBezTo>
                    <a:pt x="2367" y="0"/>
                    <a:pt x="1411" y="141"/>
                    <a:pt x="1050" y="264"/>
                  </a:cubicBezTo>
                  <a:cubicBezTo>
                    <a:pt x="371" y="480"/>
                    <a:pt x="1" y="1221"/>
                    <a:pt x="217" y="1915"/>
                  </a:cubicBezTo>
                  <a:cubicBezTo>
                    <a:pt x="404" y="2463"/>
                    <a:pt x="922" y="2810"/>
                    <a:pt x="1472" y="2810"/>
                  </a:cubicBezTo>
                  <a:cubicBezTo>
                    <a:pt x="1603" y="2810"/>
                    <a:pt x="1737" y="2790"/>
                    <a:pt x="1868" y="2748"/>
                  </a:cubicBezTo>
                  <a:cubicBezTo>
                    <a:pt x="2562" y="2517"/>
                    <a:pt x="4954" y="1113"/>
                    <a:pt x="4722" y="434"/>
                  </a:cubicBezTo>
                  <a:cubicBezTo>
                    <a:pt x="4621" y="109"/>
                    <a:pt x="3960" y="0"/>
                    <a:pt x="3214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5625" y="807800"/>
              <a:ext cx="124250" cy="70125"/>
            </a:xfrm>
            <a:custGeom>
              <a:rect b="b" l="l" r="r" t="t"/>
              <a:pathLst>
                <a:path extrusionOk="0" h="2805" w="4970">
                  <a:moveTo>
                    <a:pt x="3506" y="1"/>
                  </a:moveTo>
                  <a:cubicBezTo>
                    <a:pt x="3368" y="1"/>
                    <a:pt x="3227" y="23"/>
                    <a:pt x="3087" y="69"/>
                  </a:cubicBezTo>
                  <a:cubicBezTo>
                    <a:pt x="2408" y="301"/>
                    <a:pt x="1" y="1705"/>
                    <a:pt x="232" y="2384"/>
                  </a:cubicBezTo>
                  <a:cubicBezTo>
                    <a:pt x="340" y="2699"/>
                    <a:pt x="990" y="2804"/>
                    <a:pt x="1725" y="2804"/>
                  </a:cubicBezTo>
                  <a:cubicBezTo>
                    <a:pt x="2576" y="2804"/>
                    <a:pt x="3540" y="2662"/>
                    <a:pt x="3905" y="2538"/>
                  </a:cubicBezTo>
                  <a:cubicBezTo>
                    <a:pt x="4599" y="2322"/>
                    <a:pt x="4969" y="1582"/>
                    <a:pt x="4738" y="903"/>
                  </a:cubicBezTo>
                  <a:cubicBezTo>
                    <a:pt x="4553" y="348"/>
                    <a:pt x="4054" y="1"/>
                    <a:pt x="3506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420450" y="8265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80" y="0"/>
                    <a:pt x="0" y="864"/>
                    <a:pt x="0" y="1929"/>
                  </a:cubicBezTo>
                  <a:cubicBezTo>
                    <a:pt x="0" y="3009"/>
                    <a:pt x="880" y="3873"/>
                    <a:pt x="1944" y="3873"/>
                  </a:cubicBezTo>
                  <a:cubicBezTo>
                    <a:pt x="3024" y="3873"/>
                    <a:pt x="3889" y="3009"/>
                    <a:pt x="3889" y="1929"/>
                  </a:cubicBezTo>
                  <a:cubicBezTo>
                    <a:pt x="3889" y="864"/>
                    <a:pt x="3024" y="0"/>
                    <a:pt x="194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158900" y="1031450"/>
              <a:ext cx="123850" cy="111850"/>
            </a:xfrm>
            <a:custGeom>
              <a:rect b="b" l="l" r="r" t="t"/>
              <a:pathLst>
                <a:path extrusionOk="0" h="4474" w="4954">
                  <a:moveTo>
                    <a:pt x="3305" y="0"/>
                  </a:moveTo>
                  <a:cubicBezTo>
                    <a:pt x="2895" y="0"/>
                    <a:pt x="2485" y="171"/>
                    <a:pt x="2192" y="505"/>
                  </a:cubicBezTo>
                  <a:cubicBezTo>
                    <a:pt x="1636" y="1091"/>
                    <a:pt x="1" y="3792"/>
                    <a:pt x="587" y="4362"/>
                  </a:cubicBezTo>
                  <a:cubicBezTo>
                    <a:pt x="668" y="4439"/>
                    <a:pt x="785" y="4473"/>
                    <a:pt x="929" y="4473"/>
                  </a:cubicBezTo>
                  <a:cubicBezTo>
                    <a:pt x="1853" y="4473"/>
                    <a:pt x="3871" y="3063"/>
                    <a:pt x="4352" y="2542"/>
                  </a:cubicBezTo>
                  <a:cubicBezTo>
                    <a:pt x="4954" y="1955"/>
                    <a:pt x="4938" y="983"/>
                    <a:pt x="4321" y="412"/>
                  </a:cubicBezTo>
                  <a:cubicBezTo>
                    <a:pt x="4037" y="136"/>
                    <a:pt x="3671" y="0"/>
                    <a:pt x="3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4028125" y="1176800"/>
              <a:ext cx="123850" cy="111600"/>
            </a:xfrm>
            <a:custGeom>
              <a:rect b="b" l="l" r="r" t="t"/>
              <a:pathLst>
                <a:path extrusionOk="0" h="4464" w="4954">
                  <a:moveTo>
                    <a:pt x="4022" y="1"/>
                  </a:moveTo>
                  <a:cubicBezTo>
                    <a:pt x="3111" y="1"/>
                    <a:pt x="1082" y="1406"/>
                    <a:pt x="587" y="1928"/>
                  </a:cubicBezTo>
                  <a:cubicBezTo>
                    <a:pt x="1" y="2514"/>
                    <a:pt x="16" y="3486"/>
                    <a:pt x="618" y="4057"/>
                  </a:cubicBezTo>
                  <a:cubicBezTo>
                    <a:pt x="911" y="4328"/>
                    <a:pt x="1280" y="4463"/>
                    <a:pt x="1646" y="4463"/>
                  </a:cubicBezTo>
                  <a:cubicBezTo>
                    <a:pt x="2052" y="4463"/>
                    <a:pt x="2455" y="4297"/>
                    <a:pt x="2747" y="3964"/>
                  </a:cubicBezTo>
                  <a:cubicBezTo>
                    <a:pt x="3318" y="3363"/>
                    <a:pt x="4954" y="662"/>
                    <a:pt x="4352" y="107"/>
                  </a:cubicBezTo>
                  <a:cubicBezTo>
                    <a:pt x="4274" y="33"/>
                    <a:pt x="4161" y="1"/>
                    <a:pt x="4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4077500" y="1002325"/>
              <a:ext cx="89900" cy="132375"/>
            </a:xfrm>
            <a:custGeom>
              <a:rect b="b" l="l" r="r" t="t"/>
              <a:pathLst>
                <a:path extrusionOk="0" h="5295" w="3596">
                  <a:moveTo>
                    <a:pt x="1682" y="0"/>
                  </a:moveTo>
                  <a:cubicBezTo>
                    <a:pt x="1539" y="0"/>
                    <a:pt x="1394" y="21"/>
                    <a:pt x="1251" y="65"/>
                  </a:cubicBezTo>
                  <a:cubicBezTo>
                    <a:pt x="448" y="297"/>
                    <a:pt x="1" y="1161"/>
                    <a:pt x="263" y="1948"/>
                  </a:cubicBezTo>
                  <a:cubicBezTo>
                    <a:pt x="485" y="2703"/>
                    <a:pt x="1903" y="5294"/>
                    <a:pt x="2712" y="5294"/>
                  </a:cubicBezTo>
                  <a:cubicBezTo>
                    <a:pt x="2745" y="5294"/>
                    <a:pt x="2778" y="5290"/>
                    <a:pt x="2809" y="5281"/>
                  </a:cubicBezTo>
                  <a:cubicBezTo>
                    <a:pt x="3596" y="5049"/>
                    <a:pt x="3349" y="1886"/>
                    <a:pt x="3118" y="1099"/>
                  </a:cubicBezTo>
                  <a:cubicBezTo>
                    <a:pt x="2940" y="440"/>
                    <a:pt x="2337" y="0"/>
                    <a:pt x="1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4143075" y="1185250"/>
              <a:ext cx="89150" cy="130950"/>
            </a:xfrm>
            <a:custGeom>
              <a:rect b="b" l="l" r="r" t="t"/>
              <a:pathLst>
                <a:path extrusionOk="0" h="5238" w="3566">
                  <a:moveTo>
                    <a:pt x="907" y="0"/>
                  </a:moveTo>
                  <a:cubicBezTo>
                    <a:pt x="871" y="0"/>
                    <a:pt x="837" y="5"/>
                    <a:pt x="803" y="16"/>
                  </a:cubicBezTo>
                  <a:cubicBezTo>
                    <a:pt x="1" y="247"/>
                    <a:pt x="263" y="3395"/>
                    <a:pt x="495" y="4182"/>
                  </a:cubicBezTo>
                  <a:cubicBezTo>
                    <a:pt x="683" y="4822"/>
                    <a:pt x="1269" y="5237"/>
                    <a:pt x="1897" y="5237"/>
                  </a:cubicBezTo>
                  <a:cubicBezTo>
                    <a:pt x="2041" y="5237"/>
                    <a:pt x="2187" y="5215"/>
                    <a:pt x="2331" y="5169"/>
                  </a:cubicBezTo>
                  <a:cubicBezTo>
                    <a:pt x="3118" y="4938"/>
                    <a:pt x="3565" y="4120"/>
                    <a:pt x="3334" y="3333"/>
                  </a:cubicBezTo>
                  <a:cubicBezTo>
                    <a:pt x="3112" y="2580"/>
                    <a:pt x="1716" y="0"/>
                    <a:pt x="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993425" y="1093875"/>
              <a:ext cx="140800" cy="76425"/>
            </a:xfrm>
            <a:custGeom>
              <a:rect b="b" l="l" r="r" t="t"/>
              <a:pathLst>
                <a:path extrusionOk="0" h="3057" w="5632">
                  <a:moveTo>
                    <a:pt x="1615" y="0"/>
                  </a:moveTo>
                  <a:cubicBezTo>
                    <a:pt x="949" y="0"/>
                    <a:pt x="356" y="459"/>
                    <a:pt x="185" y="1140"/>
                  </a:cubicBezTo>
                  <a:cubicBezTo>
                    <a:pt x="0" y="1943"/>
                    <a:pt x="494" y="2745"/>
                    <a:pt x="1296" y="2930"/>
                  </a:cubicBezTo>
                  <a:cubicBezTo>
                    <a:pt x="1592" y="3000"/>
                    <a:pt x="2224" y="3056"/>
                    <a:pt x="2907" y="3056"/>
                  </a:cubicBezTo>
                  <a:cubicBezTo>
                    <a:pt x="4043" y="3056"/>
                    <a:pt x="5322" y="2900"/>
                    <a:pt x="5447" y="2390"/>
                  </a:cubicBezTo>
                  <a:cubicBezTo>
                    <a:pt x="5632" y="1588"/>
                    <a:pt x="2777" y="245"/>
                    <a:pt x="1975" y="45"/>
                  </a:cubicBezTo>
                  <a:cubicBezTo>
                    <a:pt x="1854" y="14"/>
                    <a:pt x="1733" y="0"/>
                    <a:pt x="1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4176650" y="1149500"/>
              <a:ext cx="140825" cy="76475"/>
            </a:xfrm>
            <a:custGeom>
              <a:rect b="b" l="l" r="r" t="t"/>
              <a:pathLst>
                <a:path extrusionOk="0" h="3059" w="5633">
                  <a:moveTo>
                    <a:pt x="2785" y="1"/>
                  </a:moveTo>
                  <a:cubicBezTo>
                    <a:pt x="1630" y="1"/>
                    <a:pt x="303" y="158"/>
                    <a:pt x="185" y="659"/>
                  </a:cubicBezTo>
                  <a:cubicBezTo>
                    <a:pt x="0" y="1461"/>
                    <a:pt x="2855" y="2819"/>
                    <a:pt x="3642" y="3020"/>
                  </a:cubicBezTo>
                  <a:cubicBezTo>
                    <a:pt x="3756" y="3046"/>
                    <a:pt x="3869" y="3058"/>
                    <a:pt x="3982" y="3058"/>
                  </a:cubicBezTo>
                  <a:cubicBezTo>
                    <a:pt x="4659" y="3058"/>
                    <a:pt x="5273" y="2597"/>
                    <a:pt x="5432" y="1909"/>
                  </a:cubicBezTo>
                  <a:cubicBezTo>
                    <a:pt x="5632" y="1106"/>
                    <a:pt x="5139" y="304"/>
                    <a:pt x="4336" y="119"/>
                  </a:cubicBezTo>
                  <a:cubicBezTo>
                    <a:pt x="4045" y="52"/>
                    <a:pt x="3443" y="1"/>
                    <a:pt x="2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140000" y="1000825"/>
              <a:ext cx="81025" cy="133300"/>
            </a:xfrm>
            <a:custGeom>
              <a:rect b="b" l="l" r="r" t="t"/>
              <a:pathLst>
                <a:path extrusionOk="0" h="5332" w="3241">
                  <a:moveTo>
                    <a:pt x="1625" y="1"/>
                  </a:moveTo>
                  <a:cubicBezTo>
                    <a:pt x="937" y="1"/>
                    <a:pt x="318" y="489"/>
                    <a:pt x="170" y="1190"/>
                  </a:cubicBezTo>
                  <a:cubicBezTo>
                    <a:pt x="0" y="1992"/>
                    <a:pt x="31" y="5155"/>
                    <a:pt x="834" y="5325"/>
                  </a:cubicBezTo>
                  <a:cubicBezTo>
                    <a:pt x="855" y="5329"/>
                    <a:pt x="876" y="5331"/>
                    <a:pt x="897" y="5331"/>
                  </a:cubicBezTo>
                  <a:cubicBezTo>
                    <a:pt x="1702" y="5331"/>
                    <a:pt x="2921" y="2573"/>
                    <a:pt x="3086" y="1792"/>
                  </a:cubicBezTo>
                  <a:cubicBezTo>
                    <a:pt x="3241" y="989"/>
                    <a:pt x="2732" y="202"/>
                    <a:pt x="1929" y="33"/>
                  </a:cubicBezTo>
                  <a:cubicBezTo>
                    <a:pt x="1827" y="11"/>
                    <a:pt x="1726" y="1"/>
                    <a:pt x="162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089475" y="1185850"/>
              <a:ext cx="81025" cy="132925"/>
            </a:xfrm>
            <a:custGeom>
              <a:rect b="b" l="l" r="r" t="t"/>
              <a:pathLst>
                <a:path extrusionOk="0" h="5317" w="3241">
                  <a:moveTo>
                    <a:pt x="2353" y="0"/>
                  </a:moveTo>
                  <a:cubicBezTo>
                    <a:pt x="1549" y="0"/>
                    <a:pt x="335" y="2761"/>
                    <a:pt x="170" y="3541"/>
                  </a:cubicBezTo>
                  <a:cubicBezTo>
                    <a:pt x="0" y="4343"/>
                    <a:pt x="525" y="5130"/>
                    <a:pt x="1327" y="5284"/>
                  </a:cubicBezTo>
                  <a:cubicBezTo>
                    <a:pt x="1431" y="5306"/>
                    <a:pt x="1535" y="5317"/>
                    <a:pt x="1637" y="5317"/>
                  </a:cubicBezTo>
                  <a:cubicBezTo>
                    <a:pt x="2323" y="5317"/>
                    <a:pt x="2938" y="4841"/>
                    <a:pt x="3086" y="4142"/>
                  </a:cubicBezTo>
                  <a:cubicBezTo>
                    <a:pt x="3240" y="3340"/>
                    <a:pt x="3225" y="177"/>
                    <a:pt x="2423" y="7"/>
                  </a:cubicBezTo>
                  <a:cubicBezTo>
                    <a:pt x="2400" y="2"/>
                    <a:pt x="2377" y="0"/>
                    <a:pt x="235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4021175" y="1039700"/>
              <a:ext cx="128100" cy="105900"/>
            </a:xfrm>
            <a:custGeom>
              <a:rect b="b" l="l" r="r" t="t"/>
              <a:pathLst>
                <a:path extrusionOk="0" h="4236" w="5124">
                  <a:moveTo>
                    <a:pt x="1650" y="1"/>
                  </a:moveTo>
                  <a:cubicBezTo>
                    <a:pt x="1244" y="1"/>
                    <a:pt x="839" y="168"/>
                    <a:pt x="541" y="499"/>
                  </a:cubicBezTo>
                  <a:cubicBezTo>
                    <a:pt x="1" y="1116"/>
                    <a:pt x="47" y="2042"/>
                    <a:pt x="664" y="2597"/>
                  </a:cubicBezTo>
                  <a:cubicBezTo>
                    <a:pt x="1170" y="3051"/>
                    <a:pt x="3202" y="4235"/>
                    <a:pt x="4158" y="4235"/>
                  </a:cubicBezTo>
                  <a:cubicBezTo>
                    <a:pt x="4339" y="4235"/>
                    <a:pt x="4482" y="4193"/>
                    <a:pt x="4568" y="4094"/>
                  </a:cubicBezTo>
                  <a:cubicBezTo>
                    <a:pt x="5124" y="3477"/>
                    <a:pt x="3257" y="931"/>
                    <a:pt x="2640" y="376"/>
                  </a:cubicBezTo>
                  <a:cubicBezTo>
                    <a:pt x="2354" y="125"/>
                    <a:pt x="2001" y="1"/>
                    <a:pt x="165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161600" y="1174125"/>
              <a:ext cx="129250" cy="106550"/>
            </a:xfrm>
            <a:custGeom>
              <a:rect b="b" l="l" r="r" t="t"/>
              <a:pathLst>
                <a:path extrusionOk="0" h="4262" w="5170">
                  <a:moveTo>
                    <a:pt x="949" y="1"/>
                  </a:moveTo>
                  <a:cubicBezTo>
                    <a:pt x="770" y="1"/>
                    <a:pt x="628" y="42"/>
                    <a:pt x="541" y="137"/>
                  </a:cubicBezTo>
                  <a:cubicBezTo>
                    <a:pt x="1" y="754"/>
                    <a:pt x="1868" y="3300"/>
                    <a:pt x="2469" y="3855"/>
                  </a:cubicBezTo>
                  <a:cubicBezTo>
                    <a:pt x="2762" y="4126"/>
                    <a:pt x="3131" y="4262"/>
                    <a:pt x="3499" y="4262"/>
                  </a:cubicBezTo>
                  <a:cubicBezTo>
                    <a:pt x="3907" y="4262"/>
                    <a:pt x="4314" y="4095"/>
                    <a:pt x="4614" y="3763"/>
                  </a:cubicBezTo>
                  <a:cubicBezTo>
                    <a:pt x="5170" y="3146"/>
                    <a:pt x="5092" y="2173"/>
                    <a:pt x="4444" y="1633"/>
                  </a:cubicBezTo>
                  <a:lnTo>
                    <a:pt x="4460" y="1633"/>
                  </a:lnTo>
                  <a:cubicBezTo>
                    <a:pt x="3940" y="1178"/>
                    <a:pt x="1909" y="1"/>
                    <a:pt x="94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995350" y="1156225"/>
              <a:ext cx="141200" cy="79800"/>
            </a:xfrm>
            <a:custGeom>
              <a:rect b="b" l="l" r="r" t="t"/>
              <a:pathLst>
                <a:path extrusionOk="0" h="3192" w="5648">
                  <a:moveTo>
                    <a:pt x="3663" y="0"/>
                  </a:moveTo>
                  <a:cubicBezTo>
                    <a:pt x="2699" y="0"/>
                    <a:pt x="1614" y="158"/>
                    <a:pt x="1204" y="297"/>
                  </a:cubicBezTo>
                  <a:cubicBezTo>
                    <a:pt x="432" y="560"/>
                    <a:pt x="0" y="1393"/>
                    <a:pt x="262" y="2180"/>
                  </a:cubicBezTo>
                  <a:cubicBezTo>
                    <a:pt x="474" y="2801"/>
                    <a:pt x="1055" y="3192"/>
                    <a:pt x="1684" y="3192"/>
                  </a:cubicBezTo>
                  <a:cubicBezTo>
                    <a:pt x="1836" y="3192"/>
                    <a:pt x="1992" y="3169"/>
                    <a:pt x="2145" y="3121"/>
                  </a:cubicBezTo>
                  <a:cubicBezTo>
                    <a:pt x="2916" y="2859"/>
                    <a:pt x="5648" y="1254"/>
                    <a:pt x="5385" y="482"/>
                  </a:cubicBezTo>
                  <a:cubicBezTo>
                    <a:pt x="5263" y="122"/>
                    <a:pt x="4509" y="0"/>
                    <a:pt x="366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4174325" y="1083800"/>
              <a:ext cx="140825" cy="79800"/>
            </a:xfrm>
            <a:custGeom>
              <a:rect b="b" l="l" r="r" t="t"/>
              <a:pathLst>
                <a:path extrusionOk="0" h="3192" w="5633">
                  <a:moveTo>
                    <a:pt x="3968" y="0"/>
                  </a:moveTo>
                  <a:cubicBezTo>
                    <a:pt x="3813" y="0"/>
                    <a:pt x="3657" y="25"/>
                    <a:pt x="3503" y="77"/>
                  </a:cubicBezTo>
                  <a:cubicBezTo>
                    <a:pt x="2732" y="324"/>
                    <a:pt x="1" y="1929"/>
                    <a:pt x="263" y="2716"/>
                  </a:cubicBezTo>
                  <a:cubicBezTo>
                    <a:pt x="377" y="3071"/>
                    <a:pt x="1106" y="3191"/>
                    <a:pt x="1935" y="3191"/>
                  </a:cubicBezTo>
                  <a:cubicBezTo>
                    <a:pt x="2906" y="3191"/>
                    <a:pt x="4013" y="3027"/>
                    <a:pt x="4429" y="2886"/>
                  </a:cubicBezTo>
                  <a:cubicBezTo>
                    <a:pt x="5216" y="2639"/>
                    <a:pt x="5633" y="1790"/>
                    <a:pt x="5370" y="1019"/>
                  </a:cubicBezTo>
                  <a:cubicBezTo>
                    <a:pt x="5173" y="401"/>
                    <a:pt x="4589" y="0"/>
                    <a:pt x="396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4100275" y="1104625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0" y="988"/>
                    <a:pt x="0" y="2207"/>
                  </a:cubicBezTo>
                  <a:cubicBezTo>
                    <a:pt x="0" y="3426"/>
                    <a:pt x="988" y="4413"/>
                    <a:pt x="2207" y="4413"/>
                  </a:cubicBezTo>
                  <a:cubicBezTo>
                    <a:pt x="3426" y="4413"/>
                    <a:pt x="4413" y="3426"/>
                    <a:pt x="4413" y="2207"/>
                  </a:cubicBezTo>
                  <a:cubicBezTo>
                    <a:pt x="4413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710650" y="681850"/>
              <a:ext cx="196000" cy="195600"/>
            </a:xfrm>
            <a:custGeom>
              <a:rect b="b" l="l" r="r" t="t"/>
              <a:pathLst>
                <a:path extrusionOk="0" h="7824" w="7840">
                  <a:moveTo>
                    <a:pt x="3920" y="0"/>
                  </a:moveTo>
                  <a:cubicBezTo>
                    <a:pt x="1760" y="0"/>
                    <a:pt x="1" y="1744"/>
                    <a:pt x="1" y="3904"/>
                  </a:cubicBezTo>
                  <a:cubicBezTo>
                    <a:pt x="1" y="6080"/>
                    <a:pt x="1760" y="7823"/>
                    <a:pt x="3920" y="7823"/>
                  </a:cubicBezTo>
                  <a:cubicBezTo>
                    <a:pt x="6080" y="7823"/>
                    <a:pt x="7839" y="6080"/>
                    <a:pt x="7839" y="3904"/>
                  </a:cubicBezTo>
                  <a:cubicBezTo>
                    <a:pt x="7839" y="1744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710650" y="1075300"/>
              <a:ext cx="196000" cy="195600"/>
            </a:xfrm>
            <a:custGeom>
              <a:rect b="b" l="l" r="r" t="t"/>
              <a:pathLst>
                <a:path extrusionOk="0" h="7824" w="7840">
                  <a:moveTo>
                    <a:pt x="3920" y="1"/>
                  </a:moveTo>
                  <a:cubicBezTo>
                    <a:pt x="1760" y="1"/>
                    <a:pt x="1" y="1744"/>
                    <a:pt x="1" y="3920"/>
                  </a:cubicBezTo>
                  <a:cubicBezTo>
                    <a:pt x="1" y="6080"/>
                    <a:pt x="1760" y="7824"/>
                    <a:pt x="3920" y="7824"/>
                  </a:cubicBezTo>
                  <a:cubicBezTo>
                    <a:pt x="6080" y="7824"/>
                    <a:pt x="7839" y="6080"/>
                    <a:pt x="7839" y="3920"/>
                  </a:cubicBezTo>
                  <a:cubicBezTo>
                    <a:pt x="7839" y="1744"/>
                    <a:pt x="6080" y="1"/>
                    <a:pt x="3920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849925" y="739325"/>
              <a:ext cx="195975" cy="195600"/>
            </a:xfrm>
            <a:custGeom>
              <a:rect b="b" l="l" r="r" t="t"/>
              <a:pathLst>
                <a:path extrusionOk="0" h="7824" w="7839">
                  <a:moveTo>
                    <a:pt x="3919" y="0"/>
                  </a:moveTo>
                  <a:cubicBezTo>
                    <a:pt x="1759" y="0"/>
                    <a:pt x="0" y="1759"/>
                    <a:pt x="0" y="3919"/>
                  </a:cubicBezTo>
                  <a:cubicBezTo>
                    <a:pt x="0" y="6080"/>
                    <a:pt x="1759" y="7823"/>
                    <a:pt x="3919" y="7823"/>
                  </a:cubicBezTo>
                  <a:cubicBezTo>
                    <a:pt x="6079" y="7823"/>
                    <a:pt x="7839" y="6080"/>
                    <a:pt x="7839" y="3919"/>
                  </a:cubicBezTo>
                  <a:cubicBezTo>
                    <a:pt x="7839" y="1759"/>
                    <a:pt x="6079" y="0"/>
                    <a:pt x="391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571775" y="1017450"/>
              <a:ext cx="195600" cy="195975"/>
            </a:xfrm>
            <a:custGeom>
              <a:rect b="b" l="l" r="r" t="t"/>
              <a:pathLst>
                <a:path extrusionOk="0" h="7839" w="7824">
                  <a:moveTo>
                    <a:pt x="3920" y="0"/>
                  </a:moveTo>
                  <a:cubicBezTo>
                    <a:pt x="1745" y="0"/>
                    <a:pt x="1" y="1759"/>
                    <a:pt x="1" y="3920"/>
                  </a:cubicBezTo>
                  <a:cubicBezTo>
                    <a:pt x="1" y="6080"/>
                    <a:pt x="1745" y="7839"/>
                    <a:pt x="3920" y="7839"/>
                  </a:cubicBezTo>
                  <a:cubicBezTo>
                    <a:pt x="6080" y="7839"/>
                    <a:pt x="7824" y="6080"/>
                    <a:pt x="7824" y="3920"/>
                  </a:cubicBezTo>
                  <a:cubicBezTo>
                    <a:pt x="7824" y="1759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907775" y="878575"/>
              <a:ext cx="195600" cy="195600"/>
            </a:xfrm>
            <a:custGeom>
              <a:rect b="b" l="l" r="r" t="t"/>
              <a:pathLst>
                <a:path extrusionOk="0" h="7824" w="7824">
                  <a:moveTo>
                    <a:pt x="3904" y="0"/>
                  </a:moveTo>
                  <a:cubicBezTo>
                    <a:pt x="1744" y="0"/>
                    <a:pt x="1" y="1744"/>
                    <a:pt x="1" y="3904"/>
                  </a:cubicBezTo>
                  <a:cubicBezTo>
                    <a:pt x="1" y="6080"/>
                    <a:pt x="1744" y="7823"/>
                    <a:pt x="3904" y="7823"/>
                  </a:cubicBezTo>
                  <a:cubicBezTo>
                    <a:pt x="6080" y="7823"/>
                    <a:pt x="7824" y="6080"/>
                    <a:pt x="7824" y="3904"/>
                  </a:cubicBezTo>
                  <a:cubicBezTo>
                    <a:pt x="7824" y="1744"/>
                    <a:pt x="6080" y="0"/>
                    <a:pt x="390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513925" y="878575"/>
              <a:ext cx="195975" cy="195600"/>
            </a:xfrm>
            <a:custGeom>
              <a:rect b="b" l="l" r="r" t="t"/>
              <a:pathLst>
                <a:path extrusionOk="0" h="7824" w="7839">
                  <a:moveTo>
                    <a:pt x="3920" y="0"/>
                  </a:moveTo>
                  <a:cubicBezTo>
                    <a:pt x="1759" y="0"/>
                    <a:pt x="0" y="1744"/>
                    <a:pt x="0" y="3904"/>
                  </a:cubicBezTo>
                  <a:cubicBezTo>
                    <a:pt x="0" y="6080"/>
                    <a:pt x="1759" y="7823"/>
                    <a:pt x="3920" y="7823"/>
                  </a:cubicBezTo>
                  <a:cubicBezTo>
                    <a:pt x="6080" y="7823"/>
                    <a:pt x="7839" y="6080"/>
                    <a:pt x="7839" y="3904"/>
                  </a:cubicBezTo>
                  <a:cubicBezTo>
                    <a:pt x="7839" y="1744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49925" y="1017450"/>
              <a:ext cx="195975" cy="195975"/>
            </a:xfrm>
            <a:custGeom>
              <a:rect b="b" l="l" r="r" t="t"/>
              <a:pathLst>
                <a:path extrusionOk="0" h="7839" w="7839">
                  <a:moveTo>
                    <a:pt x="3919" y="0"/>
                  </a:moveTo>
                  <a:cubicBezTo>
                    <a:pt x="1759" y="0"/>
                    <a:pt x="0" y="1759"/>
                    <a:pt x="0" y="3920"/>
                  </a:cubicBezTo>
                  <a:cubicBezTo>
                    <a:pt x="0" y="6080"/>
                    <a:pt x="1759" y="7839"/>
                    <a:pt x="3919" y="7839"/>
                  </a:cubicBezTo>
                  <a:cubicBezTo>
                    <a:pt x="6079" y="7839"/>
                    <a:pt x="7839" y="6080"/>
                    <a:pt x="7839" y="3920"/>
                  </a:cubicBezTo>
                  <a:cubicBezTo>
                    <a:pt x="7839" y="1759"/>
                    <a:pt x="6079" y="0"/>
                    <a:pt x="391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571775" y="739325"/>
              <a:ext cx="195600" cy="195600"/>
            </a:xfrm>
            <a:custGeom>
              <a:rect b="b" l="l" r="r" t="t"/>
              <a:pathLst>
                <a:path extrusionOk="0" h="7824" w="7824">
                  <a:moveTo>
                    <a:pt x="3920" y="0"/>
                  </a:moveTo>
                  <a:cubicBezTo>
                    <a:pt x="1745" y="0"/>
                    <a:pt x="1" y="1759"/>
                    <a:pt x="1" y="3919"/>
                  </a:cubicBezTo>
                  <a:cubicBezTo>
                    <a:pt x="1" y="6080"/>
                    <a:pt x="1745" y="7823"/>
                    <a:pt x="3920" y="7823"/>
                  </a:cubicBezTo>
                  <a:cubicBezTo>
                    <a:pt x="6080" y="7823"/>
                    <a:pt x="7824" y="6080"/>
                    <a:pt x="7824" y="3919"/>
                  </a:cubicBezTo>
                  <a:cubicBezTo>
                    <a:pt x="7824" y="1759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3731100" y="74240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02" y="1"/>
                  </a:moveTo>
                  <a:cubicBezTo>
                    <a:pt x="1389" y="1"/>
                    <a:pt x="1" y="1389"/>
                    <a:pt x="1" y="3102"/>
                  </a:cubicBezTo>
                  <a:cubicBezTo>
                    <a:pt x="1" y="4830"/>
                    <a:pt x="1389" y="6219"/>
                    <a:pt x="3102" y="6219"/>
                  </a:cubicBezTo>
                  <a:cubicBezTo>
                    <a:pt x="4815" y="6219"/>
                    <a:pt x="6219" y="4830"/>
                    <a:pt x="6219" y="3102"/>
                  </a:cubicBezTo>
                  <a:cubicBezTo>
                    <a:pt x="6219" y="1389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3731100" y="105485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02" y="1"/>
                  </a:moveTo>
                  <a:cubicBezTo>
                    <a:pt x="1389" y="1"/>
                    <a:pt x="1" y="1390"/>
                    <a:pt x="1" y="3118"/>
                  </a:cubicBezTo>
                  <a:cubicBezTo>
                    <a:pt x="1" y="4831"/>
                    <a:pt x="1389" y="6219"/>
                    <a:pt x="3102" y="6219"/>
                  </a:cubicBezTo>
                  <a:cubicBezTo>
                    <a:pt x="4815" y="6219"/>
                    <a:pt x="6219" y="4831"/>
                    <a:pt x="6219" y="3118"/>
                  </a:cubicBezTo>
                  <a:cubicBezTo>
                    <a:pt x="6219" y="1390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3841425" y="78830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17" y="1"/>
                  </a:moveTo>
                  <a:cubicBezTo>
                    <a:pt x="1389" y="1"/>
                    <a:pt x="1" y="1390"/>
                    <a:pt x="1" y="3102"/>
                  </a:cubicBezTo>
                  <a:cubicBezTo>
                    <a:pt x="1" y="4815"/>
                    <a:pt x="1389" y="6219"/>
                    <a:pt x="3117" y="6219"/>
                  </a:cubicBezTo>
                  <a:cubicBezTo>
                    <a:pt x="4830" y="6219"/>
                    <a:pt x="6219" y="4815"/>
                    <a:pt x="6219" y="3102"/>
                  </a:cubicBezTo>
                  <a:cubicBezTo>
                    <a:pt x="6219" y="1390"/>
                    <a:pt x="4830" y="1"/>
                    <a:pt x="311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3620400" y="100935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17" y="0"/>
                  </a:moveTo>
                  <a:cubicBezTo>
                    <a:pt x="1389" y="0"/>
                    <a:pt x="0" y="1389"/>
                    <a:pt x="0" y="3102"/>
                  </a:cubicBezTo>
                  <a:cubicBezTo>
                    <a:pt x="0" y="4814"/>
                    <a:pt x="1389" y="6219"/>
                    <a:pt x="3117" y="6219"/>
                  </a:cubicBezTo>
                  <a:cubicBezTo>
                    <a:pt x="4830" y="6219"/>
                    <a:pt x="6218" y="4814"/>
                    <a:pt x="6218" y="3102"/>
                  </a:cubicBezTo>
                  <a:cubicBezTo>
                    <a:pt x="6218" y="1389"/>
                    <a:pt x="4830" y="0"/>
                    <a:pt x="311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887325" y="898625"/>
              <a:ext cx="155500" cy="155500"/>
            </a:xfrm>
            <a:custGeom>
              <a:rect b="b" l="l" r="r" t="t"/>
              <a:pathLst>
                <a:path extrusionOk="0" h="6220" w="6220">
                  <a:moveTo>
                    <a:pt x="3102" y="1"/>
                  </a:moveTo>
                  <a:cubicBezTo>
                    <a:pt x="1389" y="1"/>
                    <a:pt x="1" y="1390"/>
                    <a:pt x="1" y="3102"/>
                  </a:cubicBezTo>
                  <a:cubicBezTo>
                    <a:pt x="1" y="4830"/>
                    <a:pt x="1389" y="6219"/>
                    <a:pt x="3102" y="6219"/>
                  </a:cubicBezTo>
                  <a:cubicBezTo>
                    <a:pt x="4830" y="6219"/>
                    <a:pt x="6219" y="4830"/>
                    <a:pt x="6219" y="3102"/>
                  </a:cubicBezTo>
                  <a:cubicBezTo>
                    <a:pt x="6219" y="1390"/>
                    <a:pt x="4830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574875" y="898625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02" y="1"/>
                  </a:moveTo>
                  <a:cubicBezTo>
                    <a:pt x="1389" y="1"/>
                    <a:pt x="0" y="1390"/>
                    <a:pt x="0" y="3102"/>
                  </a:cubicBezTo>
                  <a:cubicBezTo>
                    <a:pt x="0" y="4830"/>
                    <a:pt x="1389" y="6219"/>
                    <a:pt x="3102" y="6219"/>
                  </a:cubicBezTo>
                  <a:cubicBezTo>
                    <a:pt x="4815" y="6219"/>
                    <a:pt x="6219" y="4830"/>
                    <a:pt x="6219" y="3102"/>
                  </a:cubicBezTo>
                  <a:cubicBezTo>
                    <a:pt x="6219" y="1390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41425" y="100935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17" y="0"/>
                  </a:moveTo>
                  <a:cubicBezTo>
                    <a:pt x="1389" y="0"/>
                    <a:pt x="1" y="1389"/>
                    <a:pt x="1" y="3102"/>
                  </a:cubicBezTo>
                  <a:cubicBezTo>
                    <a:pt x="1" y="4814"/>
                    <a:pt x="1389" y="6219"/>
                    <a:pt x="3117" y="6219"/>
                  </a:cubicBezTo>
                  <a:cubicBezTo>
                    <a:pt x="4830" y="6219"/>
                    <a:pt x="6219" y="4814"/>
                    <a:pt x="6219" y="3102"/>
                  </a:cubicBezTo>
                  <a:cubicBezTo>
                    <a:pt x="6219" y="1389"/>
                    <a:pt x="4830" y="0"/>
                    <a:pt x="311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3620400" y="78830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17" y="1"/>
                  </a:moveTo>
                  <a:cubicBezTo>
                    <a:pt x="1389" y="1"/>
                    <a:pt x="0" y="1390"/>
                    <a:pt x="0" y="3102"/>
                  </a:cubicBezTo>
                  <a:cubicBezTo>
                    <a:pt x="0" y="4815"/>
                    <a:pt x="1389" y="6219"/>
                    <a:pt x="3117" y="6219"/>
                  </a:cubicBezTo>
                  <a:cubicBezTo>
                    <a:pt x="4830" y="6219"/>
                    <a:pt x="6218" y="4815"/>
                    <a:pt x="6218" y="3102"/>
                  </a:cubicBezTo>
                  <a:cubicBezTo>
                    <a:pt x="6218" y="1390"/>
                    <a:pt x="4830" y="1"/>
                    <a:pt x="311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48850" y="796400"/>
              <a:ext cx="119600" cy="119625"/>
            </a:xfrm>
            <a:custGeom>
              <a:rect b="b" l="l" r="r" t="t"/>
              <a:pathLst>
                <a:path extrusionOk="0" h="4785" w="4784">
                  <a:moveTo>
                    <a:pt x="2392" y="1"/>
                  </a:moveTo>
                  <a:cubicBezTo>
                    <a:pt x="1080" y="1"/>
                    <a:pt x="0" y="1066"/>
                    <a:pt x="0" y="2393"/>
                  </a:cubicBezTo>
                  <a:cubicBezTo>
                    <a:pt x="0" y="3704"/>
                    <a:pt x="1080" y="4784"/>
                    <a:pt x="2392" y="4784"/>
                  </a:cubicBezTo>
                  <a:cubicBezTo>
                    <a:pt x="3719" y="4784"/>
                    <a:pt x="4784" y="3704"/>
                    <a:pt x="4784" y="2393"/>
                  </a:cubicBezTo>
                  <a:cubicBezTo>
                    <a:pt x="4784" y="1066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3748850" y="1036725"/>
              <a:ext cx="119600" cy="119625"/>
            </a:xfrm>
            <a:custGeom>
              <a:rect b="b" l="l" r="r" t="t"/>
              <a:pathLst>
                <a:path extrusionOk="0" h="4785" w="4784">
                  <a:moveTo>
                    <a:pt x="2392" y="1"/>
                  </a:moveTo>
                  <a:cubicBezTo>
                    <a:pt x="1080" y="1"/>
                    <a:pt x="0" y="1081"/>
                    <a:pt x="0" y="2392"/>
                  </a:cubicBezTo>
                  <a:cubicBezTo>
                    <a:pt x="0" y="3719"/>
                    <a:pt x="1080" y="4784"/>
                    <a:pt x="2392" y="4784"/>
                  </a:cubicBezTo>
                  <a:cubicBezTo>
                    <a:pt x="3719" y="4784"/>
                    <a:pt x="4784" y="3719"/>
                    <a:pt x="4784" y="2392"/>
                  </a:cubicBezTo>
                  <a:cubicBezTo>
                    <a:pt x="4784" y="1081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833700" y="8315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3" y="0"/>
                  </a:moveTo>
                  <a:cubicBezTo>
                    <a:pt x="1081" y="0"/>
                    <a:pt x="1" y="1080"/>
                    <a:pt x="1" y="2392"/>
                  </a:cubicBezTo>
                  <a:cubicBezTo>
                    <a:pt x="1" y="3719"/>
                    <a:pt x="1081" y="4783"/>
                    <a:pt x="2393" y="4783"/>
                  </a:cubicBezTo>
                  <a:cubicBezTo>
                    <a:pt x="3720" y="4783"/>
                    <a:pt x="4784" y="3719"/>
                    <a:pt x="4784" y="2392"/>
                  </a:cubicBezTo>
                  <a:cubicBezTo>
                    <a:pt x="4784" y="1080"/>
                    <a:pt x="3720" y="0"/>
                    <a:pt x="239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663975" y="10016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2" y="1"/>
                  </a:moveTo>
                  <a:cubicBezTo>
                    <a:pt x="1065" y="1"/>
                    <a:pt x="1" y="1065"/>
                    <a:pt x="1" y="2392"/>
                  </a:cubicBezTo>
                  <a:cubicBezTo>
                    <a:pt x="1" y="3704"/>
                    <a:pt x="1065" y="4784"/>
                    <a:pt x="2392" y="4784"/>
                  </a:cubicBezTo>
                  <a:cubicBezTo>
                    <a:pt x="3704" y="4784"/>
                    <a:pt x="4784" y="3704"/>
                    <a:pt x="4784" y="2392"/>
                  </a:cubicBezTo>
                  <a:cubicBezTo>
                    <a:pt x="4784" y="1065"/>
                    <a:pt x="3704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869200" y="916375"/>
              <a:ext cx="119600" cy="119600"/>
            </a:xfrm>
            <a:custGeom>
              <a:rect b="b" l="l" r="r" t="t"/>
              <a:pathLst>
                <a:path extrusionOk="0" h="4784" w="4784">
                  <a:moveTo>
                    <a:pt x="2392" y="1"/>
                  </a:moveTo>
                  <a:cubicBezTo>
                    <a:pt x="1065" y="1"/>
                    <a:pt x="1" y="1081"/>
                    <a:pt x="1" y="2392"/>
                  </a:cubicBezTo>
                  <a:cubicBezTo>
                    <a:pt x="1" y="3719"/>
                    <a:pt x="1065" y="4784"/>
                    <a:pt x="2392" y="4784"/>
                  </a:cubicBezTo>
                  <a:cubicBezTo>
                    <a:pt x="3704" y="4784"/>
                    <a:pt x="4784" y="3719"/>
                    <a:pt x="4784" y="2392"/>
                  </a:cubicBezTo>
                  <a:cubicBezTo>
                    <a:pt x="4784" y="1081"/>
                    <a:pt x="3704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3628500" y="916375"/>
              <a:ext cx="119600" cy="119600"/>
            </a:xfrm>
            <a:custGeom>
              <a:rect b="b" l="l" r="r" t="t"/>
              <a:pathLst>
                <a:path extrusionOk="0" h="4784" w="4784">
                  <a:moveTo>
                    <a:pt x="2392" y="1"/>
                  </a:moveTo>
                  <a:cubicBezTo>
                    <a:pt x="1080" y="1"/>
                    <a:pt x="0" y="1081"/>
                    <a:pt x="0" y="2392"/>
                  </a:cubicBezTo>
                  <a:cubicBezTo>
                    <a:pt x="0" y="3719"/>
                    <a:pt x="1080" y="4784"/>
                    <a:pt x="2392" y="4784"/>
                  </a:cubicBezTo>
                  <a:cubicBezTo>
                    <a:pt x="3719" y="4784"/>
                    <a:pt x="4783" y="3719"/>
                    <a:pt x="4783" y="2392"/>
                  </a:cubicBezTo>
                  <a:cubicBezTo>
                    <a:pt x="4783" y="1081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833700" y="10016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3" y="1"/>
                  </a:moveTo>
                  <a:cubicBezTo>
                    <a:pt x="1081" y="1"/>
                    <a:pt x="1" y="1065"/>
                    <a:pt x="1" y="2392"/>
                  </a:cubicBezTo>
                  <a:cubicBezTo>
                    <a:pt x="1" y="3704"/>
                    <a:pt x="1081" y="4784"/>
                    <a:pt x="2393" y="4784"/>
                  </a:cubicBezTo>
                  <a:cubicBezTo>
                    <a:pt x="3720" y="4784"/>
                    <a:pt x="4784" y="3704"/>
                    <a:pt x="4784" y="2392"/>
                  </a:cubicBezTo>
                  <a:cubicBezTo>
                    <a:pt x="4784" y="1065"/>
                    <a:pt x="3720" y="1"/>
                    <a:pt x="239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663975" y="8315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2" y="0"/>
                  </a:moveTo>
                  <a:cubicBezTo>
                    <a:pt x="1065" y="0"/>
                    <a:pt x="1" y="1080"/>
                    <a:pt x="1" y="2392"/>
                  </a:cubicBezTo>
                  <a:cubicBezTo>
                    <a:pt x="1" y="3719"/>
                    <a:pt x="1065" y="4783"/>
                    <a:pt x="2392" y="4783"/>
                  </a:cubicBezTo>
                  <a:cubicBezTo>
                    <a:pt x="3704" y="4783"/>
                    <a:pt x="4784" y="3719"/>
                    <a:pt x="4784" y="2392"/>
                  </a:cubicBezTo>
                  <a:cubicBezTo>
                    <a:pt x="4784" y="1080"/>
                    <a:pt x="3704" y="0"/>
                    <a:pt x="239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691375" y="857750"/>
              <a:ext cx="234550" cy="234550"/>
            </a:xfrm>
            <a:custGeom>
              <a:rect b="b" l="l" r="r" t="t"/>
              <a:pathLst>
                <a:path extrusionOk="0" h="9382" w="9382">
                  <a:moveTo>
                    <a:pt x="4691" y="0"/>
                  </a:moveTo>
                  <a:cubicBezTo>
                    <a:pt x="2099" y="0"/>
                    <a:pt x="0" y="2099"/>
                    <a:pt x="0" y="4691"/>
                  </a:cubicBezTo>
                  <a:cubicBezTo>
                    <a:pt x="0" y="7283"/>
                    <a:pt x="2099" y="9382"/>
                    <a:pt x="4691" y="9382"/>
                  </a:cubicBezTo>
                  <a:cubicBezTo>
                    <a:pt x="7283" y="9382"/>
                    <a:pt x="9382" y="7283"/>
                    <a:pt x="9382" y="4691"/>
                  </a:cubicBezTo>
                  <a:cubicBezTo>
                    <a:pt x="9382" y="2099"/>
                    <a:pt x="7283" y="0"/>
                    <a:pt x="4691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872275" y="960350"/>
              <a:ext cx="29750" cy="29725"/>
            </a:xfrm>
            <a:custGeom>
              <a:rect b="b" l="l" r="r" t="t"/>
              <a:pathLst>
                <a:path extrusionOk="0" h="1189" w="1190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27" y="1189"/>
                    <a:pt x="1189" y="911"/>
                    <a:pt x="1189" y="587"/>
                  </a:cubicBezTo>
                  <a:cubicBezTo>
                    <a:pt x="1189" y="263"/>
                    <a:pt x="927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819450" y="960350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88" y="911"/>
                    <a:pt x="1188" y="587"/>
                  </a:cubicBezTo>
                  <a:cubicBezTo>
                    <a:pt x="1188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766600" y="96035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73" y="911"/>
                    <a:pt x="1173" y="587"/>
                  </a:cubicBezTo>
                  <a:cubicBezTo>
                    <a:pt x="1173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3713750" y="96035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7" y="1"/>
                  </a:moveTo>
                  <a:cubicBezTo>
                    <a:pt x="263" y="1"/>
                    <a:pt x="0" y="263"/>
                    <a:pt x="0" y="587"/>
                  </a:cubicBezTo>
                  <a:cubicBezTo>
                    <a:pt x="0" y="911"/>
                    <a:pt x="263" y="1189"/>
                    <a:pt x="587" y="1189"/>
                  </a:cubicBezTo>
                  <a:cubicBezTo>
                    <a:pt x="911" y="1189"/>
                    <a:pt x="1173" y="911"/>
                    <a:pt x="1173" y="587"/>
                  </a:cubicBezTo>
                  <a:cubicBezTo>
                    <a:pt x="1173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3847975" y="916000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7" y="0"/>
                  </a:moveTo>
                  <a:cubicBezTo>
                    <a:pt x="263" y="0"/>
                    <a:pt x="1" y="262"/>
                    <a:pt x="1" y="587"/>
                  </a:cubicBezTo>
                  <a:cubicBezTo>
                    <a:pt x="1" y="926"/>
                    <a:pt x="263" y="1188"/>
                    <a:pt x="587" y="1188"/>
                  </a:cubicBezTo>
                  <a:cubicBezTo>
                    <a:pt x="911" y="1188"/>
                    <a:pt x="1189" y="926"/>
                    <a:pt x="1189" y="587"/>
                  </a:cubicBezTo>
                  <a:cubicBezTo>
                    <a:pt x="1189" y="262"/>
                    <a:pt x="911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3795125" y="916000"/>
              <a:ext cx="29350" cy="29725"/>
            </a:xfrm>
            <a:custGeom>
              <a:rect b="b" l="l" r="r" t="t"/>
              <a:pathLst>
                <a:path extrusionOk="0" h="1189" w="1174">
                  <a:moveTo>
                    <a:pt x="587" y="0"/>
                  </a:moveTo>
                  <a:cubicBezTo>
                    <a:pt x="263" y="0"/>
                    <a:pt x="1" y="262"/>
                    <a:pt x="1" y="587"/>
                  </a:cubicBezTo>
                  <a:cubicBezTo>
                    <a:pt x="1" y="926"/>
                    <a:pt x="263" y="1188"/>
                    <a:pt x="587" y="1188"/>
                  </a:cubicBezTo>
                  <a:cubicBezTo>
                    <a:pt x="911" y="1188"/>
                    <a:pt x="1174" y="926"/>
                    <a:pt x="1174" y="587"/>
                  </a:cubicBezTo>
                  <a:cubicBezTo>
                    <a:pt x="1174" y="262"/>
                    <a:pt x="911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3742300" y="91600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0"/>
                  </a:moveTo>
                  <a:cubicBezTo>
                    <a:pt x="262" y="0"/>
                    <a:pt x="0" y="262"/>
                    <a:pt x="0" y="587"/>
                  </a:cubicBezTo>
                  <a:cubicBezTo>
                    <a:pt x="0" y="926"/>
                    <a:pt x="262" y="1188"/>
                    <a:pt x="586" y="1188"/>
                  </a:cubicBezTo>
                  <a:cubicBezTo>
                    <a:pt x="910" y="1188"/>
                    <a:pt x="1173" y="926"/>
                    <a:pt x="1173" y="587"/>
                  </a:cubicBezTo>
                  <a:cubicBezTo>
                    <a:pt x="1173" y="262"/>
                    <a:pt x="910" y="0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3847975" y="1007025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11" y="1189"/>
                    <a:pt x="1189" y="911"/>
                    <a:pt x="1189" y="587"/>
                  </a:cubicBezTo>
                  <a:cubicBezTo>
                    <a:pt x="1189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3795125" y="1007025"/>
              <a:ext cx="29350" cy="29725"/>
            </a:xfrm>
            <a:custGeom>
              <a:rect b="b" l="l" r="r" t="t"/>
              <a:pathLst>
                <a:path extrusionOk="0" h="1189" w="1174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11" y="1189"/>
                    <a:pt x="1174" y="911"/>
                    <a:pt x="1174" y="587"/>
                  </a:cubicBezTo>
                  <a:cubicBezTo>
                    <a:pt x="1174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3742300" y="1007025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73" y="911"/>
                    <a:pt x="1173" y="587"/>
                  </a:cubicBezTo>
                  <a:cubicBezTo>
                    <a:pt x="1173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3176000" y="3108600"/>
              <a:ext cx="1264150" cy="687425"/>
            </a:xfrm>
            <a:custGeom>
              <a:rect b="b" l="l" r="r" t="t"/>
              <a:pathLst>
                <a:path extrusionOk="0" fill="none" h="27497" w="50566">
                  <a:moveTo>
                    <a:pt x="50565" y="13749"/>
                  </a:moveTo>
                  <a:cubicBezTo>
                    <a:pt x="50565" y="21340"/>
                    <a:pt x="39239" y="27497"/>
                    <a:pt x="25291" y="27497"/>
                  </a:cubicBezTo>
                  <a:cubicBezTo>
                    <a:pt x="11326" y="27497"/>
                    <a:pt x="1" y="21340"/>
                    <a:pt x="1" y="13749"/>
                  </a:cubicBezTo>
                  <a:cubicBezTo>
                    <a:pt x="1" y="6157"/>
                    <a:pt x="11326" y="0"/>
                    <a:pt x="25291" y="0"/>
                  </a:cubicBezTo>
                  <a:cubicBezTo>
                    <a:pt x="39239" y="0"/>
                    <a:pt x="50565" y="6157"/>
                    <a:pt x="50565" y="13749"/>
                  </a:cubicBezTo>
                  <a:close/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3106175" y="3307650"/>
              <a:ext cx="1379875" cy="687425"/>
            </a:xfrm>
            <a:custGeom>
              <a:rect b="b" l="l" r="r" t="t"/>
              <a:pathLst>
                <a:path extrusionOk="0" fill="none" h="27497" w="55195">
                  <a:moveTo>
                    <a:pt x="55194" y="13749"/>
                  </a:moveTo>
                  <a:cubicBezTo>
                    <a:pt x="55194" y="21340"/>
                    <a:pt x="42835" y="27497"/>
                    <a:pt x="27605" y="27497"/>
                  </a:cubicBezTo>
                  <a:cubicBezTo>
                    <a:pt x="12360" y="27497"/>
                    <a:pt x="1" y="21340"/>
                    <a:pt x="1" y="13749"/>
                  </a:cubicBezTo>
                  <a:cubicBezTo>
                    <a:pt x="1" y="6157"/>
                    <a:pt x="12360" y="0"/>
                    <a:pt x="27605" y="0"/>
                  </a:cubicBezTo>
                  <a:cubicBezTo>
                    <a:pt x="42835" y="0"/>
                    <a:pt x="55194" y="6157"/>
                    <a:pt x="55194" y="13749"/>
                  </a:cubicBezTo>
                  <a:close/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552875" y="2878500"/>
              <a:ext cx="831925" cy="1502725"/>
            </a:xfrm>
            <a:custGeom>
              <a:rect b="b" l="l" r="r" t="t"/>
              <a:pathLst>
                <a:path extrusionOk="0" h="60109" w="33277">
                  <a:moveTo>
                    <a:pt x="31713" y="0"/>
                  </a:moveTo>
                  <a:cubicBezTo>
                    <a:pt x="31555" y="0"/>
                    <a:pt x="31374" y="27"/>
                    <a:pt x="31170" y="85"/>
                  </a:cubicBezTo>
                  <a:cubicBezTo>
                    <a:pt x="29133" y="656"/>
                    <a:pt x="27111" y="1705"/>
                    <a:pt x="25136" y="2492"/>
                  </a:cubicBezTo>
                  <a:cubicBezTo>
                    <a:pt x="24180" y="2878"/>
                    <a:pt x="23038" y="3480"/>
                    <a:pt x="22961" y="4529"/>
                  </a:cubicBezTo>
                  <a:cubicBezTo>
                    <a:pt x="22899" y="5301"/>
                    <a:pt x="23439" y="5949"/>
                    <a:pt x="23763" y="6643"/>
                  </a:cubicBezTo>
                  <a:cubicBezTo>
                    <a:pt x="24488" y="8186"/>
                    <a:pt x="24149" y="10022"/>
                    <a:pt x="23717" y="11673"/>
                  </a:cubicBezTo>
                  <a:cubicBezTo>
                    <a:pt x="22791" y="15238"/>
                    <a:pt x="21495" y="18694"/>
                    <a:pt x="19844" y="21981"/>
                  </a:cubicBezTo>
                  <a:cubicBezTo>
                    <a:pt x="18285" y="25144"/>
                    <a:pt x="16835" y="28214"/>
                    <a:pt x="14798" y="31115"/>
                  </a:cubicBezTo>
                  <a:cubicBezTo>
                    <a:pt x="10447" y="37303"/>
                    <a:pt x="5494" y="43320"/>
                    <a:pt x="1" y="48566"/>
                  </a:cubicBezTo>
                  <a:lnTo>
                    <a:pt x="1" y="60108"/>
                  </a:lnTo>
                  <a:cubicBezTo>
                    <a:pt x="6003" y="54800"/>
                    <a:pt x="11990" y="48566"/>
                    <a:pt x="15739" y="41422"/>
                  </a:cubicBezTo>
                  <a:cubicBezTo>
                    <a:pt x="17468" y="39586"/>
                    <a:pt x="18995" y="37503"/>
                    <a:pt x="20430" y="35528"/>
                  </a:cubicBezTo>
                  <a:cubicBezTo>
                    <a:pt x="22575" y="32566"/>
                    <a:pt x="24411" y="29387"/>
                    <a:pt x="25923" y="26039"/>
                  </a:cubicBezTo>
                  <a:cubicBezTo>
                    <a:pt x="27003" y="23678"/>
                    <a:pt x="28392" y="21394"/>
                    <a:pt x="29210" y="18941"/>
                  </a:cubicBezTo>
                  <a:cubicBezTo>
                    <a:pt x="30228" y="15932"/>
                    <a:pt x="31077" y="12877"/>
                    <a:pt x="31756" y="9760"/>
                  </a:cubicBezTo>
                  <a:cubicBezTo>
                    <a:pt x="32172" y="7816"/>
                    <a:pt x="32466" y="5856"/>
                    <a:pt x="32635" y="3881"/>
                  </a:cubicBezTo>
                  <a:cubicBezTo>
                    <a:pt x="32635" y="3819"/>
                    <a:pt x="32651" y="3758"/>
                    <a:pt x="32651" y="3711"/>
                  </a:cubicBezTo>
                  <a:cubicBezTo>
                    <a:pt x="32735" y="2619"/>
                    <a:pt x="33277" y="0"/>
                    <a:pt x="31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058725" y="2988200"/>
              <a:ext cx="1227925" cy="1561500"/>
            </a:xfrm>
            <a:custGeom>
              <a:rect b="b" l="l" r="r" t="t"/>
              <a:pathLst>
                <a:path extrusionOk="0" h="62460" w="49117">
                  <a:moveTo>
                    <a:pt x="47723" y="0"/>
                  </a:moveTo>
                  <a:cubicBezTo>
                    <a:pt x="47395" y="0"/>
                    <a:pt x="47056" y="156"/>
                    <a:pt x="46800" y="527"/>
                  </a:cubicBezTo>
                  <a:cubicBezTo>
                    <a:pt x="43035" y="6020"/>
                    <a:pt x="39178" y="11266"/>
                    <a:pt x="34842" y="16327"/>
                  </a:cubicBezTo>
                  <a:cubicBezTo>
                    <a:pt x="30691" y="21157"/>
                    <a:pt x="26294" y="25724"/>
                    <a:pt x="22004" y="30415"/>
                  </a:cubicBezTo>
                  <a:cubicBezTo>
                    <a:pt x="17715" y="35090"/>
                    <a:pt x="13502" y="39796"/>
                    <a:pt x="9614" y="44796"/>
                  </a:cubicBezTo>
                  <a:cubicBezTo>
                    <a:pt x="7654" y="47326"/>
                    <a:pt x="5756" y="49918"/>
                    <a:pt x="4028" y="52619"/>
                  </a:cubicBezTo>
                  <a:cubicBezTo>
                    <a:pt x="2392" y="55165"/>
                    <a:pt x="387" y="57927"/>
                    <a:pt x="93" y="60997"/>
                  </a:cubicBezTo>
                  <a:cubicBezTo>
                    <a:pt x="0" y="61941"/>
                    <a:pt x="798" y="62459"/>
                    <a:pt x="1604" y="62459"/>
                  </a:cubicBezTo>
                  <a:cubicBezTo>
                    <a:pt x="1997" y="62459"/>
                    <a:pt x="2392" y="62335"/>
                    <a:pt x="2686" y="62077"/>
                  </a:cubicBezTo>
                  <a:cubicBezTo>
                    <a:pt x="4969" y="60025"/>
                    <a:pt x="6250" y="56692"/>
                    <a:pt x="7901" y="54131"/>
                  </a:cubicBezTo>
                  <a:cubicBezTo>
                    <a:pt x="9567" y="51569"/>
                    <a:pt x="11373" y="49054"/>
                    <a:pt x="13271" y="46616"/>
                  </a:cubicBezTo>
                  <a:cubicBezTo>
                    <a:pt x="17236" y="41524"/>
                    <a:pt x="21557" y="36741"/>
                    <a:pt x="25892" y="31973"/>
                  </a:cubicBezTo>
                  <a:cubicBezTo>
                    <a:pt x="34256" y="22792"/>
                    <a:pt x="43498" y="13072"/>
                    <a:pt x="48714" y="1638"/>
                  </a:cubicBezTo>
                  <a:cubicBezTo>
                    <a:pt x="49117" y="757"/>
                    <a:pt x="48447" y="0"/>
                    <a:pt x="47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005500" y="2883750"/>
              <a:ext cx="1040775" cy="2148550"/>
            </a:xfrm>
            <a:custGeom>
              <a:rect b="b" l="l" r="r" t="t"/>
              <a:pathLst>
                <a:path extrusionOk="0" h="85942" w="41631">
                  <a:moveTo>
                    <a:pt x="14576" y="0"/>
                  </a:moveTo>
                  <a:cubicBezTo>
                    <a:pt x="12334" y="0"/>
                    <a:pt x="13229" y="5614"/>
                    <a:pt x="13795" y="7451"/>
                  </a:cubicBezTo>
                  <a:cubicBezTo>
                    <a:pt x="17915" y="20968"/>
                    <a:pt x="18918" y="36275"/>
                    <a:pt x="9197" y="47570"/>
                  </a:cubicBezTo>
                  <a:cubicBezTo>
                    <a:pt x="6959" y="50177"/>
                    <a:pt x="4352" y="52492"/>
                    <a:pt x="2577" y="55423"/>
                  </a:cubicBezTo>
                  <a:cubicBezTo>
                    <a:pt x="803" y="58371"/>
                    <a:pt x="0" y="62213"/>
                    <a:pt x="1651" y="65206"/>
                  </a:cubicBezTo>
                  <a:cubicBezTo>
                    <a:pt x="3287" y="68169"/>
                    <a:pt x="6265" y="68061"/>
                    <a:pt x="9150" y="68184"/>
                  </a:cubicBezTo>
                  <a:cubicBezTo>
                    <a:pt x="8904" y="70715"/>
                    <a:pt x="8039" y="73199"/>
                    <a:pt x="9660" y="75590"/>
                  </a:cubicBezTo>
                  <a:cubicBezTo>
                    <a:pt x="10693" y="77118"/>
                    <a:pt x="12468" y="78059"/>
                    <a:pt x="14304" y="78306"/>
                  </a:cubicBezTo>
                  <a:cubicBezTo>
                    <a:pt x="14674" y="78356"/>
                    <a:pt x="15046" y="78379"/>
                    <a:pt x="15417" y="78379"/>
                  </a:cubicBezTo>
                  <a:cubicBezTo>
                    <a:pt x="16886" y="78379"/>
                    <a:pt x="18350" y="78012"/>
                    <a:pt x="19705" y="77457"/>
                  </a:cubicBezTo>
                  <a:lnTo>
                    <a:pt x="19705" y="77457"/>
                  </a:lnTo>
                  <a:cubicBezTo>
                    <a:pt x="18388" y="82796"/>
                    <a:pt x="21061" y="85942"/>
                    <a:pt x="24663" y="85942"/>
                  </a:cubicBezTo>
                  <a:cubicBezTo>
                    <a:pt x="26382" y="85942"/>
                    <a:pt x="28311" y="85226"/>
                    <a:pt x="30120" y="83691"/>
                  </a:cubicBezTo>
                  <a:cubicBezTo>
                    <a:pt x="34919" y="79618"/>
                    <a:pt x="37372" y="73353"/>
                    <a:pt x="38560" y="67335"/>
                  </a:cubicBezTo>
                  <a:cubicBezTo>
                    <a:pt x="41631" y="51890"/>
                    <a:pt x="38853" y="35349"/>
                    <a:pt x="32527" y="21076"/>
                  </a:cubicBezTo>
                  <a:cubicBezTo>
                    <a:pt x="29549" y="14395"/>
                    <a:pt x="25275" y="8022"/>
                    <a:pt x="19350" y="3640"/>
                  </a:cubicBezTo>
                  <a:cubicBezTo>
                    <a:pt x="18517" y="2668"/>
                    <a:pt x="17606" y="1773"/>
                    <a:pt x="16619" y="971"/>
                  </a:cubicBezTo>
                  <a:cubicBezTo>
                    <a:pt x="15750" y="288"/>
                    <a:pt x="15083" y="0"/>
                    <a:pt x="1457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02950" y="2288575"/>
              <a:ext cx="247050" cy="318700"/>
            </a:xfrm>
            <a:custGeom>
              <a:rect b="b" l="l" r="r" t="t"/>
              <a:pathLst>
                <a:path extrusionOk="0" h="12748" w="9882">
                  <a:moveTo>
                    <a:pt x="7473" y="1"/>
                  </a:moveTo>
                  <a:cubicBezTo>
                    <a:pt x="7355" y="1"/>
                    <a:pt x="7236" y="14"/>
                    <a:pt x="7120" y="44"/>
                  </a:cubicBezTo>
                  <a:cubicBezTo>
                    <a:pt x="6595" y="182"/>
                    <a:pt x="6178" y="584"/>
                    <a:pt x="5854" y="1031"/>
                  </a:cubicBezTo>
                  <a:cubicBezTo>
                    <a:pt x="4959" y="2281"/>
                    <a:pt x="4157" y="3623"/>
                    <a:pt x="3463" y="5012"/>
                  </a:cubicBezTo>
                  <a:cubicBezTo>
                    <a:pt x="2753" y="6416"/>
                    <a:pt x="1719" y="7712"/>
                    <a:pt x="870" y="9070"/>
                  </a:cubicBezTo>
                  <a:cubicBezTo>
                    <a:pt x="515" y="9641"/>
                    <a:pt x="161" y="10258"/>
                    <a:pt x="99" y="10937"/>
                  </a:cubicBezTo>
                  <a:cubicBezTo>
                    <a:pt x="1" y="12237"/>
                    <a:pt x="1082" y="12747"/>
                    <a:pt x="2172" y="12747"/>
                  </a:cubicBezTo>
                  <a:cubicBezTo>
                    <a:pt x="2454" y="12747"/>
                    <a:pt x="2737" y="12713"/>
                    <a:pt x="3000" y="12650"/>
                  </a:cubicBezTo>
                  <a:cubicBezTo>
                    <a:pt x="4280" y="12326"/>
                    <a:pt x="4805" y="11415"/>
                    <a:pt x="5484" y="10397"/>
                  </a:cubicBezTo>
                  <a:cubicBezTo>
                    <a:pt x="6132" y="9440"/>
                    <a:pt x="6795" y="8453"/>
                    <a:pt x="7413" y="7465"/>
                  </a:cubicBezTo>
                  <a:cubicBezTo>
                    <a:pt x="8246" y="6108"/>
                    <a:pt x="9110" y="4904"/>
                    <a:pt x="9696" y="3454"/>
                  </a:cubicBezTo>
                  <a:cubicBezTo>
                    <a:pt x="9789" y="3253"/>
                    <a:pt x="9851" y="3037"/>
                    <a:pt x="9881" y="2821"/>
                  </a:cubicBezTo>
                  <a:cubicBezTo>
                    <a:pt x="9881" y="2574"/>
                    <a:pt x="9835" y="2327"/>
                    <a:pt x="9743" y="2080"/>
                  </a:cubicBezTo>
                  <a:cubicBezTo>
                    <a:pt x="9696" y="1957"/>
                    <a:pt x="9650" y="1833"/>
                    <a:pt x="9604" y="1725"/>
                  </a:cubicBezTo>
                  <a:cubicBezTo>
                    <a:pt x="9449" y="1370"/>
                    <a:pt x="9249" y="1031"/>
                    <a:pt x="8987" y="738"/>
                  </a:cubicBezTo>
                  <a:cubicBezTo>
                    <a:pt x="8603" y="316"/>
                    <a:pt x="8040" y="1"/>
                    <a:pt x="7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389325" y="2318825"/>
              <a:ext cx="356450" cy="310575"/>
            </a:xfrm>
            <a:custGeom>
              <a:rect b="b" l="l" r="r" t="t"/>
              <a:pathLst>
                <a:path extrusionOk="0" h="12423" w="14258">
                  <a:moveTo>
                    <a:pt x="8140" y="0"/>
                  </a:moveTo>
                  <a:cubicBezTo>
                    <a:pt x="7975" y="0"/>
                    <a:pt x="7803" y="7"/>
                    <a:pt x="7623" y="22"/>
                  </a:cubicBezTo>
                  <a:lnTo>
                    <a:pt x="5432" y="207"/>
                  </a:lnTo>
                  <a:cubicBezTo>
                    <a:pt x="4892" y="253"/>
                    <a:pt x="4336" y="299"/>
                    <a:pt x="3858" y="577"/>
                  </a:cubicBezTo>
                  <a:cubicBezTo>
                    <a:pt x="3225" y="932"/>
                    <a:pt x="2840" y="1626"/>
                    <a:pt x="2593" y="2305"/>
                  </a:cubicBezTo>
                  <a:cubicBezTo>
                    <a:pt x="2083" y="3740"/>
                    <a:pt x="988" y="6703"/>
                    <a:pt x="371" y="8956"/>
                  </a:cubicBezTo>
                  <a:cubicBezTo>
                    <a:pt x="0" y="10344"/>
                    <a:pt x="756" y="11764"/>
                    <a:pt x="2114" y="12242"/>
                  </a:cubicBezTo>
                  <a:lnTo>
                    <a:pt x="2145" y="12258"/>
                  </a:lnTo>
                  <a:cubicBezTo>
                    <a:pt x="2456" y="12369"/>
                    <a:pt x="2774" y="12422"/>
                    <a:pt x="3086" y="12422"/>
                  </a:cubicBezTo>
                  <a:cubicBezTo>
                    <a:pt x="4198" y="12422"/>
                    <a:pt x="5238" y="11749"/>
                    <a:pt x="5648" y="10653"/>
                  </a:cubicBezTo>
                  <a:cubicBezTo>
                    <a:pt x="6327" y="8863"/>
                    <a:pt x="6944" y="6595"/>
                    <a:pt x="7283" y="5576"/>
                  </a:cubicBezTo>
                  <a:cubicBezTo>
                    <a:pt x="7376" y="5222"/>
                    <a:pt x="7530" y="4898"/>
                    <a:pt x="7731" y="4604"/>
                  </a:cubicBezTo>
                  <a:cubicBezTo>
                    <a:pt x="8037" y="4204"/>
                    <a:pt x="8452" y="4068"/>
                    <a:pt x="8908" y="4068"/>
                  </a:cubicBezTo>
                  <a:cubicBezTo>
                    <a:pt x="9716" y="4068"/>
                    <a:pt x="10649" y="4497"/>
                    <a:pt x="11311" y="4635"/>
                  </a:cubicBezTo>
                  <a:cubicBezTo>
                    <a:pt x="11431" y="4662"/>
                    <a:pt x="11549" y="4674"/>
                    <a:pt x="11664" y="4674"/>
                  </a:cubicBezTo>
                  <a:cubicBezTo>
                    <a:pt x="13222" y="4674"/>
                    <a:pt x="14258" y="2386"/>
                    <a:pt x="12591" y="1595"/>
                  </a:cubicBezTo>
                  <a:cubicBezTo>
                    <a:pt x="10924" y="804"/>
                    <a:pt x="9930" y="0"/>
                    <a:pt x="8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6449500" y="2699775"/>
              <a:ext cx="232250" cy="313100"/>
            </a:xfrm>
            <a:custGeom>
              <a:rect b="b" l="l" r="r" t="t"/>
              <a:pathLst>
                <a:path extrusionOk="0" h="12524" w="9290">
                  <a:moveTo>
                    <a:pt x="6208" y="0"/>
                  </a:moveTo>
                  <a:cubicBezTo>
                    <a:pt x="4915" y="0"/>
                    <a:pt x="4181" y="1595"/>
                    <a:pt x="3719" y="2945"/>
                  </a:cubicBezTo>
                  <a:cubicBezTo>
                    <a:pt x="2917" y="5259"/>
                    <a:pt x="1929" y="7512"/>
                    <a:pt x="757" y="9657"/>
                  </a:cubicBezTo>
                  <a:cubicBezTo>
                    <a:pt x="371" y="10351"/>
                    <a:pt x="0" y="11277"/>
                    <a:pt x="541" y="11848"/>
                  </a:cubicBezTo>
                  <a:cubicBezTo>
                    <a:pt x="972" y="12329"/>
                    <a:pt x="1530" y="12524"/>
                    <a:pt x="2119" y="12524"/>
                  </a:cubicBezTo>
                  <a:cubicBezTo>
                    <a:pt x="3344" y="12524"/>
                    <a:pt x="4704" y="11684"/>
                    <a:pt x="5339" y="10830"/>
                  </a:cubicBezTo>
                  <a:cubicBezTo>
                    <a:pt x="6481" y="9302"/>
                    <a:pt x="7361" y="7589"/>
                    <a:pt x="7932" y="5768"/>
                  </a:cubicBezTo>
                  <a:cubicBezTo>
                    <a:pt x="8364" y="4411"/>
                    <a:pt x="9289" y="2004"/>
                    <a:pt x="8086" y="923"/>
                  </a:cubicBezTo>
                  <a:cubicBezTo>
                    <a:pt x="7916" y="769"/>
                    <a:pt x="7731" y="615"/>
                    <a:pt x="7546" y="491"/>
                  </a:cubicBezTo>
                  <a:cubicBezTo>
                    <a:pt x="7043" y="147"/>
                    <a:pt x="6600" y="0"/>
                    <a:pt x="6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464150" y="2227825"/>
              <a:ext cx="708650" cy="473100"/>
            </a:xfrm>
            <a:custGeom>
              <a:rect b="b" l="l" r="r" t="t"/>
              <a:pathLst>
                <a:path extrusionOk="0" h="18924" w="28346">
                  <a:moveTo>
                    <a:pt x="9848" y="1"/>
                  </a:moveTo>
                  <a:cubicBezTo>
                    <a:pt x="8904" y="1"/>
                    <a:pt x="7953" y="129"/>
                    <a:pt x="7022" y="390"/>
                  </a:cubicBezTo>
                  <a:cubicBezTo>
                    <a:pt x="6404" y="560"/>
                    <a:pt x="5864" y="714"/>
                    <a:pt x="5432" y="822"/>
                  </a:cubicBezTo>
                  <a:cubicBezTo>
                    <a:pt x="3812" y="1270"/>
                    <a:pt x="1667" y="1856"/>
                    <a:pt x="695" y="3368"/>
                  </a:cubicBezTo>
                  <a:cubicBezTo>
                    <a:pt x="402" y="3847"/>
                    <a:pt x="232" y="4371"/>
                    <a:pt x="171" y="4927"/>
                  </a:cubicBezTo>
                  <a:cubicBezTo>
                    <a:pt x="1" y="6146"/>
                    <a:pt x="155" y="7535"/>
                    <a:pt x="1035" y="8399"/>
                  </a:cubicBezTo>
                  <a:cubicBezTo>
                    <a:pt x="1337" y="8730"/>
                    <a:pt x="1773" y="8926"/>
                    <a:pt x="2231" y="8926"/>
                  </a:cubicBezTo>
                  <a:cubicBezTo>
                    <a:pt x="2264" y="8926"/>
                    <a:pt x="2297" y="8925"/>
                    <a:pt x="2331" y="8923"/>
                  </a:cubicBezTo>
                  <a:cubicBezTo>
                    <a:pt x="2840" y="8862"/>
                    <a:pt x="3226" y="8460"/>
                    <a:pt x="3642" y="8167"/>
                  </a:cubicBezTo>
                  <a:cubicBezTo>
                    <a:pt x="4114" y="7831"/>
                    <a:pt x="4686" y="7714"/>
                    <a:pt x="5274" y="7714"/>
                  </a:cubicBezTo>
                  <a:cubicBezTo>
                    <a:pt x="5954" y="7714"/>
                    <a:pt x="6657" y="7871"/>
                    <a:pt x="7253" y="8028"/>
                  </a:cubicBezTo>
                  <a:cubicBezTo>
                    <a:pt x="8549" y="8368"/>
                    <a:pt x="9830" y="8754"/>
                    <a:pt x="11080" y="9232"/>
                  </a:cubicBezTo>
                  <a:cubicBezTo>
                    <a:pt x="10092" y="9463"/>
                    <a:pt x="8919" y="9633"/>
                    <a:pt x="8179" y="10405"/>
                  </a:cubicBezTo>
                  <a:cubicBezTo>
                    <a:pt x="7670" y="10945"/>
                    <a:pt x="7346" y="11639"/>
                    <a:pt x="7022" y="12333"/>
                  </a:cubicBezTo>
                  <a:lnTo>
                    <a:pt x="5911" y="14756"/>
                  </a:lnTo>
                  <a:cubicBezTo>
                    <a:pt x="5478" y="15697"/>
                    <a:pt x="5062" y="16839"/>
                    <a:pt x="5617" y="17703"/>
                  </a:cubicBezTo>
                  <a:cubicBezTo>
                    <a:pt x="6035" y="18322"/>
                    <a:pt x="7418" y="18900"/>
                    <a:pt x="8241" y="18900"/>
                  </a:cubicBezTo>
                  <a:cubicBezTo>
                    <a:pt x="8301" y="18900"/>
                    <a:pt x="8357" y="18897"/>
                    <a:pt x="8410" y="18891"/>
                  </a:cubicBezTo>
                  <a:cubicBezTo>
                    <a:pt x="8919" y="18829"/>
                    <a:pt x="9321" y="18428"/>
                    <a:pt x="9645" y="18027"/>
                  </a:cubicBezTo>
                  <a:cubicBezTo>
                    <a:pt x="10509" y="16978"/>
                    <a:pt x="11033" y="15820"/>
                    <a:pt x="11573" y="14602"/>
                  </a:cubicBezTo>
                  <a:cubicBezTo>
                    <a:pt x="11750" y="14213"/>
                    <a:pt x="11876" y="14052"/>
                    <a:pt x="12074" y="14052"/>
                  </a:cubicBezTo>
                  <a:cubicBezTo>
                    <a:pt x="12221" y="14052"/>
                    <a:pt x="12407" y="14141"/>
                    <a:pt x="12684" y="14293"/>
                  </a:cubicBezTo>
                  <a:cubicBezTo>
                    <a:pt x="13332" y="14648"/>
                    <a:pt x="13965" y="15003"/>
                    <a:pt x="14629" y="15342"/>
                  </a:cubicBezTo>
                  <a:cubicBezTo>
                    <a:pt x="17144" y="16638"/>
                    <a:pt x="19921" y="18042"/>
                    <a:pt x="22668" y="18675"/>
                  </a:cubicBezTo>
                  <a:cubicBezTo>
                    <a:pt x="23299" y="18816"/>
                    <a:pt x="24005" y="18923"/>
                    <a:pt x="24700" y="18923"/>
                  </a:cubicBezTo>
                  <a:cubicBezTo>
                    <a:pt x="26060" y="18923"/>
                    <a:pt x="27373" y="18511"/>
                    <a:pt x="27976" y="17132"/>
                  </a:cubicBezTo>
                  <a:cubicBezTo>
                    <a:pt x="28269" y="16453"/>
                    <a:pt x="28346" y="15697"/>
                    <a:pt x="28192" y="14972"/>
                  </a:cubicBezTo>
                  <a:cubicBezTo>
                    <a:pt x="27775" y="12873"/>
                    <a:pt x="25877" y="10775"/>
                    <a:pt x="24581" y="9525"/>
                  </a:cubicBezTo>
                  <a:cubicBezTo>
                    <a:pt x="22698" y="7704"/>
                    <a:pt x="19335" y="4803"/>
                    <a:pt x="16619" y="2489"/>
                  </a:cubicBezTo>
                  <a:cubicBezTo>
                    <a:pt x="14703" y="863"/>
                    <a:pt x="12297" y="1"/>
                    <a:pt x="9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7001500" y="2640450"/>
              <a:ext cx="383525" cy="269175"/>
            </a:xfrm>
            <a:custGeom>
              <a:rect b="b" l="l" r="r" t="t"/>
              <a:pathLst>
                <a:path extrusionOk="0" h="10767" w="15341">
                  <a:moveTo>
                    <a:pt x="12267" y="0"/>
                  </a:moveTo>
                  <a:cubicBezTo>
                    <a:pt x="10720" y="0"/>
                    <a:pt x="8852" y="798"/>
                    <a:pt x="7531" y="1923"/>
                  </a:cubicBezTo>
                  <a:lnTo>
                    <a:pt x="7392" y="2062"/>
                  </a:lnTo>
                  <a:cubicBezTo>
                    <a:pt x="6497" y="2834"/>
                    <a:pt x="5386" y="3312"/>
                    <a:pt x="4213" y="3389"/>
                  </a:cubicBezTo>
                  <a:cubicBezTo>
                    <a:pt x="3534" y="3435"/>
                    <a:pt x="2871" y="3590"/>
                    <a:pt x="2254" y="3867"/>
                  </a:cubicBezTo>
                  <a:cubicBezTo>
                    <a:pt x="1004" y="4423"/>
                    <a:pt x="1" y="5642"/>
                    <a:pt x="1" y="7000"/>
                  </a:cubicBezTo>
                  <a:cubicBezTo>
                    <a:pt x="16" y="8357"/>
                    <a:pt x="1019" y="9530"/>
                    <a:pt x="2223" y="10116"/>
                  </a:cubicBezTo>
                  <a:cubicBezTo>
                    <a:pt x="3349" y="10651"/>
                    <a:pt x="4637" y="10766"/>
                    <a:pt x="5898" y="10766"/>
                  </a:cubicBezTo>
                  <a:cubicBezTo>
                    <a:pt x="5985" y="10766"/>
                    <a:pt x="6071" y="10766"/>
                    <a:pt x="6158" y="10765"/>
                  </a:cubicBezTo>
                  <a:cubicBezTo>
                    <a:pt x="9984" y="10703"/>
                    <a:pt x="14536" y="7817"/>
                    <a:pt x="15030" y="3698"/>
                  </a:cubicBezTo>
                  <a:cubicBezTo>
                    <a:pt x="15340" y="1010"/>
                    <a:pt x="14007" y="0"/>
                    <a:pt x="1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302925" y="2222175"/>
              <a:ext cx="469475" cy="159300"/>
            </a:xfrm>
            <a:custGeom>
              <a:rect b="b" l="l" r="r" t="t"/>
              <a:pathLst>
                <a:path extrusionOk="0" h="6372" w="18779">
                  <a:moveTo>
                    <a:pt x="10562" y="1"/>
                  </a:moveTo>
                  <a:cubicBezTo>
                    <a:pt x="8293" y="1"/>
                    <a:pt x="6023" y="62"/>
                    <a:pt x="3734" y="123"/>
                  </a:cubicBezTo>
                  <a:cubicBezTo>
                    <a:pt x="3209" y="138"/>
                    <a:pt x="2669" y="154"/>
                    <a:pt x="2222" y="416"/>
                  </a:cubicBezTo>
                  <a:cubicBezTo>
                    <a:pt x="0" y="1743"/>
                    <a:pt x="2129" y="4906"/>
                    <a:pt x="4151" y="4906"/>
                  </a:cubicBezTo>
                  <a:lnTo>
                    <a:pt x="18778" y="6372"/>
                  </a:lnTo>
                  <a:lnTo>
                    <a:pt x="18778" y="3240"/>
                  </a:lnTo>
                  <a:cubicBezTo>
                    <a:pt x="18778" y="1589"/>
                    <a:pt x="17482" y="231"/>
                    <a:pt x="15831" y="138"/>
                  </a:cubicBezTo>
                  <a:cubicBezTo>
                    <a:pt x="14069" y="37"/>
                    <a:pt x="12316" y="1"/>
                    <a:pt x="10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161725" y="3175725"/>
              <a:ext cx="481650" cy="1248725"/>
            </a:xfrm>
            <a:custGeom>
              <a:rect b="b" l="l" r="r" t="t"/>
              <a:pathLst>
                <a:path extrusionOk="0" h="49949" w="19266">
                  <a:moveTo>
                    <a:pt x="11218" y="0"/>
                  </a:moveTo>
                  <a:cubicBezTo>
                    <a:pt x="11231" y="25"/>
                    <a:pt x="11244" y="51"/>
                    <a:pt x="11256" y="76"/>
                  </a:cubicBezTo>
                  <a:lnTo>
                    <a:pt x="11256" y="76"/>
                  </a:lnTo>
                  <a:cubicBezTo>
                    <a:pt x="11244" y="51"/>
                    <a:pt x="11231" y="25"/>
                    <a:pt x="11218" y="0"/>
                  </a:cubicBezTo>
                  <a:close/>
                  <a:moveTo>
                    <a:pt x="11256" y="76"/>
                  </a:moveTo>
                  <a:cubicBezTo>
                    <a:pt x="12816" y="3200"/>
                    <a:pt x="13335" y="7388"/>
                    <a:pt x="13733" y="10817"/>
                  </a:cubicBezTo>
                  <a:cubicBezTo>
                    <a:pt x="14057" y="13748"/>
                    <a:pt x="14135" y="16711"/>
                    <a:pt x="13949" y="19658"/>
                  </a:cubicBezTo>
                  <a:cubicBezTo>
                    <a:pt x="13888" y="20599"/>
                    <a:pt x="13795" y="21525"/>
                    <a:pt x="13672" y="22466"/>
                  </a:cubicBezTo>
                  <a:cubicBezTo>
                    <a:pt x="12838" y="29163"/>
                    <a:pt x="8950" y="35597"/>
                    <a:pt x="4213" y="40288"/>
                  </a:cubicBezTo>
                  <a:cubicBezTo>
                    <a:pt x="2917" y="41569"/>
                    <a:pt x="1497" y="42788"/>
                    <a:pt x="741" y="44439"/>
                  </a:cubicBezTo>
                  <a:cubicBezTo>
                    <a:pt x="1" y="46074"/>
                    <a:pt x="170" y="48327"/>
                    <a:pt x="1667" y="49346"/>
                  </a:cubicBezTo>
                  <a:cubicBezTo>
                    <a:pt x="2328" y="49801"/>
                    <a:pt x="3156" y="49948"/>
                    <a:pt x="3952" y="49948"/>
                  </a:cubicBezTo>
                  <a:cubicBezTo>
                    <a:pt x="3993" y="49948"/>
                    <a:pt x="4034" y="49948"/>
                    <a:pt x="4074" y="49947"/>
                  </a:cubicBezTo>
                  <a:cubicBezTo>
                    <a:pt x="10555" y="49855"/>
                    <a:pt x="14659" y="42371"/>
                    <a:pt x="16079" y="36924"/>
                  </a:cubicBezTo>
                  <a:cubicBezTo>
                    <a:pt x="19266" y="24670"/>
                    <a:pt x="16861" y="11232"/>
                    <a:pt x="11256" y="76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6397425" y="3286425"/>
              <a:ext cx="437075" cy="1393600"/>
            </a:xfrm>
            <a:custGeom>
              <a:rect b="b" l="l" r="r" t="t"/>
              <a:pathLst>
                <a:path extrusionOk="0" h="55744" w="17483">
                  <a:moveTo>
                    <a:pt x="5725" y="1"/>
                  </a:moveTo>
                  <a:cubicBezTo>
                    <a:pt x="6774" y="1374"/>
                    <a:pt x="7469" y="3688"/>
                    <a:pt x="8132" y="5339"/>
                  </a:cubicBezTo>
                  <a:cubicBezTo>
                    <a:pt x="13347" y="18131"/>
                    <a:pt x="14813" y="34271"/>
                    <a:pt x="4892" y="45272"/>
                  </a:cubicBezTo>
                  <a:cubicBezTo>
                    <a:pt x="4614" y="45566"/>
                    <a:pt x="4336" y="45859"/>
                    <a:pt x="4043" y="46136"/>
                  </a:cubicBezTo>
                  <a:cubicBezTo>
                    <a:pt x="2747" y="47417"/>
                    <a:pt x="1389" y="48621"/>
                    <a:pt x="679" y="50364"/>
                  </a:cubicBezTo>
                  <a:cubicBezTo>
                    <a:pt x="0" y="52046"/>
                    <a:pt x="247" y="54284"/>
                    <a:pt x="1790" y="55240"/>
                  </a:cubicBezTo>
                  <a:cubicBezTo>
                    <a:pt x="2401" y="55612"/>
                    <a:pt x="3138" y="55744"/>
                    <a:pt x="3862" y="55744"/>
                  </a:cubicBezTo>
                  <a:cubicBezTo>
                    <a:pt x="3980" y="55744"/>
                    <a:pt x="4097" y="55740"/>
                    <a:pt x="4213" y="55734"/>
                  </a:cubicBezTo>
                  <a:cubicBezTo>
                    <a:pt x="10971" y="55394"/>
                    <a:pt x="14829" y="47371"/>
                    <a:pt x="15940" y="41600"/>
                  </a:cubicBezTo>
                  <a:cubicBezTo>
                    <a:pt x="17483" y="33700"/>
                    <a:pt x="16804" y="25213"/>
                    <a:pt x="14566" y="17498"/>
                  </a:cubicBezTo>
                  <a:cubicBezTo>
                    <a:pt x="12746" y="11172"/>
                    <a:pt x="9737" y="5231"/>
                    <a:pt x="5725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231650" y="2878500"/>
              <a:ext cx="948500" cy="1600300"/>
            </a:xfrm>
            <a:custGeom>
              <a:rect b="b" l="l" r="r" t="t"/>
              <a:pathLst>
                <a:path extrusionOk="0" h="64012" w="37940">
                  <a:moveTo>
                    <a:pt x="1568" y="0"/>
                  </a:moveTo>
                  <a:cubicBezTo>
                    <a:pt x="0" y="0"/>
                    <a:pt x="530" y="2632"/>
                    <a:pt x="614" y="3711"/>
                  </a:cubicBezTo>
                  <a:cubicBezTo>
                    <a:pt x="614" y="3773"/>
                    <a:pt x="629" y="3819"/>
                    <a:pt x="629" y="3881"/>
                  </a:cubicBezTo>
                  <a:cubicBezTo>
                    <a:pt x="799" y="5856"/>
                    <a:pt x="1092" y="7831"/>
                    <a:pt x="1509" y="9760"/>
                  </a:cubicBezTo>
                  <a:cubicBezTo>
                    <a:pt x="2188" y="12861"/>
                    <a:pt x="3036" y="15932"/>
                    <a:pt x="4055" y="18941"/>
                  </a:cubicBezTo>
                  <a:cubicBezTo>
                    <a:pt x="4873" y="21394"/>
                    <a:pt x="6261" y="23662"/>
                    <a:pt x="7341" y="26039"/>
                  </a:cubicBezTo>
                  <a:cubicBezTo>
                    <a:pt x="8854" y="29371"/>
                    <a:pt x="10690" y="32550"/>
                    <a:pt x="12835" y="35528"/>
                  </a:cubicBezTo>
                  <a:cubicBezTo>
                    <a:pt x="14270" y="37503"/>
                    <a:pt x="15797" y="39571"/>
                    <a:pt x="17525" y="41407"/>
                  </a:cubicBezTo>
                  <a:cubicBezTo>
                    <a:pt x="21445" y="48875"/>
                    <a:pt x="27817" y="55356"/>
                    <a:pt x="34082" y="60818"/>
                  </a:cubicBezTo>
                  <a:cubicBezTo>
                    <a:pt x="35332" y="61913"/>
                    <a:pt x="36628" y="62978"/>
                    <a:pt x="37939" y="64012"/>
                  </a:cubicBezTo>
                  <a:lnTo>
                    <a:pt x="37939" y="52871"/>
                  </a:lnTo>
                  <a:cubicBezTo>
                    <a:pt x="36689" y="51776"/>
                    <a:pt x="35455" y="50619"/>
                    <a:pt x="34190" y="49446"/>
                  </a:cubicBezTo>
                  <a:cubicBezTo>
                    <a:pt x="28311" y="44015"/>
                    <a:pt x="23065" y="37657"/>
                    <a:pt x="18467" y="31131"/>
                  </a:cubicBezTo>
                  <a:cubicBezTo>
                    <a:pt x="16430" y="28214"/>
                    <a:pt x="14995" y="25144"/>
                    <a:pt x="13421" y="21996"/>
                  </a:cubicBezTo>
                  <a:cubicBezTo>
                    <a:pt x="11770" y="18694"/>
                    <a:pt x="10474" y="15238"/>
                    <a:pt x="9548" y="11673"/>
                  </a:cubicBezTo>
                  <a:cubicBezTo>
                    <a:pt x="9116" y="10022"/>
                    <a:pt x="8776" y="8201"/>
                    <a:pt x="9502" y="6658"/>
                  </a:cubicBezTo>
                  <a:cubicBezTo>
                    <a:pt x="9826" y="5949"/>
                    <a:pt x="10381" y="5285"/>
                    <a:pt x="10319" y="4529"/>
                  </a:cubicBezTo>
                  <a:cubicBezTo>
                    <a:pt x="10227" y="3480"/>
                    <a:pt x="9100" y="2894"/>
                    <a:pt x="8128" y="2508"/>
                  </a:cubicBezTo>
                  <a:cubicBezTo>
                    <a:pt x="6153" y="1721"/>
                    <a:pt x="4132" y="656"/>
                    <a:pt x="2111" y="85"/>
                  </a:cubicBezTo>
                  <a:cubicBezTo>
                    <a:pt x="1907" y="27"/>
                    <a:pt x="1727" y="0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329475" y="2988200"/>
              <a:ext cx="1227950" cy="1561375"/>
            </a:xfrm>
            <a:custGeom>
              <a:rect b="b" l="l" r="r" t="t"/>
              <a:pathLst>
                <a:path extrusionOk="0" h="62455" w="49118">
                  <a:moveTo>
                    <a:pt x="1394" y="0"/>
                  </a:moveTo>
                  <a:cubicBezTo>
                    <a:pt x="671" y="0"/>
                    <a:pt x="1" y="757"/>
                    <a:pt x="404" y="1638"/>
                  </a:cubicBezTo>
                  <a:cubicBezTo>
                    <a:pt x="5619" y="13072"/>
                    <a:pt x="14862" y="22777"/>
                    <a:pt x="23225" y="31973"/>
                  </a:cubicBezTo>
                  <a:cubicBezTo>
                    <a:pt x="27561" y="36741"/>
                    <a:pt x="31882" y="41524"/>
                    <a:pt x="35847" y="46616"/>
                  </a:cubicBezTo>
                  <a:cubicBezTo>
                    <a:pt x="37745" y="49039"/>
                    <a:pt x="39550" y="51569"/>
                    <a:pt x="41217" y="54131"/>
                  </a:cubicBezTo>
                  <a:cubicBezTo>
                    <a:pt x="42868" y="56692"/>
                    <a:pt x="44148" y="60010"/>
                    <a:pt x="46432" y="62062"/>
                  </a:cubicBezTo>
                  <a:cubicBezTo>
                    <a:pt x="46728" y="62328"/>
                    <a:pt x="47128" y="62454"/>
                    <a:pt x="47525" y="62454"/>
                  </a:cubicBezTo>
                  <a:cubicBezTo>
                    <a:pt x="48326" y="62454"/>
                    <a:pt x="49117" y="61936"/>
                    <a:pt x="49024" y="60997"/>
                  </a:cubicBezTo>
                  <a:cubicBezTo>
                    <a:pt x="48731" y="57911"/>
                    <a:pt x="46725" y="55165"/>
                    <a:pt x="45090" y="52619"/>
                  </a:cubicBezTo>
                  <a:cubicBezTo>
                    <a:pt x="43346" y="49934"/>
                    <a:pt x="41464" y="47326"/>
                    <a:pt x="39504" y="44796"/>
                  </a:cubicBezTo>
                  <a:cubicBezTo>
                    <a:pt x="35631" y="39796"/>
                    <a:pt x="31419" y="35090"/>
                    <a:pt x="27129" y="30415"/>
                  </a:cubicBezTo>
                  <a:cubicBezTo>
                    <a:pt x="22839" y="25724"/>
                    <a:pt x="18426" y="21157"/>
                    <a:pt x="14291" y="16327"/>
                  </a:cubicBezTo>
                  <a:cubicBezTo>
                    <a:pt x="9940" y="11266"/>
                    <a:pt x="6082" y="6020"/>
                    <a:pt x="2317" y="527"/>
                  </a:cubicBezTo>
                  <a:cubicBezTo>
                    <a:pt x="2062" y="156"/>
                    <a:pt x="1723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1201725" y="2816575"/>
              <a:ext cx="5212700" cy="1894750"/>
            </a:xfrm>
            <a:custGeom>
              <a:rect b="b" l="l" r="r" t="t"/>
              <a:pathLst>
                <a:path extrusionOk="0" h="75790" w="208508">
                  <a:moveTo>
                    <a:pt x="0" y="1"/>
                  </a:moveTo>
                  <a:lnTo>
                    <a:pt x="0" y="1"/>
                  </a:lnTo>
                  <a:cubicBezTo>
                    <a:pt x="386" y="9706"/>
                    <a:pt x="6682" y="23131"/>
                    <a:pt x="10879" y="31818"/>
                  </a:cubicBezTo>
                  <a:cubicBezTo>
                    <a:pt x="16757" y="44038"/>
                    <a:pt x="24966" y="55009"/>
                    <a:pt x="35027" y="64113"/>
                  </a:cubicBezTo>
                  <a:cubicBezTo>
                    <a:pt x="43668" y="71897"/>
                    <a:pt x="73965" y="75789"/>
                    <a:pt x="104262" y="75789"/>
                  </a:cubicBezTo>
                  <a:cubicBezTo>
                    <a:pt x="134559" y="75789"/>
                    <a:pt x="164856" y="71897"/>
                    <a:pt x="173496" y="64113"/>
                  </a:cubicBezTo>
                  <a:cubicBezTo>
                    <a:pt x="183541" y="55009"/>
                    <a:pt x="191750" y="44038"/>
                    <a:pt x="197629" y="31818"/>
                  </a:cubicBezTo>
                  <a:cubicBezTo>
                    <a:pt x="201826" y="23146"/>
                    <a:pt x="208122" y="9706"/>
                    <a:pt x="208507" y="1"/>
                  </a:cubicBezTo>
                  <a:lnTo>
                    <a:pt x="208507" y="1"/>
                  </a:lnTo>
                  <a:cubicBezTo>
                    <a:pt x="208044" y="140"/>
                    <a:pt x="207597" y="340"/>
                    <a:pt x="207165" y="572"/>
                  </a:cubicBezTo>
                  <a:cubicBezTo>
                    <a:pt x="205390" y="1513"/>
                    <a:pt x="203678" y="3118"/>
                    <a:pt x="201996" y="4244"/>
                  </a:cubicBezTo>
                  <a:cubicBezTo>
                    <a:pt x="196179" y="8163"/>
                    <a:pt x="189775" y="11080"/>
                    <a:pt x="183310" y="13734"/>
                  </a:cubicBezTo>
                  <a:cubicBezTo>
                    <a:pt x="177246" y="16233"/>
                    <a:pt x="171429" y="19057"/>
                    <a:pt x="165380" y="21526"/>
                  </a:cubicBezTo>
                  <a:cubicBezTo>
                    <a:pt x="152511" y="26787"/>
                    <a:pt x="138486" y="28423"/>
                    <a:pt x="124706" y="29148"/>
                  </a:cubicBezTo>
                  <a:cubicBezTo>
                    <a:pt x="118380" y="29479"/>
                    <a:pt x="112046" y="29627"/>
                    <a:pt x="105712" y="29627"/>
                  </a:cubicBezTo>
                  <a:cubicBezTo>
                    <a:pt x="99054" y="29627"/>
                    <a:pt x="92396" y="29464"/>
                    <a:pt x="85745" y="29179"/>
                  </a:cubicBezTo>
                  <a:cubicBezTo>
                    <a:pt x="71889" y="28593"/>
                    <a:pt x="57616" y="27389"/>
                    <a:pt x="44732" y="21804"/>
                  </a:cubicBezTo>
                  <a:cubicBezTo>
                    <a:pt x="32064" y="16310"/>
                    <a:pt x="18084" y="12021"/>
                    <a:pt x="6512" y="4260"/>
                  </a:cubicBezTo>
                  <a:cubicBezTo>
                    <a:pt x="4830" y="3133"/>
                    <a:pt x="3117" y="1528"/>
                    <a:pt x="1343" y="572"/>
                  </a:cubicBezTo>
                  <a:cubicBezTo>
                    <a:pt x="911" y="340"/>
                    <a:pt x="463" y="140"/>
                    <a:pt x="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569850" y="2883750"/>
              <a:ext cx="1041175" cy="2148550"/>
            </a:xfrm>
            <a:custGeom>
              <a:rect b="b" l="l" r="r" t="t"/>
              <a:pathLst>
                <a:path extrusionOk="0" h="85942" w="41647">
                  <a:moveTo>
                    <a:pt x="27064" y="0"/>
                  </a:moveTo>
                  <a:cubicBezTo>
                    <a:pt x="26559" y="0"/>
                    <a:pt x="25894" y="288"/>
                    <a:pt x="25029" y="971"/>
                  </a:cubicBezTo>
                  <a:cubicBezTo>
                    <a:pt x="24026" y="1773"/>
                    <a:pt x="23115" y="2668"/>
                    <a:pt x="22297" y="3640"/>
                  </a:cubicBezTo>
                  <a:cubicBezTo>
                    <a:pt x="16357" y="8022"/>
                    <a:pt x="12083" y="14395"/>
                    <a:pt x="9120" y="21076"/>
                  </a:cubicBezTo>
                  <a:cubicBezTo>
                    <a:pt x="2778" y="35349"/>
                    <a:pt x="1" y="51890"/>
                    <a:pt x="3071" y="67335"/>
                  </a:cubicBezTo>
                  <a:cubicBezTo>
                    <a:pt x="4260" y="73353"/>
                    <a:pt x="6713" y="79618"/>
                    <a:pt x="11512" y="83691"/>
                  </a:cubicBezTo>
                  <a:cubicBezTo>
                    <a:pt x="13320" y="85225"/>
                    <a:pt x="15249" y="85941"/>
                    <a:pt x="16966" y="85941"/>
                  </a:cubicBezTo>
                  <a:cubicBezTo>
                    <a:pt x="20569" y="85941"/>
                    <a:pt x="23244" y="82792"/>
                    <a:pt x="21927" y="77442"/>
                  </a:cubicBezTo>
                  <a:lnTo>
                    <a:pt x="21927" y="77442"/>
                  </a:lnTo>
                  <a:cubicBezTo>
                    <a:pt x="23291" y="78012"/>
                    <a:pt x="24773" y="78373"/>
                    <a:pt x="26256" y="78373"/>
                  </a:cubicBezTo>
                  <a:cubicBezTo>
                    <a:pt x="26619" y="78373"/>
                    <a:pt x="26982" y="78352"/>
                    <a:pt x="27343" y="78306"/>
                  </a:cubicBezTo>
                  <a:cubicBezTo>
                    <a:pt x="29164" y="78059"/>
                    <a:pt x="30938" y="77118"/>
                    <a:pt x="31972" y="75590"/>
                  </a:cubicBezTo>
                  <a:cubicBezTo>
                    <a:pt x="33608" y="73183"/>
                    <a:pt x="32744" y="70715"/>
                    <a:pt x="32497" y="68184"/>
                  </a:cubicBezTo>
                  <a:cubicBezTo>
                    <a:pt x="35367" y="68061"/>
                    <a:pt x="38345" y="68169"/>
                    <a:pt x="39980" y="65206"/>
                  </a:cubicBezTo>
                  <a:cubicBezTo>
                    <a:pt x="41647" y="62213"/>
                    <a:pt x="40844" y="58371"/>
                    <a:pt x="39070" y="55423"/>
                  </a:cubicBezTo>
                  <a:cubicBezTo>
                    <a:pt x="37295" y="52492"/>
                    <a:pt x="34688" y="50177"/>
                    <a:pt x="32450" y="47570"/>
                  </a:cubicBezTo>
                  <a:cubicBezTo>
                    <a:pt x="22714" y="36275"/>
                    <a:pt x="23717" y="20968"/>
                    <a:pt x="27852" y="7451"/>
                  </a:cubicBezTo>
                  <a:cubicBezTo>
                    <a:pt x="28406" y="5614"/>
                    <a:pt x="29298" y="0"/>
                    <a:pt x="2706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1349850" y="2616850"/>
              <a:ext cx="201775" cy="383475"/>
            </a:xfrm>
            <a:custGeom>
              <a:rect b="b" l="l" r="r" t="t"/>
              <a:pathLst>
                <a:path extrusionOk="0" h="15339" w="8071">
                  <a:moveTo>
                    <a:pt x="6048" y="1"/>
                  </a:moveTo>
                  <a:cubicBezTo>
                    <a:pt x="5850" y="1"/>
                    <a:pt x="5643" y="45"/>
                    <a:pt x="5447" y="90"/>
                  </a:cubicBezTo>
                  <a:lnTo>
                    <a:pt x="3765" y="445"/>
                  </a:lnTo>
                  <a:cubicBezTo>
                    <a:pt x="2593" y="692"/>
                    <a:pt x="2469" y="2451"/>
                    <a:pt x="2161" y="3500"/>
                  </a:cubicBezTo>
                  <a:cubicBezTo>
                    <a:pt x="1760" y="4827"/>
                    <a:pt x="1405" y="6169"/>
                    <a:pt x="1096" y="7527"/>
                  </a:cubicBezTo>
                  <a:cubicBezTo>
                    <a:pt x="602" y="9626"/>
                    <a:pt x="1" y="12110"/>
                    <a:pt x="1096" y="14085"/>
                  </a:cubicBezTo>
                  <a:cubicBezTo>
                    <a:pt x="1328" y="14563"/>
                    <a:pt x="1713" y="14964"/>
                    <a:pt x="2176" y="15211"/>
                  </a:cubicBezTo>
                  <a:cubicBezTo>
                    <a:pt x="2370" y="15299"/>
                    <a:pt x="2586" y="15338"/>
                    <a:pt x="2811" y="15338"/>
                  </a:cubicBezTo>
                  <a:cubicBezTo>
                    <a:pt x="3861" y="15338"/>
                    <a:pt x="5130" y="14483"/>
                    <a:pt x="5447" y="13606"/>
                  </a:cubicBezTo>
                  <a:cubicBezTo>
                    <a:pt x="5725" y="12866"/>
                    <a:pt x="5679" y="12048"/>
                    <a:pt x="5725" y="11277"/>
                  </a:cubicBezTo>
                  <a:cubicBezTo>
                    <a:pt x="5756" y="10829"/>
                    <a:pt x="5802" y="10397"/>
                    <a:pt x="5879" y="9965"/>
                  </a:cubicBezTo>
                  <a:cubicBezTo>
                    <a:pt x="6126" y="8592"/>
                    <a:pt x="6589" y="7249"/>
                    <a:pt x="6913" y="5891"/>
                  </a:cubicBezTo>
                  <a:cubicBezTo>
                    <a:pt x="7206" y="4657"/>
                    <a:pt x="8070" y="784"/>
                    <a:pt x="6466" y="90"/>
                  </a:cubicBezTo>
                  <a:cubicBezTo>
                    <a:pt x="6335" y="25"/>
                    <a:pt x="6194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1266525" y="2288575"/>
              <a:ext cx="246650" cy="318700"/>
            </a:xfrm>
            <a:custGeom>
              <a:rect b="b" l="l" r="r" t="t"/>
              <a:pathLst>
                <a:path extrusionOk="0" h="12748" w="9866">
                  <a:moveTo>
                    <a:pt x="2409" y="1"/>
                  </a:moveTo>
                  <a:cubicBezTo>
                    <a:pt x="1842" y="1"/>
                    <a:pt x="1279" y="316"/>
                    <a:pt x="896" y="738"/>
                  </a:cubicBezTo>
                  <a:cubicBezTo>
                    <a:pt x="633" y="1031"/>
                    <a:pt x="433" y="1370"/>
                    <a:pt x="278" y="1725"/>
                  </a:cubicBezTo>
                  <a:cubicBezTo>
                    <a:pt x="217" y="1833"/>
                    <a:pt x="170" y="1957"/>
                    <a:pt x="140" y="2080"/>
                  </a:cubicBezTo>
                  <a:cubicBezTo>
                    <a:pt x="47" y="2312"/>
                    <a:pt x="1" y="2559"/>
                    <a:pt x="1" y="2821"/>
                  </a:cubicBezTo>
                  <a:cubicBezTo>
                    <a:pt x="32" y="3037"/>
                    <a:pt x="93" y="3238"/>
                    <a:pt x="186" y="3438"/>
                  </a:cubicBezTo>
                  <a:cubicBezTo>
                    <a:pt x="772" y="4904"/>
                    <a:pt x="1636" y="6108"/>
                    <a:pt x="2469" y="7450"/>
                  </a:cubicBezTo>
                  <a:cubicBezTo>
                    <a:pt x="3087" y="8453"/>
                    <a:pt x="3735" y="9425"/>
                    <a:pt x="4383" y="10397"/>
                  </a:cubicBezTo>
                  <a:cubicBezTo>
                    <a:pt x="5062" y="11415"/>
                    <a:pt x="5586" y="12326"/>
                    <a:pt x="6867" y="12650"/>
                  </a:cubicBezTo>
                  <a:cubicBezTo>
                    <a:pt x="7130" y="12713"/>
                    <a:pt x="7413" y="12747"/>
                    <a:pt x="7694" y="12747"/>
                  </a:cubicBezTo>
                  <a:cubicBezTo>
                    <a:pt x="8785" y="12747"/>
                    <a:pt x="9866" y="12237"/>
                    <a:pt x="9768" y="10937"/>
                  </a:cubicBezTo>
                  <a:cubicBezTo>
                    <a:pt x="9706" y="10258"/>
                    <a:pt x="9351" y="9641"/>
                    <a:pt x="8996" y="9055"/>
                  </a:cubicBezTo>
                  <a:cubicBezTo>
                    <a:pt x="8163" y="7697"/>
                    <a:pt x="7114" y="6416"/>
                    <a:pt x="6404" y="5012"/>
                  </a:cubicBezTo>
                  <a:cubicBezTo>
                    <a:pt x="5725" y="3623"/>
                    <a:pt x="4923" y="2281"/>
                    <a:pt x="4028" y="1031"/>
                  </a:cubicBezTo>
                  <a:cubicBezTo>
                    <a:pt x="3704" y="584"/>
                    <a:pt x="3287" y="182"/>
                    <a:pt x="2763" y="44"/>
                  </a:cubicBezTo>
                  <a:cubicBezTo>
                    <a:pt x="2646" y="14"/>
                    <a:pt x="2527" y="1"/>
                    <a:pt x="2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870350" y="2318825"/>
              <a:ext cx="356475" cy="310575"/>
            </a:xfrm>
            <a:custGeom>
              <a:rect b="b" l="l" r="r" t="t"/>
              <a:pathLst>
                <a:path extrusionOk="0" h="12423" w="14259">
                  <a:moveTo>
                    <a:pt x="6119" y="0"/>
                  </a:moveTo>
                  <a:cubicBezTo>
                    <a:pt x="4329" y="0"/>
                    <a:pt x="3334" y="804"/>
                    <a:pt x="1667" y="1595"/>
                  </a:cubicBezTo>
                  <a:cubicBezTo>
                    <a:pt x="1" y="2386"/>
                    <a:pt x="1037" y="4674"/>
                    <a:pt x="2595" y="4674"/>
                  </a:cubicBezTo>
                  <a:cubicBezTo>
                    <a:pt x="2710" y="4674"/>
                    <a:pt x="2828" y="4662"/>
                    <a:pt x="2948" y="4635"/>
                  </a:cubicBezTo>
                  <a:cubicBezTo>
                    <a:pt x="3619" y="4497"/>
                    <a:pt x="4550" y="4068"/>
                    <a:pt x="5355" y="4068"/>
                  </a:cubicBezTo>
                  <a:cubicBezTo>
                    <a:pt x="5808" y="4068"/>
                    <a:pt x="6222" y="4204"/>
                    <a:pt x="6528" y="4604"/>
                  </a:cubicBezTo>
                  <a:cubicBezTo>
                    <a:pt x="6728" y="4898"/>
                    <a:pt x="6883" y="5222"/>
                    <a:pt x="6975" y="5576"/>
                  </a:cubicBezTo>
                  <a:cubicBezTo>
                    <a:pt x="7315" y="6595"/>
                    <a:pt x="7947" y="8863"/>
                    <a:pt x="8611" y="10653"/>
                  </a:cubicBezTo>
                  <a:cubicBezTo>
                    <a:pt x="9021" y="11749"/>
                    <a:pt x="10060" y="12422"/>
                    <a:pt x="11172" y="12422"/>
                  </a:cubicBezTo>
                  <a:cubicBezTo>
                    <a:pt x="11485" y="12422"/>
                    <a:pt x="11802" y="12369"/>
                    <a:pt x="12114" y="12258"/>
                  </a:cubicBezTo>
                  <a:lnTo>
                    <a:pt x="12160" y="12242"/>
                  </a:lnTo>
                  <a:cubicBezTo>
                    <a:pt x="13502" y="11764"/>
                    <a:pt x="14258" y="10344"/>
                    <a:pt x="13888" y="8956"/>
                  </a:cubicBezTo>
                  <a:cubicBezTo>
                    <a:pt x="13286" y="6703"/>
                    <a:pt x="12191" y="3740"/>
                    <a:pt x="11682" y="2305"/>
                  </a:cubicBezTo>
                  <a:cubicBezTo>
                    <a:pt x="11435" y="1626"/>
                    <a:pt x="11049" y="932"/>
                    <a:pt x="10401" y="577"/>
                  </a:cubicBezTo>
                  <a:cubicBezTo>
                    <a:pt x="9922" y="299"/>
                    <a:pt x="9367" y="253"/>
                    <a:pt x="8827" y="207"/>
                  </a:cubicBezTo>
                  <a:lnTo>
                    <a:pt x="6636" y="22"/>
                  </a:lnTo>
                  <a:cubicBezTo>
                    <a:pt x="6456" y="7"/>
                    <a:pt x="6284" y="0"/>
                    <a:pt x="6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934400" y="2699775"/>
              <a:ext cx="232250" cy="313100"/>
            </a:xfrm>
            <a:custGeom>
              <a:rect b="b" l="l" r="r" t="t"/>
              <a:pathLst>
                <a:path extrusionOk="0" h="12524" w="9290">
                  <a:moveTo>
                    <a:pt x="3082" y="0"/>
                  </a:moveTo>
                  <a:cubicBezTo>
                    <a:pt x="2690" y="0"/>
                    <a:pt x="2247" y="147"/>
                    <a:pt x="1744" y="491"/>
                  </a:cubicBezTo>
                  <a:cubicBezTo>
                    <a:pt x="1559" y="615"/>
                    <a:pt x="1374" y="769"/>
                    <a:pt x="1204" y="923"/>
                  </a:cubicBezTo>
                  <a:cubicBezTo>
                    <a:pt x="0" y="2004"/>
                    <a:pt x="926" y="4411"/>
                    <a:pt x="1358" y="5768"/>
                  </a:cubicBezTo>
                  <a:cubicBezTo>
                    <a:pt x="1929" y="7589"/>
                    <a:pt x="2809" y="9302"/>
                    <a:pt x="3950" y="10830"/>
                  </a:cubicBezTo>
                  <a:cubicBezTo>
                    <a:pt x="4596" y="11684"/>
                    <a:pt x="5952" y="12524"/>
                    <a:pt x="7174" y="12524"/>
                  </a:cubicBezTo>
                  <a:cubicBezTo>
                    <a:pt x="7761" y="12524"/>
                    <a:pt x="8318" y="12329"/>
                    <a:pt x="8749" y="11848"/>
                  </a:cubicBezTo>
                  <a:cubicBezTo>
                    <a:pt x="9289" y="11277"/>
                    <a:pt x="8919" y="10351"/>
                    <a:pt x="8533" y="9657"/>
                  </a:cubicBezTo>
                  <a:cubicBezTo>
                    <a:pt x="7360" y="7512"/>
                    <a:pt x="6373" y="5259"/>
                    <a:pt x="5571" y="2945"/>
                  </a:cubicBezTo>
                  <a:cubicBezTo>
                    <a:pt x="5109" y="1595"/>
                    <a:pt x="4375" y="0"/>
                    <a:pt x="3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443325" y="2227825"/>
              <a:ext cx="709050" cy="473250"/>
            </a:xfrm>
            <a:custGeom>
              <a:rect b="b" l="l" r="r" t="t"/>
              <a:pathLst>
                <a:path extrusionOk="0" h="18930" w="28362">
                  <a:moveTo>
                    <a:pt x="18509" y="1"/>
                  </a:moveTo>
                  <a:cubicBezTo>
                    <a:pt x="16065" y="1"/>
                    <a:pt x="13659" y="863"/>
                    <a:pt x="11743" y="2489"/>
                  </a:cubicBezTo>
                  <a:cubicBezTo>
                    <a:pt x="9012" y="4803"/>
                    <a:pt x="5648" y="7704"/>
                    <a:pt x="3766" y="9525"/>
                  </a:cubicBezTo>
                  <a:cubicBezTo>
                    <a:pt x="2470" y="10775"/>
                    <a:pt x="572" y="12873"/>
                    <a:pt x="155" y="14972"/>
                  </a:cubicBezTo>
                  <a:cubicBezTo>
                    <a:pt x="1" y="15697"/>
                    <a:pt x="78" y="16453"/>
                    <a:pt x="371" y="17132"/>
                  </a:cubicBezTo>
                  <a:cubicBezTo>
                    <a:pt x="974" y="18511"/>
                    <a:pt x="2287" y="18930"/>
                    <a:pt x="3648" y="18930"/>
                  </a:cubicBezTo>
                  <a:cubicBezTo>
                    <a:pt x="4342" y="18930"/>
                    <a:pt x="5048" y="18821"/>
                    <a:pt x="5679" y="18675"/>
                  </a:cubicBezTo>
                  <a:cubicBezTo>
                    <a:pt x="8441" y="18042"/>
                    <a:pt x="11218" y="16638"/>
                    <a:pt x="13718" y="15342"/>
                  </a:cubicBezTo>
                  <a:cubicBezTo>
                    <a:pt x="14366" y="15003"/>
                    <a:pt x="14999" y="14648"/>
                    <a:pt x="15662" y="14293"/>
                  </a:cubicBezTo>
                  <a:cubicBezTo>
                    <a:pt x="15939" y="14141"/>
                    <a:pt x="16123" y="14052"/>
                    <a:pt x="16267" y="14052"/>
                  </a:cubicBezTo>
                  <a:cubicBezTo>
                    <a:pt x="16460" y="14052"/>
                    <a:pt x="16581" y="14213"/>
                    <a:pt x="16758" y="14602"/>
                  </a:cubicBezTo>
                  <a:cubicBezTo>
                    <a:pt x="17313" y="15820"/>
                    <a:pt x="17838" y="16978"/>
                    <a:pt x="18702" y="18027"/>
                  </a:cubicBezTo>
                  <a:cubicBezTo>
                    <a:pt x="19026" y="18428"/>
                    <a:pt x="19427" y="18829"/>
                    <a:pt x="19937" y="18891"/>
                  </a:cubicBezTo>
                  <a:cubicBezTo>
                    <a:pt x="19989" y="18897"/>
                    <a:pt x="20046" y="18900"/>
                    <a:pt x="20105" y="18900"/>
                  </a:cubicBezTo>
                  <a:cubicBezTo>
                    <a:pt x="20928" y="18900"/>
                    <a:pt x="22312" y="18322"/>
                    <a:pt x="22729" y="17703"/>
                  </a:cubicBezTo>
                  <a:cubicBezTo>
                    <a:pt x="23300" y="16839"/>
                    <a:pt x="22868" y="15697"/>
                    <a:pt x="22436" y="14756"/>
                  </a:cubicBezTo>
                  <a:lnTo>
                    <a:pt x="21325" y="12333"/>
                  </a:lnTo>
                  <a:cubicBezTo>
                    <a:pt x="21017" y="11639"/>
                    <a:pt x="20693" y="10945"/>
                    <a:pt x="20168" y="10405"/>
                  </a:cubicBezTo>
                  <a:cubicBezTo>
                    <a:pt x="19427" y="9633"/>
                    <a:pt x="18255" y="9463"/>
                    <a:pt x="17267" y="9232"/>
                  </a:cubicBezTo>
                  <a:cubicBezTo>
                    <a:pt x="18517" y="8754"/>
                    <a:pt x="19798" y="8368"/>
                    <a:pt x="21094" y="8028"/>
                  </a:cubicBezTo>
                  <a:cubicBezTo>
                    <a:pt x="21690" y="7871"/>
                    <a:pt x="22393" y="7714"/>
                    <a:pt x="23073" y="7714"/>
                  </a:cubicBezTo>
                  <a:cubicBezTo>
                    <a:pt x="23661" y="7714"/>
                    <a:pt x="24232" y="7831"/>
                    <a:pt x="24704" y="8167"/>
                  </a:cubicBezTo>
                  <a:cubicBezTo>
                    <a:pt x="25121" y="8460"/>
                    <a:pt x="25507" y="8862"/>
                    <a:pt x="26016" y="8923"/>
                  </a:cubicBezTo>
                  <a:cubicBezTo>
                    <a:pt x="26049" y="8925"/>
                    <a:pt x="26082" y="8926"/>
                    <a:pt x="26116" y="8926"/>
                  </a:cubicBezTo>
                  <a:cubicBezTo>
                    <a:pt x="26574" y="8926"/>
                    <a:pt x="27010" y="8730"/>
                    <a:pt x="27312" y="8399"/>
                  </a:cubicBezTo>
                  <a:cubicBezTo>
                    <a:pt x="28192" y="7535"/>
                    <a:pt x="28361" y="6146"/>
                    <a:pt x="28176" y="4927"/>
                  </a:cubicBezTo>
                  <a:cubicBezTo>
                    <a:pt x="28114" y="4371"/>
                    <a:pt x="27945" y="3847"/>
                    <a:pt x="27652" y="3368"/>
                  </a:cubicBezTo>
                  <a:cubicBezTo>
                    <a:pt x="26679" y="1856"/>
                    <a:pt x="24550" y="1270"/>
                    <a:pt x="22930" y="822"/>
                  </a:cubicBezTo>
                  <a:cubicBezTo>
                    <a:pt x="22482" y="714"/>
                    <a:pt x="21942" y="560"/>
                    <a:pt x="21325" y="390"/>
                  </a:cubicBezTo>
                  <a:cubicBezTo>
                    <a:pt x="20398" y="129"/>
                    <a:pt x="19451" y="1"/>
                    <a:pt x="18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31300" y="2640450"/>
              <a:ext cx="383725" cy="269175"/>
            </a:xfrm>
            <a:custGeom>
              <a:rect b="b" l="l" r="r" t="t"/>
              <a:pathLst>
                <a:path extrusionOk="0" h="10767" w="15349">
                  <a:moveTo>
                    <a:pt x="3077" y="0"/>
                  </a:moveTo>
                  <a:cubicBezTo>
                    <a:pt x="1334" y="0"/>
                    <a:pt x="1" y="1010"/>
                    <a:pt x="319" y="3698"/>
                  </a:cubicBezTo>
                  <a:cubicBezTo>
                    <a:pt x="813" y="7817"/>
                    <a:pt x="5350" y="10703"/>
                    <a:pt x="9192" y="10765"/>
                  </a:cubicBezTo>
                  <a:cubicBezTo>
                    <a:pt x="9278" y="10766"/>
                    <a:pt x="9365" y="10766"/>
                    <a:pt x="9451" y="10766"/>
                  </a:cubicBezTo>
                  <a:cubicBezTo>
                    <a:pt x="10712" y="10766"/>
                    <a:pt x="12000" y="10651"/>
                    <a:pt x="13126" y="10116"/>
                  </a:cubicBezTo>
                  <a:cubicBezTo>
                    <a:pt x="14330" y="9530"/>
                    <a:pt x="15333" y="8357"/>
                    <a:pt x="15333" y="7000"/>
                  </a:cubicBezTo>
                  <a:cubicBezTo>
                    <a:pt x="15348" y="5642"/>
                    <a:pt x="14330" y="4423"/>
                    <a:pt x="13095" y="3867"/>
                  </a:cubicBezTo>
                  <a:cubicBezTo>
                    <a:pt x="12478" y="3590"/>
                    <a:pt x="11815" y="3435"/>
                    <a:pt x="11136" y="3389"/>
                  </a:cubicBezTo>
                  <a:cubicBezTo>
                    <a:pt x="9963" y="3312"/>
                    <a:pt x="8837" y="2834"/>
                    <a:pt x="7957" y="2062"/>
                  </a:cubicBezTo>
                  <a:lnTo>
                    <a:pt x="7818" y="1923"/>
                  </a:lnTo>
                  <a:cubicBezTo>
                    <a:pt x="6497" y="798"/>
                    <a:pt x="4625" y="0"/>
                    <a:pt x="3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844125" y="2222375"/>
              <a:ext cx="469100" cy="159100"/>
            </a:xfrm>
            <a:custGeom>
              <a:rect b="b" l="l" r="r" t="t"/>
              <a:pathLst>
                <a:path extrusionOk="0" h="6364" w="18764">
                  <a:moveTo>
                    <a:pt x="8200" y="1"/>
                  </a:moveTo>
                  <a:cubicBezTo>
                    <a:pt x="6450" y="1"/>
                    <a:pt x="4699" y="36"/>
                    <a:pt x="2932" y="130"/>
                  </a:cubicBezTo>
                  <a:cubicBezTo>
                    <a:pt x="1297" y="238"/>
                    <a:pt x="1" y="1596"/>
                    <a:pt x="1" y="3232"/>
                  </a:cubicBezTo>
                  <a:lnTo>
                    <a:pt x="1" y="6364"/>
                  </a:lnTo>
                  <a:lnTo>
                    <a:pt x="14628" y="4898"/>
                  </a:lnTo>
                  <a:cubicBezTo>
                    <a:pt x="16634" y="4898"/>
                    <a:pt x="18764" y="1735"/>
                    <a:pt x="16542" y="423"/>
                  </a:cubicBezTo>
                  <a:cubicBezTo>
                    <a:pt x="16094" y="161"/>
                    <a:pt x="15554" y="146"/>
                    <a:pt x="15030" y="130"/>
                  </a:cubicBezTo>
                  <a:cubicBezTo>
                    <a:pt x="12738" y="60"/>
                    <a:pt x="10471" y="1"/>
                    <a:pt x="8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1110300" y="2642050"/>
              <a:ext cx="187125" cy="349525"/>
            </a:xfrm>
            <a:custGeom>
              <a:rect b="b" l="l" r="r" t="t"/>
              <a:pathLst>
                <a:path extrusionOk="0" h="13981" w="7485">
                  <a:moveTo>
                    <a:pt x="3283" y="1"/>
                  </a:moveTo>
                  <a:cubicBezTo>
                    <a:pt x="2605" y="1"/>
                    <a:pt x="1866" y="292"/>
                    <a:pt x="1358" y="578"/>
                  </a:cubicBezTo>
                  <a:cubicBezTo>
                    <a:pt x="1050" y="733"/>
                    <a:pt x="787" y="995"/>
                    <a:pt x="618" y="1304"/>
                  </a:cubicBezTo>
                  <a:cubicBezTo>
                    <a:pt x="0" y="2554"/>
                    <a:pt x="710" y="4899"/>
                    <a:pt x="957" y="6195"/>
                  </a:cubicBezTo>
                  <a:cubicBezTo>
                    <a:pt x="1312" y="8047"/>
                    <a:pt x="1821" y="9852"/>
                    <a:pt x="2500" y="11595"/>
                  </a:cubicBezTo>
                  <a:cubicBezTo>
                    <a:pt x="2747" y="12228"/>
                    <a:pt x="3025" y="12845"/>
                    <a:pt x="3503" y="13308"/>
                  </a:cubicBezTo>
                  <a:cubicBezTo>
                    <a:pt x="3953" y="13745"/>
                    <a:pt x="4554" y="13980"/>
                    <a:pt x="5176" y="13980"/>
                  </a:cubicBezTo>
                  <a:cubicBezTo>
                    <a:pt x="5322" y="13980"/>
                    <a:pt x="5470" y="13967"/>
                    <a:pt x="5617" y="13941"/>
                  </a:cubicBezTo>
                  <a:cubicBezTo>
                    <a:pt x="7175" y="13632"/>
                    <a:pt x="7484" y="12413"/>
                    <a:pt x="7391" y="11163"/>
                  </a:cubicBezTo>
                  <a:cubicBezTo>
                    <a:pt x="7361" y="10778"/>
                    <a:pt x="7283" y="10392"/>
                    <a:pt x="7191" y="10006"/>
                  </a:cubicBezTo>
                  <a:cubicBezTo>
                    <a:pt x="6682" y="7815"/>
                    <a:pt x="5725" y="5732"/>
                    <a:pt x="5416" y="3479"/>
                  </a:cubicBezTo>
                  <a:cubicBezTo>
                    <a:pt x="5278" y="2538"/>
                    <a:pt x="5139" y="1227"/>
                    <a:pt x="4475" y="486"/>
                  </a:cubicBezTo>
                  <a:cubicBezTo>
                    <a:pt x="4165" y="132"/>
                    <a:pt x="3738" y="1"/>
                    <a:pt x="3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972725" y="3175725"/>
              <a:ext cx="481700" cy="1248725"/>
            </a:xfrm>
            <a:custGeom>
              <a:rect b="b" l="l" r="r" t="t"/>
              <a:pathLst>
                <a:path extrusionOk="0" h="49949" w="19268">
                  <a:moveTo>
                    <a:pt x="8049" y="0"/>
                  </a:moveTo>
                  <a:cubicBezTo>
                    <a:pt x="8039" y="20"/>
                    <a:pt x="8029" y="40"/>
                    <a:pt x="8020" y="59"/>
                  </a:cubicBezTo>
                  <a:lnTo>
                    <a:pt x="8020" y="59"/>
                  </a:lnTo>
                  <a:cubicBezTo>
                    <a:pt x="8030" y="40"/>
                    <a:pt x="8039" y="20"/>
                    <a:pt x="8049" y="0"/>
                  </a:cubicBezTo>
                  <a:close/>
                  <a:moveTo>
                    <a:pt x="8020" y="59"/>
                  </a:moveTo>
                  <a:lnTo>
                    <a:pt x="8020" y="59"/>
                  </a:lnTo>
                  <a:cubicBezTo>
                    <a:pt x="2394" y="11234"/>
                    <a:pt x="1" y="24664"/>
                    <a:pt x="3189" y="36924"/>
                  </a:cubicBezTo>
                  <a:cubicBezTo>
                    <a:pt x="4609" y="42371"/>
                    <a:pt x="8713" y="49855"/>
                    <a:pt x="15194" y="49947"/>
                  </a:cubicBezTo>
                  <a:cubicBezTo>
                    <a:pt x="15234" y="49948"/>
                    <a:pt x="15275" y="49948"/>
                    <a:pt x="15315" y="49948"/>
                  </a:cubicBezTo>
                  <a:cubicBezTo>
                    <a:pt x="16112" y="49948"/>
                    <a:pt x="16940" y="49801"/>
                    <a:pt x="17601" y="49346"/>
                  </a:cubicBezTo>
                  <a:cubicBezTo>
                    <a:pt x="19097" y="48327"/>
                    <a:pt x="19267" y="46074"/>
                    <a:pt x="18526" y="44439"/>
                  </a:cubicBezTo>
                  <a:cubicBezTo>
                    <a:pt x="17770" y="42788"/>
                    <a:pt x="16351" y="41569"/>
                    <a:pt x="15055" y="40288"/>
                  </a:cubicBezTo>
                  <a:cubicBezTo>
                    <a:pt x="10318" y="35597"/>
                    <a:pt x="6429" y="29163"/>
                    <a:pt x="5596" y="22466"/>
                  </a:cubicBezTo>
                  <a:cubicBezTo>
                    <a:pt x="5488" y="21525"/>
                    <a:pt x="5395" y="20599"/>
                    <a:pt x="5334" y="19658"/>
                  </a:cubicBezTo>
                  <a:cubicBezTo>
                    <a:pt x="5133" y="16711"/>
                    <a:pt x="5210" y="13748"/>
                    <a:pt x="5550" y="10817"/>
                  </a:cubicBezTo>
                  <a:cubicBezTo>
                    <a:pt x="5933" y="7397"/>
                    <a:pt x="6454" y="3186"/>
                    <a:pt x="8020" y="59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781650" y="3286425"/>
              <a:ext cx="437450" cy="1393600"/>
            </a:xfrm>
            <a:custGeom>
              <a:rect b="b" l="l" r="r" t="t"/>
              <a:pathLst>
                <a:path extrusionOk="0" h="55744" w="17498">
                  <a:moveTo>
                    <a:pt x="11758" y="1"/>
                  </a:moveTo>
                  <a:cubicBezTo>
                    <a:pt x="7746" y="5231"/>
                    <a:pt x="4752" y="11157"/>
                    <a:pt x="2916" y="17498"/>
                  </a:cubicBezTo>
                  <a:cubicBezTo>
                    <a:pt x="679" y="25213"/>
                    <a:pt x="0" y="33700"/>
                    <a:pt x="1543" y="41600"/>
                  </a:cubicBezTo>
                  <a:cubicBezTo>
                    <a:pt x="2654" y="47371"/>
                    <a:pt x="6527" y="55394"/>
                    <a:pt x="13270" y="55734"/>
                  </a:cubicBezTo>
                  <a:cubicBezTo>
                    <a:pt x="13386" y="55740"/>
                    <a:pt x="13503" y="55744"/>
                    <a:pt x="13620" y="55744"/>
                  </a:cubicBezTo>
                  <a:cubicBezTo>
                    <a:pt x="14345" y="55744"/>
                    <a:pt x="15082" y="55612"/>
                    <a:pt x="15692" y="55240"/>
                  </a:cubicBezTo>
                  <a:cubicBezTo>
                    <a:pt x="17235" y="54284"/>
                    <a:pt x="17498" y="52046"/>
                    <a:pt x="16803" y="50364"/>
                  </a:cubicBezTo>
                  <a:cubicBezTo>
                    <a:pt x="16094" y="48621"/>
                    <a:pt x="14736" y="47417"/>
                    <a:pt x="13440" y="46136"/>
                  </a:cubicBezTo>
                  <a:cubicBezTo>
                    <a:pt x="13162" y="45859"/>
                    <a:pt x="12869" y="45566"/>
                    <a:pt x="12591" y="45272"/>
                  </a:cubicBezTo>
                  <a:cubicBezTo>
                    <a:pt x="2669" y="34271"/>
                    <a:pt x="4135" y="18131"/>
                    <a:pt x="9366" y="5339"/>
                  </a:cubicBezTo>
                  <a:cubicBezTo>
                    <a:pt x="10030" y="3688"/>
                    <a:pt x="10708" y="1374"/>
                    <a:pt x="11758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6064525" y="2616850"/>
              <a:ext cx="202150" cy="383475"/>
            </a:xfrm>
            <a:custGeom>
              <a:rect b="b" l="l" r="r" t="t"/>
              <a:pathLst>
                <a:path extrusionOk="0" h="15339" w="8086">
                  <a:moveTo>
                    <a:pt x="2032" y="1"/>
                  </a:moveTo>
                  <a:cubicBezTo>
                    <a:pt x="1890" y="1"/>
                    <a:pt x="1751" y="25"/>
                    <a:pt x="1620" y="90"/>
                  </a:cubicBezTo>
                  <a:cubicBezTo>
                    <a:pt x="0" y="784"/>
                    <a:pt x="864" y="4657"/>
                    <a:pt x="1173" y="5891"/>
                  </a:cubicBezTo>
                  <a:cubicBezTo>
                    <a:pt x="1497" y="7249"/>
                    <a:pt x="1944" y="8592"/>
                    <a:pt x="2191" y="9965"/>
                  </a:cubicBezTo>
                  <a:cubicBezTo>
                    <a:pt x="2268" y="10397"/>
                    <a:pt x="2330" y="10829"/>
                    <a:pt x="2361" y="11277"/>
                  </a:cubicBezTo>
                  <a:cubicBezTo>
                    <a:pt x="2407" y="12048"/>
                    <a:pt x="2361" y="12866"/>
                    <a:pt x="2623" y="13606"/>
                  </a:cubicBezTo>
                  <a:cubicBezTo>
                    <a:pt x="2941" y="14483"/>
                    <a:pt x="4220" y="15338"/>
                    <a:pt x="5265" y="15338"/>
                  </a:cubicBezTo>
                  <a:cubicBezTo>
                    <a:pt x="5490" y="15338"/>
                    <a:pt x="5703" y="15299"/>
                    <a:pt x="5895" y="15211"/>
                  </a:cubicBezTo>
                  <a:cubicBezTo>
                    <a:pt x="6373" y="14964"/>
                    <a:pt x="6759" y="14563"/>
                    <a:pt x="6990" y="14085"/>
                  </a:cubicBezTo>
                  <a:cubicBezTo>
                    <a:pt x="8086" y="12110"/>
                    <a:pt x="7468" y="9626"/>
                    <a:pt x="6990" y="7527"/>
                  </a:cubicBezTo>
                  <a:cubicBezTo>
                    <a:pt x="6666" y="6169"/>
                    <a:pt x="6311" y="4827"/>
                    <a:pt x="5925" y="3500"/>
                  </a:cubicBezTo>
                  <a:cubicBezTo>
                    <a:pt x="5617" y="2451"/>
                    <a:pt x="5493" y="692"/>
                    <a:pt x="4305" y="445"/>
                  </a:cubicBezTo>
                  <a:lnTo>
                    <a:pt x="2623" y="90"/>
                  </a:lnTo>
                  <a:cubicBezTo>
                    <a:pt x="2427" y="45"/>
                    <a:pt x="2226" y="1"/>
                    <a:pt x="2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6318725" y="2642050"/>
              <a:ext cx="187125" cy="349525"/>
            </a:xfrm>
            <a:custGeom>
              <a:rect b="b" l="l" r="r" t="t"/>
              <a:pathLst>
                <a:path extrusionOk="0" h="13981" w="7485">
                  <a:moveTo>
                    <a:pt x="4202" y="1"/>
                  </a:moveTo>
                  <a:cubicBezTo>
                    <a:pt x="3747" y="1"/>
                    <a:pt x="3320" y="132"/>
                    <a:pt x="3010" y="486"/>
                  </a:cubicBezTo>
                  <a:cubicBezTo>
                    <a:pt x="2346" y="1227"/>
                    <a:pt x="2207" y="2538"/>
                    <a:pt x="2068" y="3479"/>
                  </a:cubicBezTo>
                  <a:cubicBezTo>
                    <a:pt x="1760" y="5732"/>
                    <a:pt x="803" y="7815"/>
                    <a:pt x="294" y="10006"/>
                  </a:cubicBezTo>
                  <a:cubicBezTo>
                    <a:pt x="201" y="10392"/>
                    <a:pt x="140" y="10778"/>
                    <a:pt x="93" y="11163"/>
                  </a:cubicBezTo>
                  <a:cubicBezTo>
                    <a:pt x="1" y="12413"/>
                    <a:pt x="325" y="13632"/>
                    <a:pt x="1883" y="13941"/>
                  </a:cubicBezTo>
                  <a:cubicBezTo>
                    <a:pt x="2027" y="13967"/>
                    <a:pt x="2172" y="13980"/>
                    <a:pt x="2317" y="13980"/>
                  </a:cubicBezTo>
                  <a:cubicBezTo>
                    <a:pt x="2931" y="13980"/>
                    <a:pt x="3532" y="13745"/>
                    <a:pt x="3982" y="13308"/>
                  </a:cubicBezTo>
                  <a:cubicBezTo>
                    <a:pt x="4475" y="12845"/>
                    <a:pt x="4738" y="12228"/>
                    <a:pt x="4985" y="11595"/>
                  </a:cubicBezTo>
                  <a:cubicBezTo>
                    <a:pt x="5664" y="9852"/>
                    <a:pt x="6173" y="8047"/>
                    <a:pt x="6528" y="6195"/>
                  </a:cubicBezTo>
                  <a:cubicBezTo>
                    <a:pt x="6774" y="4899"/>
                    <a:pt x="7484" y="2554"/>
                    <a:pt x="6867" y="1304"/>
                  </a:cubicBezTo>
                  <a:cubicBezTo>
                    <a:pt x="6697" y="995"/>
                    <a:pt x="6435" y="733"/>
                    <a:pt x="6126" y="578"/>
                  </a:cubicBezTo>
                  <a:cubicBezTo>
                    <a:pt x="5619" y="292"/>
                    <a:pt x="4879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5163400" y="3689025"/>
              <a:ext cx="202150" cy="181175"/>
            </a:xfrm>
            <a:custGeom>
              <a:rect b="b" l="l" r="r" t="t"/>
              <a:pathLst>
                <a:path extrusionOk="0" h="7247" w="8086">
                  <a:moveTo>
                    <a:pt x="4099" y="1"/>
                  </a:moveTo>
                  <a:cubicBezTo>
                    <a:pt x="2992" y="1"/>
                    <a:pt x="1876" y="455"/>
                    <a:pt x="1081" y="1456"/>
                  </a:cubicBezTo>
                  <a:cubicBezTo>
                    <a:pt x="865" y="1718"/>
                    <a:pt x="695" y="2027"/>
                    <a:pt x="587" y="2351"/>
                  </a:cubicBezTo>
                  <a:cubicBezTo>
                    <a:pt x="1" y="4403"/>
                    <a:pt x="1189" y="6517"/>
                    <a:pt x="3241" y="7103"/>
                  </a:cubicBezTo>
                  <a:cubicBezTo>
                    <a:pt x="3587" y="7200"/>
                    <a:pt x="3935" y="7247"/>
                    <a:pt x="4278" y="7247"/>
                  </a:cubicBezTo>
                  <a:cubicBezTo>
                    <a:pt x="5956" y="7247"/>
                    <a:pt x="7506" y="6141"/>
                    <a:pt x="7993" y="4449"/>
                  </a:cubicBezTo>
                  <a:cubicBezTo>
                    <a:pt x="8070" y="4125"/>
                    <a:pt x="8086" y="3801"/>
                    <a:pt x="8040" y="3462"/>
                  </a:cubicBezTo>
                  <a:cubicBezTo>
                    <a:pt x="7826" y="1307"/>
                    <a:pt x="5976" y="1"/>
                    <a:pt x="409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5085475" y="4027675"/>
              <a:ext cx="203700" cy="183150"/>
            </a:xfrm>
            <a:custGeom>
              <a:rect b="b" l="l" r="r" t="t"/>
              <a:pathLst>
                <a:path extrusionOk="0" h="7326" w="8148">
                  <a:moveTo>
                    <a:pt x="3831" y="0"/>
                  </a:moveTo>
                  <a:cubicBezTo>
                    <a:pt x="2127" y="0"/>
                    <a:pt x="558" y="1145"/>
                    <a:pt x="109" y="2877"/>
                  </a:cubicBezTo>
                  <a:cubicBezTo>
                    <a:pt x="31" y="3201"/>
                    <a:pt x="1" y="3541"/>
                    <a:pt x="47" y="3865"/>
                  </a:cubicBezTo>
                  <a:cubicBezTo>
                    <a:pt x="270" y="6020"/>
                    <a:pt x="2124" y="7326"/>
                    <a:pt x="4003" y="7326"/>
                  </a:cubicBezTo>
                  <a:cubicBezTo>
                    <a:pt x="5110" y="7326"/>
                    <a:pt x="6226" y="6872"/>
                    <a:pt x="7021" y="5871"/>
                  </a:cubicBezTo>
                  <a:cubicBezTo>
                    <a:pt x="7237" y="5608"/>
                    <a:pt x="7407" y="5315"/>
                    <a:pt x="7515" y="4976"/>
                  </a:cubicBezTo>
                  <a:cubicBezTo>
                    <a:pt x="8148" y="2923"/>
                    <a:pt x="6960" y="732"/>
                    <a:pt x="4877" y="146"/>
                  </a:cubicBezTo>
                  <a:cubicBezTo>
                    <a:pt x="4528" y="47"/>
                    <a:pt x="4177" y="0"/>
                    <a:pt x="383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4987275" y="3733950"/>
              <a:ext cx="215875" cy="186750"/>
            </a:xfrm>
            <a:custGeom>
              <a:rect b="b" l="l" r="r" t="t"/>
              <a:pathLst>
                <a:path extrusionOk="0" h="7470" w="8635">
                  <a:moveTo>
                    <a:pt x="4719" y="0"/>
                  </a:moveTo>
                  <a:cubicBezTo>
                    <a:pt x="2149" y="0"/>
                    <a:pt x="0" y="2690"/>
                    <a:pt x="1043" y="5368"/>
                  </a:cubicBezTo>
                  <a:cubicBezTo>
                    <a:pt x="1167" y="5692"/>
                    <a:pt x="1352" y="5985"/>
                    <a:pt x="1583" y="6248"/>
                  </a:cubicBezTo>
                  <a:cubicBezTo>
                    <a:pt x="2340" y="7060"/>
                    <a:pt x="3368" y="7470"/>
                    <a:pt x="4399" y="7470"/>
                  </a:cubicBezTo>
                  <a:cubicBezTo>
                    <a:pt x="5364" y="7470"/>
                    <a:pt x="6330" y="7110"/>
                    <a:pt x="7076" y="6387"/>
                  </a:cubicBezTo>
                  <a:cubicBezTo>
                    <a:pt x="8619" y="4890"/>
                    <a:pt x="8635" y="2406"/>
                    <a:pt x="7092" y="893"/>
                  </a:cubicBezTo>
                  <a:cubicBezTo>
                    <a:pt x="6860" y="662"/>
                    <a:pt x="6583" y="477"/>
                    <a:pt x="6274" y="338"/>
                  </a:cubicBezTo>
                  <a:cubicBezTo>
                    <a:pt x="5753" y="106"/>
                    <a:pt x="5228" y="0"/>
                    <a:pt x="471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5250200" y="3981350"/>
              <a:ext cx="213900" cy="184575"/>
            </a:xfrm>
            <a:custGeom>
              <a:rect b="b" l="l" r="r" t="t"/>
              <a:pathLst>
                <a:path extrusionOk="0" h="7383" w="8556">
                  <a:moveTo>
                    <a:pt x="4248" y="1"/>
                  </a:moveTo>
                  <a:cubicBezTo>
                    <a:pt x="3278" y="1"/>
                    <a:pt x="2307" y="363"/>
                    <a:pt x="1559" y="1089"/>
                  </a:cubicBezTo>
                  <a:cubicBezTo>
                    <a:pt x="47" y="2555"/>
                    <a:pt x="0" y="4977"/>
                    <a:pt x="1451" y="6505"/>
                  </a:cubicBezTo>
                  <a:cubicBezTo>
                    <a:pt x="1698" y="6736"/>
                    <a:pt x="1975" y="6921"/>
                    <a:pt x="2284" y="7045"/>
                  </a:cubicBezTo>
                  <a:cubicBezTo>
                    <a:pt x="2802" y="7277"/>
                    <a:pt x="3326" y="7383"/>
                    <a:pt x="3834" y="7383"/>
                  </a:cubicBezTo>
                  <a:cubicBezTo>
                    <a:pt x="6398" y="7383"/>
                    <a:pt x="8555" y="4693"/>
                    <a:pt x="7499" y="2015"/>
                  </a:cubicBezTo>
                  <a:cubicBezTo>
                    <a:pt x="7391" y="1690"/>
                    <a:pt x="7206" y="1397"/>
                    <a:pt x="6975" y="1135"/>
                  </a:cubicBezTo>
                  <a:cubicBezTo>
                    <a:pt x="6226" y="379"/>
                    <a:pt x="5238" y="1"/>
                    <a:pt x="4248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4935425" y="3903400"/>
              <a:ext cx="219900" cy="190375"/>
            </a:xfrm>
            <a:custGeom>
              <a:rect b="b" l="l" r="r" t="t"/>
              <a:pathLst>
                <a:path extrusionOk="0" h="7615" w="8796">
                  <a:moveTo>
                    <a:pt x="4549" y="0"/>
                  </a:moveTo>
                  <a:cubicBezTo>
                    <a:pt x="4260" y="0"/>
                    <a:pt x="3966" y="33"/>
                    <a:pt x="3673" y="102"/>
                  </a:cubicBezTo>
                  <a:cubicBezTo>
                    <a:pt x="3364" y="195"/>
                    <a:pt x="3055" y="334"/>
                    <a:pt x="2793" y="534"/>
                  </a:cubicBezTo>
                  <a:cubicBezTo>
                    <a:pt x="0" y="2556"/>
                    <a:pt x="1127" y="7061"/>
                    <a:pt x="4537" y="7570"/>
                  </a:cubicBezTo>
                  <a:cubicBezTo>
                    <a:pt x="4697" y="7600"/>
                    <a:pt x="4857" y="7615"/>
                    <a:pt x="5018" y="7615"/>
                  </a:cubicBezTo>
                  <a:cubicBezTo>
                    <a:pt x="5197" y="7615"/>
                    <a:pt x="5376" y="7596"/>
                    <a:pt x="5555" y="7555"/>
                  </a:cubicBezTo>
                  <a:cubicBezTo>
                    <a:pt x="7576" y="7000"/>
                    <a:pt x="8795" y="4932"/>
                    <a:pt x="8271" y="2911"/>
                  </a:cubicBezTo>
                  <a:cubicBezTo>
                    <a:pt x="7835" y="1167"/>
                    <a:pt x="6269" y="0"/>
                    <a:pt x="454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5295725" y="3806200"/>
              <a:ext cx="220275" cy="190650"/>
            </a:xfrm>
            <a:custGeom>
              <a:rect b="b" l="l" r="r" t="t"/>
              <a:pathLst>
                <a:path extrusionOk="0" h="7626" w="8811">
                  <a:moveTo>
                    <a:pt x="3821" y="1"/>
                  </a:moveTo>
                  <a:cubicBezTo>
                    <a:pt x="3626" y="1"/>
                    <a:pt x="3431" y="21"/>
                    <a:pt x="3240" y="56"/>
                  </a:cubicBezTo>
                  <a:cubicBezTo>
                    <a:pt x="1219" y="611"/>
                    <a:pt x="0" y="2679"/>
                    <a:pt x="509" y="4716"/>
                  </a:cubicBezTo>
                  <a:cubicBezTo>
                    <a:pt x="958" y="6459"/>
                    <a:pt x="2527" y="7626"/>
                    <a:pt x="4256" y="7626"/>
                  </a:cubicBezTo>
                  <a:cubicBezTo>
                    <a:pt x="4547" y="7626"/>
                    <a:pt x="4843" y="7593"/>
                    <a:pt x="5138" y="7524"/>
                  </a:cubicBezTo>
                  <a:cubicBezTo>
                    <a:pt x="5447" y="7431"/>
                    <a:pt x="5740" y="7277"/>
                    <a:pt x="6002" y="7076"/>
                  </a:cubicBezTo>
                  <a:cubicBezTo>
                    <a:pt x="8811" y="5055"/>
                    <a:pt x="7684" y="549"/>
                    <a:pt x="4274" y="40"/>
                  </a:cubicBezTo>
                  <a:cubicBezTo>
                    <a:pt x="4125" y="13"/>
                    <a:pt x="3974" y="1"/>
                    <a:pt x="382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5175350" y="3723650"/>
              <a:ext cx="166675" cy="162475"/>
            </a:xfrm>
            <a:custGeom>
              <a:rect b="b" l="l" r="r" t="t"/>
              <a:pathLst>
                <a:path extrusionOk="0" h="6499" w="6667">
                  <a:moveTo>
                    <a:pt x="3817" y="0"/>
                  </a:moveTo>
                  <a:cubicBezTo>
                    <a:pt x="3425" y="0"/>
                    <a:pt x="3028" y="107"/>
                    <a:pt x="2670" y="333"/>
                  </a:cubicBezTo>
                  <a:cubicBezTo>
                    <a:pt x="1698" y="951"/>
                    <a:pt x="711" y="1738"/>
                    <a:pt x="479" y="2540"/>
                  </a:cubicBezTo>
                  <a:cubicBezTo>
                    <a:pt x="1" y="4191"/>
                    <a:pt x="958" y="5904"/>
                    <a:pt x="2609" y="6382"/>
                  </a:cubicBezTo>
                  <a:cubicBezTo>
                    <a:pt x="2890" y="6461"/>
                    <a:pt x="3173" y="6498"/>
                    <a:pt x="3451" y="6498"/>
                  </a:cubicBezTo>
                  <a:cubicBezTo>
                    <a:pt x="4807" y="6498"/>
                    <a:pt x="6051" y="5604"/>
                    <a:pt x="6435" y="4222"/>
                  </a:cubicBezTo>
                  <a:cubicBezTo>
                    <a:pt x="6667" y="3435"/>
                    <a:pt x="6265" y="2262"/>
                    <a:pt x="5787" y="1244"/>
                  </a:cubicBezTo>
                  <a:cubicBezTo>
                    <a:pt x="5413" y="454"/>
                    <a:pt x="4626" y="0"/>
                    <a:pt x="381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5109400" y="4014350"/>
              <a:ext cx="166275" cy="161875"/>
            </a:xfrm>
            <a:custGeom>
              <a:rect b="b" l="l" r="r" t="t"/>
              <a:pathLst>
                <a:path extrusionOk="0" h="6475" w="6651">
                  <a:moveTo>
                    <a:pt x="3180" y="0"/>
                  </a:moveTo>
                  <a:cubicBezTo>
                    <a:pt x="1832" y="0"/>
                    <a:pt x="598" y="890"/>
                    <a:pt x="216" y="2253"/>
                  </a:cubicBezTo>
                  <a:cubicBezTo>
                    <a:pt x="0" y="3055"/>
                    <a:pt x="401" y="4228"/>
                    <a:pt x="880" y="5231"/>
                  </a:cubicBezTo>
                  <a:cubicBezTo>
                    <a:pt x="1254" y="6021"/>
                    <a:pt x="2041" y="6475"/>
                    <a:pt x="2850" y="6475"/>
                  </a:cubicBezTo>
                  <a:cubicBezTo>
                    <a:pt x="3242" y="6475"/>
                    <a:pt x="3639" y="6368"/>
                    <a:pt x="3997" y="6141"/>
                  </a:cubicBezTo>
                  <a:cubicBezTo>
                    <a:pt x="4953" y="5540"/>
                    <a:pt x="5956" y="4753"/>
                    <a:pt x="6188" y="3950"/>
                  </a:cubicBezTo>
                  <a:cubicBezTo>
                    <a:pt x="6651" y="2299"/>
                    <a:pt x="5694" y="586"/>
                    <a:pt x="4043" y="124"/>
                  </a:cubicBezTo>
                  <a:cubicBezTo>
                    <a:pt x="3755" y="40"/>
                    <a:pt x="3465" y="0"/>
                    <a:pt x="318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5044250" y="3770750"/>
              <a:ext cx="165075" cy="157175"/>
            </a:xfrm>
            <a:custGeom>
              <a:rect b="b" l="l" r="r" t="t"/>
              <a:pathLst>
                <a:path extrusionOk="0" h="6287" w="6603">
                  <a:moveTo>
                    <a:pt x="2207" y="0"/>
                  </a:moveTo>
                  <a:cubicBezTo>
                    <a:pt x="993" y="0"/>
                    <a:pt x="1" y="1011"/>
                    <a:pt x="45" y="2245"/>
                  </a:cubicBezTo>
                  <a:cubicBezTo>
                    <a:pt x="76" y="3387"/>
                    <a:pt x="276" y="4652"/>
                    <a:pt x="847" y="5239"/>
                  </a:cubicBezTo>
                  <a:cubicBezTo>
                    <a:pt x="1462" y="5934"/>
                    <a:pt x="2318" y="6286"/>
                    <a:pt x="3176" y="6286"/>
                  </a:cubicBezTo>
                  <a:cubicBezTo>
                    <a:pt x="3955" y="6286"/>
                    <a:pt x="4735" y="5996"/>
                    <a:pt x="5337" y="5408"/>
                  </a:cubicBezTo>
                  <a:cubicBezTo>
                    <a:pt x="6603" y="4174"/>
                    <a:pt x="6587" y="2122"/>
                    <a:pt x="5291" y="918"/>
                  </a:cubicBezTo>
                  <a:cubicBezTo>
                    <a:pt x="4720" y="332"/>
                    <a:pt x="3501" y="85"/>
                    <a:pt x="2390" y="8"/>
                  </a:cubicBezTo>
                  <a:cubicBezTo>
                    <a:pt x="2329" y="3"/>
                    <a:pt x="2267" y="0"/>
                    <a:pt x="220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5244800" y="3974800"/>
              <a:ext cx="162725" cy="154700"/>
            </a:xfrm>
            <a:custGeom>
              <a:rect b="b" l="l" r="r" t="t"/>
              <a:pathLst>
                <a:path extrusionOk="0" h="6188" w="6509">
                  <a:moveTo>
                    <a:pt x="3422" y="0"/>
                  </a:moveTo>
                  <a:cubicBezTo>
                    <a:pt x="2643" y="0"/>
                    <a:pt x="1863" y="290"/>
                    <a:pt x="1266" y="872"/>
                  </a:cubicBezTo>
                  <a:cubicBezTo>
                    <a:pt x="31" y="2076"/>
                    <a:pt x="0" y="4036"/>
                    <a:pt x="1204" y="5255"/>
                  </a:cubicBezTo>
                  <a:cubicBezTo>
                    <a:pt x="1775" y="5856"/>
                    <a:pt x="2994" y="6088"/>
                    <a:pt x="4105" y="6180"/>
                  </a:cubicBezTo>
                  <a:cubicBezTo>
                    <a:pt x="4166" y="6185"/>
                    <a:pt x="4227" y="6188"/>
                    <a:pt x="4288" y="6188"/>
                  </a:cubicBezTo>
                  <a:cubicBezTo>
                    <a:pt x="5504" y="6188"/>
                    <a:pt x="6509" y="5177"/>
                    <a:pt x="6450" y="3928"/>
                  </a:cubicBezTo>
                  <a:cubicBezTo>
                    <a:pt x="6419" y="2801"/>
                    <a:pt x="6219" y="1536"/>
                    <a:pt x="5648" y="934"/>
                  </a:cubicBezTo>
                  <a:cubicBezTo>
                    <a:pt x="5042" y="313"/>
                    <a:pt x="4232" y="0"/>
                    <a:pt x="342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990975" y="3911925"/>
              <a:ext cx="180175" cy="154175"/>
            </a:xfrm>
            <a:custGeom>
              <a:rect b="b" l="l" r="r" t="t"/>
              <a:pathLst>
                <a:path extrusionOk="0" h="6167" w="7207">
                  <a:moveTo>
                    <a:pt x="3777" y="0"/>
                  </a:moveTo>
                  <a:cubicBezTo>
                    <a:pt x="3518" y="0"/>
                    <a:pt x="3256" y="33"/>
                    <a:pt x="2994" y="101"/>
                  </a:cubicBezTo>
                  <a:cubicBezTo>
                    <a:pt x="2191" y="301"/>
                    <a:pt x="1374" y="1243"/>
                    <a:pt x="741" y="2153"/>
                  </a:cubicBezTo>
                  <a:cubicBezTo>
                    <a:pt x="0" y="3233"/>
                    <a:pt x="355" y="4699"/>
                    <a:pt x="1512" y="5316"/>
                  </a:cubicBezTo>
                  <a:cubicBezTo>
                    <a:pt x="2352" y="5768"/>
                    <a:pt x="3321" y="6166"/>
                    <a:pt x="4086" y="6166"/>
                  </a:cubicBezTo>
                  <a:cubicBezTo>
                    <a:pt x="4234" y="6166"/>
                    <a:pt x="4375" y="6151"/>
                    <a:pt x="4506" y="6118"/>
                  </a:cubicBezTo>
                  <a:cubicBezTo>
                    <a:pt x="6188" y="5702"/>
                    <a:pt x="7206" y="4005"/>
                    <a:pt x="6789" y="2338"/>
                  </a:cubicBezTo>
                  <a:cubicBezTo>
                    <a:pt x="6425" y="934"/>
                    <a:pt x="5162" y="0"/>
                    <a:pt x="377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5281050" y="3834150"/>
              <a:ext cx="179400" cy="154025"/>
            </a:xfrm>
            <a:custGeom>
              <a:rect b="b" l="l" r="r" t="t"/>
              <a:pathLst>
                <a:path extrusionOk="0" h="6161" w="7176">
                  <a:moveTo>
                    <a:pt x="3081" y="1"/>
                  </a:moveTo>
                  <a:cubicBezTo>
                    <a:pt x="2931" y="1"/>
                    <a:pt x="2788" y="16"/>
                    <a:pt x="2655" y="49"/>
                  </a:cubicBezTo>
                  <a:cubicBezTo>
                    <a:pt x="1004" y="465"/>
                    <a:pt x="1" y="2163"/>
                    <a:pt x="417" y="3814"/>
                  </a:cubicBezTo>
                  <a:cubicBezTo>
                    <a:pt x="770" y="5225"/>
                    <a:pt x="2031" y="6161"/>
                    <a:pt x="3421" y="6161"/>
                  </a:cubicBezTo>
                  <a:cubicBezTo>
                    <a:pt x="3672" y="6161"/>
                    <a:pt x="3927" y="6130"/>
                    <a:pt x="4182" y="6066"/>
                  </a:cubicBezTo>
                  <a:cubicBezTo>
                    <a:pt x="4985" y="5850"/>
                    <a:pt x="5802" y="4925"/>
                    <a:pt x="6435" y="4014"/>
                  </a:cubicBezTo>
                  <a:cubicBezTo>
                    <a:pt x="7176" y="2934"/>
                    <a:pt x="6805" y="1453"/>
                    <a:pt x="5664" y="851"/>
                  </a:cubicBezTo>
                  <a:cubicBezTo>
                    <a:pt x="4824" y="399"/>
                    <a:pt x="3855" y="1"/>
                    <a:pt x="308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5191550" y="3807650"/>
              <a:ext cx="110350" cy="98875"/>
            </a:xfrm>
            <a:custGeom>
              <a:rect b="b" l="l" r="r" t="t"/>
              <a:pathLst>
                <a:path extrusionOk="0" h="3955" w="4414">
                  <a:moveTo>
                    <a:pt x="2231" y="0"/>
                  </a:moveTo>
                  <a:cubicBezTo>
                    <a:pt x="1604" y="0"/>
                    <a:pt x="974" y="264"/>
                    <a:pt x="541" y="846"/>
                  </a:cubicBezTo>
                  <a:cubicBezTo>
                    <a:pt x="433" y="970"/>
                    <a:pt x="371" y="1124"/>
                    <a:pt x="310" y="1278"/>
                  </a:cubicBezTo>
                  <a:cubicBezTo>
                    <a:pt x="1" y="2389"/>
                    <a:pt x="649" y="3562"/>
                    <a:pt x="1775" y="3871"/>
                  </a:cubicBezTo>
                  <a:cubicBezTo>
                    <a:pt x="1969" y="3927"/>
                    <a:pt x="2164" y="3954"/>
                    <a:pt x="2356" y="3954"/>
                  </a:cubicBezTo>
                  <a:cubicBezTo>
                    <a:pt x="3265" y="3954"/>
                    <a:pt x="4100" y="3350"/>
                    <a:pt x="4368" y="2420"/>
                  </a:cubicBezTo>
                  <a:cubicBezTo>
                    <a:pt x="4398" y="2266"/>
                    <a:pt x="4414" y="2112"/>
                    <a:pt x="4398" y="1957"/>
                  </a:cubicBezTo>
                  <a:cubicBezTo>
                    <a:pt x="4321" y="740"/>
                    <a:pt x="3282" y="0"/>
                    <a:pt x="223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5149125" y="3993725"/>
              <a:ext cx="110750" cy="98875"/>
            </a:xfrm>
            <a:custGeom>
              <a:rect b="b" l="l" r="r" t="t"/>
              <a:pathLst>
                <a:path extrusionOk="0" h="3955" w="4430">
                  <a:moveTo>
                    <a:pt x="2072" y="1"/>
                  </a:moveTo>
                  <a:cubicBezTo>
                    <a:pt x="1160" y="1"/>
                    <a:pt x="317" y="603"/>
                    <a:pt x="62" y="1520"/>
                  </a:cubicBezTo>
                  <a:cubicBezTo>
                    <a:pt x="16" y="1674"/>
                    <a:pt x="1" y="1844"/>
                    <a:pt x="16" y="1998"/>
                  </a:cubicBezTo>
                  <a:cubicBezTo>
                    <a:pt x="103" y="3215"/>
                    <a:pt x="1140" y="3955"/>
                    <a:pt x="2187" y="3955"/>
                  </a:cubicBezTo>
                  <a:cubicBezTo>
                    <a:pt x="2812" y="3955"/>
                    <a:pt x="3441" y="3691"/>
                    <a:pt x="3874" y="3109"/>
                  </a:cubicBezTo>
                  <a:cubicBezTo>
                    <a:pt x="3982" y="2985"/>
                    <a:pt x="4059" y="2831"/>
                    <a:pt x="4105" y="2677"/>
                  </a:cubicBezTo>
                  <a:cubicBezTo>
                    <a:pt x="4429" y="1566"/>
                    <a:pt x="3781" y="393"/>
                    <a:pt x="2655" y="85"/>
                  </a:cubicBezTo>
                  <a:cubicBezTo>
                    <a:pt x="2461" y="28"/>
                    <a:pt x="2265" y="1"/>
                    <a:pt x="207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5094600" y="3831975"/>
              <a:ext cx="117825" cy="101250"/>
            </a:xfrm>
            <a:custGeom>
              <a:rect b="b" l="l" r="r" t="t"/>
              <a:pathLst>
                <a:path extrusionOk="0" h="4050" w="4713">
                  <a:moveTo>
                    <a:pt x="2628" y="0"/>
                  </a:moveTo>
                  <a:cubicBezTo>
                    <a:pt x="1211" y="0"/>
                    <a:pt x="0" y="1524"/>
                    <a:pt x="639" y="3006"/>
                  </a:cubicBezTo>
                  <a:cubicBezTo>
                    <a:pt x="700" y="3160"/>
                    <a:pt x="777" y="3299"/>
                    <a:pt x="901" y="3407"/>
                  </a:cubicBezTo>
                  <a:cubicBezTo>
                    <a:pt x="1311" y="3833"/>
                    <a:pt x="1859" y="4049"/>
                    <a:pt x="2408" y="4049"/>
                  </a:cubicBezTo>
                  <a:cubicBezTo>
                    <a:pt x="2932" y="4049"/>
                    <a:pt x="3457" y="3852"/>
                    <a:pt x="3863" y="3453"/>
                  </a:cubicBezTo>
                  <a:cubicBezTo>
                    <a:pt x="4697" y="2651"/>
                    <a:pt x="4712" y="1324"/>
                    <a:pt x="3910" y="491"/>
                  </a:cubicBezTo>
                  <a:cubicBezTo>
                    <a:pt x="3802" y="367"/>
                    <a:pt x="3663" y="290"/>
                    <a:pt x="3524" y="213"/>
                  </a:cubicBezTo>
                  <a:cubicBezTo>
                    <a:pt x="3226" y="67"/>
                    <a:pt x="2922" y="0"/>
                    <a:pt x="262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5239400" y="3967625"/>
              <a:ext cx="117400" cy="100400"/>
            </a:xfrm>
            <a:custGeom>
              <a:rect b="b" l="l" r="r" t="t"/>
              <a:pathLst>
                <a:path extrusionOk="0" h="4016" w="4696">
                  <a:moveTo>
                    <a:pt x="2321" y="0"/>
                  </a:moveTo>
                  <a:cubicBezTo>
                    <a:pt x="1793" y="0"/>
                    <a:pt x="1263" y="197"/>
                    <a:pt x="849" y="588"/>
                  </a:cubicBezTo>
                  <a:cubicBezTo>
                    <a:pt x="31" y="1391"/>
                    <a:pt x="0" y="2702"/>
                    <a:pt x="787" y="3536"/>
                  </a:cubicBezTo>
                  <a:cubicBezTo>
                    <a:pt x="895" y="3644"/>
                    <a:pt x="1019" y="3736"/>
                    <a:pt x="1157" y="3798"/>
                  </a:cubicBezTo>
                  <a:cubicBezTo>
                    <a:pt x="1461" y="3948"/>
                    <a:pt x="1769" y="4016"/>
                    <a:pt x="2068" y="4016"/>
                  </a:cubicBezTo>
                  <a:cubicBezTo>
                    <a:pt x="3490" y="4016"/>
                    <a:pt x="4696" y="2487"/>
                    <a:pt x="4058" y="1021"/>
                  </a:cubicBezTo>
                  <a:cubicBezTo>
                    <a:pt x="3997" y="866"/>
                    <a:pt x="3904" y="727"/>
                    <a:pt x="3796" y="604"/>
                  </a:cubicBezTo>
                  <a:cubicBezTo>
                    <a:pt x="3385" y="201"/>
                    <a:pt x="2854" y="0"/>
                    <a:pt x="232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5066200" y="3924600"/>
              <a:ext cx="120750" cy="104075"/>
            </a:xfrm>
            <a:custGeom>
              <a:rect b="b" l="l" r="r" t="t"/>
              <a:pathLst>
                <a:path extrusionOk="0" h="4163" w="4830">
                  <a:moveTo>
                    <a:pt x="2519" y="0"/>
                  </a:moveTo>
                  <a:cubicBezTo>
                    <a:pt x="2359" y="0"/>
                    <a:pt x="2198" y="19"/>
                    <a:pt x="2037" y="57"/>
                  </a:cubicBezTo>
                  <a:cubicBezTo>
                    <a:pt x="1898" y="88"/>
                    <a:pt x="1744" y="165"/>
                    <a:pt x="1620" y="257"/>
                  </a:cubicBezTo>
                  <a:cubicBezTo>
                    <a:pt x="0" y="1337"/>
                    <a:pt x="664" y="3930"/>
                    <a:pt x="2592" y="4146"/>
                  </a:cubicBezTo>
                  <a:cubicBezTo>
                    <a:pt x="2651" y="4157"/>
                    <a:pt x="2713" y="4162"/>
                    <a:pt x="2774" y="4162"/>
                  </a:cubicBezTo>
                  <a:cubicBezTo>
                    <a:pt x="2874" y="4162"/>
                    <a:pt x="2975" y="4149"/>
                    <a:pt x="3071" y="4130"/>
                  </a:cubicBezTo>
                  <a:cubicBezTo>
                    <a:pt x="4166" y="3822"/>
                    <a:pt x="4830" y="2695"/>
                    <a:pt x="4552" y="1584"/>
                  </a:cubicBezTo>
                  <a:cubicBezTo>
                    <a:pt x="4315" y="634"/>
                    <a:pt x="3457" y="0"/>
                    <a:pt x="251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264475" y="3871375"/>
              <a:ext cx="120375" cy="104150"/>
            </a:xfrm>
            <a:custGeom>
              <a:rect b="b" l="l" r="r" t="t"/>
              <a:pathLst>
                <a:path extrusionOk="0" h="4166" w="4815">
                  <a:moveTo>
                    <a:pt x="2063" y="1"/>
                  </a:moveTo>
                  <a:cubicBezTo>
                    <a:pt x="1961" y="1"/>
                    <a:pt x="1857" y="12"/>
                    <a:pt x="1759" y="41"/>
                  </a:cubicBezTo>
                  <a:cubicBezTo>
                    <a:pt x="664" y="350"/>
                    <a:pt x="0" y="1476"/>
                    <a:pt x="278" y="2571"/>
                  </a:cubicBezTo>
                  <a:cubicBezTo>
                    <a:pt x="517" y="3529"/>
                    <a:pt x="1375" y="4165"/>
                    <a:pt x="2318" y="4165"/>
                  </a:cubicBezTo>
                  <a:cubicBezTo>
                    <a:pt x="2470" y="4165"/>
                    <a:pt x="2624" y="4149"/>
                    <a:pt x="2778" y="4114"/>
                  </a:cubicBezTo>
                  <a:cubicBezTo>
                    <a:pt x="2932" y="4068"/>
                    <a:pt x="3071" y="4006"/>
                    <a:pt x="3210" y="3914"/>
                  </a:cubicBezTo>
                  <a:cubicBezTo>
                    <a:pt x="4814" y="2834"/>
                    <a:pt x="4166" y="241"/>
                    <a:pt x="2238" y="10"/>
                  </a:cubicBezTo>
                  <a:cubicBezTo>
                    <a:pt x="2181" y="4"/>
                    <a:pt x="2123" y="1"/>
                    <a:pt x="20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5134850" y="3858875"/>
              <a:ext cx="181725" cy="182100"/>
            </a:xfrm>
            <a:custGeom>
              <a:rect b="b" l="l" r="r" t="t"/>
              <a:pathLst>
                <a:path extrusionOk="0" h="7284" w="7269">
                  <a:moveTo>
                    <a:pt x="3627" y="1"/>
                  </a:moveTo>
                  <a:cubicBezTo>
                    <a:pt x="1621" y="1"/>
                    <a:pt x="1" y="1636"/>
                    <a:pt x="1" y="3642"/>
                  </a:cubicBezTo>
                  <a:cubicBezTo>
                    <a:pt x="1" y="5648"/>
                    <a:pt x="1621" y="7284"/>
                    <a:pt x="3627" y="7284"/>
                  </a:cubicBezTo>
                  <a:cubicBezTo>
                    <a:pt x="5648" y="7284"/>
                    <a:pt x="7268" y="5648"/>
                    <a:pt x="7268" y="3642"/>
                  </a:cubicBezTo>
                  <a:cubicBezTo>
                    <a:pt x="7268" y="1636"/>
                    <a:pt x="5648" y="1"/>
                    <a:pt x="3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5575775" y="3452250"/>
              <a:ext cx="149300" cy="145425"/>
            </a:xfrm>
            <a:custGeom>
              <a:rect b="b" l="l" r="r" t="t"/>
              <a:pathLst>
                <a:path extrusionOk="0" h="5817" w="5972">
                  <a:moveTo>
                    <a:pt x="3405" y="0"/>
                  </a:moveTo>
                  <a:cubicBezTo>
                    <a:pt x="3054" y="0"/>
                    <a:pt x="2698" y="95"/>
                    <a:pt x="2377" y="296"/>
                  </a:cubicBezTo>
                  <a:cubicBezTo>
                    <a:pt x="1512" y="836"/>
                    <a:pt x="602" y="1546"/>
                    <a:pt x="417" y="2271"/>
                  </a:cubicBezTo>
                  <a:cubicBezTo>
                    <a:pt x="0" y="3752"/>
                    <a:pt x="849" y="5280"/>
                    <a:pt x="2330" y="5712"/>
                  </a:cubicBezTo>
                  <a:cubicBezTo>
                    <a:pt x="2582" y="5783"/>
                    <a:pt x="2836" y="5816"/>
                    <a:pt x="3086" y="5816"/>
                  </a:cubicBezTo>
                  <a:cubicBezTo>
                    <a:pt x="4304" y="5816"/>
                    <a:pt x="5425" y="5012"/>
                    <a:pt x="5771" y="3783"/>
                  </a:cubicBezTo>
                  <a:cubicBezTo>
                    <a:pt x="5972" y="3089"/>
                    <a:pt x="5601" y="2024"/>
                    <a:pt x="5185" y="1114"/>
                  </a:cubicBezTo>
                  <a:cubicBezTo>
                    <a:pt x="4841" y="406"/>
                    <a:pt x="4133" y="0"/>
                    <a:pt x="340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5515975" y="3711675"/>
              <a:ext cx="150475" cy="147000"/>
            </a:xfrm>
            <a:custGeom>
              <a:rect b="b" l="l" r="r" t="t"/>
              <a:pathLst>
                <a:path extrusionOk="0" h="5880" w="6019">
                  <a:moveTo>
                    <a:pt x="2912" y="0"/>
                  </a:moveTo>
                  <a:cubicBezTo>
                    <a:pt x="1675" y="0"/>
                    <a:pt x="536" y="832"/>
                    <a:pt x="201" y="2093"/>
                  </a:cubicBezTo>
                  <a:cubicBezTo>
                    <a:pt x="1" y="2803"/>
                    <a:pt x="371" y="3852"/>
                    <a:pt x="803" y="4762"/>
                  </a:cubicBezTo>
                  <a:cubicBezTo>
                    <a:pt x="1135" y="5477"/>
                    <a:pt x="1835" y="5879"/>
                    <a:pt x="2558" y="5879"/>
                  </a:cubicBezTo>
                  <a:cubicBezTo>
                    <a:pt x="2912" y="5879"/>
                    <a:pt x="3271" y="5783"/>
                    <a:pt x="3596" y="5580"/>
                  </a:cubicBezTo>
                  <a:cubicBezTo>
                    <a:pt x="4460" y="5040"/>
                    <a:pt x="5355" y="4330"/>
                    <a:pt x="5555" y="3605"/>
                  </a:cubicBezTo>
                  <a:cubicBezTo>
                    <a:pt x="6018" y="2109"/>
                    <a:pt x="5170" y="535"/>
                    <a:pt x="3658" y="103"/>
                  </a:cubicBezTo>
                  <a:cubicBezTo>
                    <a:pt x="3409" y="33"/>
                    <a:pt x="3159" y="0"/>
                    <a:pt x="291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5457400" y="3494525"/>
              <a:ext cx="145000" cy="137650"/>
            </a:xfrm>
            <a:custGeom>
              <a:rect b="b" l="l" r="r" t="t"/>
              <a:pathLst>
                <a:path extrusionOk="0" h="5506" w="5800">
                  <a:moveTo>
                    <a:pt x="1978" y="1"/>
                  </a:moveTo>
                  <a:cubicBezTo>
                    <a:pt x="886" y="1"/>
                    <a:pt x="1" y="918"/>
                    <a:pt x="45" y="2030"/>
                  </a:cubicBezTo>
                  <a:cubicBezTo>
                    <a:pt x="91" y="3049"/>
                    <a:pt x="245" y="4175"/>
                    <a:pt x="770" y="4700"/>
                  </a:cubicBezTo>
                  <a:cubicBezTo>
                    <a:pt x="1314" y="5236"/>
                    <a:pt x="2022" y="5506"/>
                    <a:pt x="2729" y="5506"/>
                  </a:cubicBezTo>
                  <a:cubicBezTo>
                    <a:pt x="3426" y="5506"/>
                    <a:pt x="4122" y="5244"/>
                    <a:pt x="4658" y="4715"/>
                  </a:cubicBezTo>
                  <a:cubicBezTo>
                    <a:pt x="5754" y="3666"/>
                    <a:pt x="5800" y="1938"/>
                    <a:pt x="4766" y="827"/>
                  </a:cubicBezTo>
                  <a:cubicBezTo>
                    <a:pt x="4242" y="302"/>
                    <a:pt x="3146" y="86"/>
                    <a:pt x="2158" y="9"/>
                  </a:cubicBezTo>
                  <a:cubicBezTo>
                    <a:pt x="2098" y="3"/>
                    <a:pt x="2037" y="1"/>
                    <a:pt x="197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5637875" y="3677625"/>
              <a:ext cx="145775" cy="139000"/>
            </a:xfrm>
            <a:custGeom>
              <a:rect b="b" l="l" r="r" t="t"/>
              <a:pathLst>
                <a:path extrusionOk="0" h="5560" w="5831">
                  <a:moveTo>
                    <a:pt x="3074" y="0"/>
                  </a:moveTo>
                  <a:cubicBezTo>
                    <a:pt x="2375" y="0"/>
                    <a:pt x="1673" y="263"/>
                    <a:pt x="1127" y="786"/>
                  </a:cubicBezTo>
                  <a:cubicBezTo>
                    <a:pt x="31" y="1866"/>
                    <a:pt x="1" y="3625"/>
                    <a:pt x="1065" y="4720"/>
                  </a:cubicBezTo>
                  <a:cubicBezTo>
                    <a:pt x="1590" y="5260"/>
                    <a:pt x="2685" y="5476"/>
                    <a:pt x="3688" y="5554"/>
                  </a:cubicBezTo>
                  <a:cubicBezTo>
                    <a:pt x="3741" y="5558"/>
                    <a:pt x="3793" y="5560"/>
                    <a:pt x="3845" y="5560"/>
                  </a:cubicBezTo>
                  <a:cubicBezTo>
                    <a:pt x="4933" y="5560"/>
                    <a:pt x="5831" y="4651"/>
                    <a:pt x="5787" y="3532"/>
                  </a:cubicBezTo>
                  <a:cubicBezTo>
                    <a:pt x="5756" y="2514"/>
                    <a:pt x="5586" y="1387"/>
                    <a:pt x="5062" y="847"/>
                  </a:cubicBezTo>
                  <a:cubicBezTo>
                    <a:pt x="4520" y="282"/>
                    <a:pt x="3798" y="0"/>
                    <a:pt x="307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5409900" y="3621350"/>
              <a:ext cx="161275" cy="138375"/>
            </a:xfrm>
            <a:custGeom>
              <a:rect b="b" l="l" r="r" t="t"/>
              <a:pathLst>
                <a:path extrusionOk="0" h="5535" w="6451">
                  <a:moveTo>
                    <a:pt x="3380" y="1"/>
                  </a:moveTo>
                  <a:cubicBezTo>
                    <a:pt x="3151" y="1"/>
                    <a:pt x="2918" y="30"/>
                    <a:pt x="2685" y="90"/>
                  </a:cubicBezTo>
                  <a:cubicBezTo>
                    <a:pt x="1975" y="275"/>
                    <a:pt x="1235" y="1108"/>
                    <a:pt x="664" y="1941"/>
                  </a:cubicBezTo>
                  <a:cubicBezTo>
                    <a:pt x="0" y="2898"/>
                    <a:pt x="324" y="4225"/>
                    <a:pt x="1358" y="4780"/>
                  </a:cubicBezTo>
                  <a:cubicBezTo>
                    <a:pt x="2117" y="5179"/>
                    <a:pt x="2973" y="5535"/>
                    <a:pt x="3657" y="5535"/>
                  </a:cubicBezTo>
                  <a:cubicBezTo>
                    <a:pt x="3793" y="5535"/>
                    <a:pt x="3922" y="5521"/>
                    <a:pt x="4043" y="5490"/>
                  </a:cubicBezTo>
                  <a:cubicBezTo>
                    <a:pt x="5540" y="5104"/>
                    <a:pt x="6450" y="3592"/>
                    <a:pt x="6064" y="2111"/>
                  </a:cubicBezTo>
                  <a:cubicBezTo>
                    <a:pt x="5752" y="847"/>
                    <a:pt x="4624" y="1"/>
                    <a:pt x="338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5670275" y="3551250"/>
              <a:ext cx="161275" cy="138225"/>
            </a:xfrm>
            <a:custGeom>
              <a:rect b="b" l="l" r="r" t="t"/>
              <a:pathLst>
                <a:path extrusionOk="0" h="5529" w="6451">
                  <a:moveTo>
                    <a:pt x="2754" y="0"/>
                  </a:moveTo>
                  <a:cubicBezTo>
                    <a:pt x="2626" y="0"/>
                    <a:pt x="2505" y="13"/>
                    <a:pt x="2392" y="39"/>
                  </a:cubicBezTo>
                  <a:cubicBezTo>
                    <a:pt x="896" y="425"/>
                    <a:pt x="1" y="1937"/>
                    <a:pt x="371" y="3434"/>
                  </a:cubicBezTo>
                  <a:cubicBezTo>
                    <a:pt x="684" y="4684"/>
                    <a:pt x="1811" y="5528"/>
                    <a:pt x="3055" y="5528"/>
                  </a:cubicBezTo>
                  <a:cubicBezTo>
                    <a:pt x="3284" y="5528"/>
                    <a:pt x="3517" y="5500"/>
                    <a:pt x="3750" y="5439"/>
                  </a:cubicBezTo>
                  <a:cubicBezTo>
                    <a:pt x="4460" y="5270"/>
                    <a:pt x="5201" y="4421"/>
                    <a:pt x="5787" y="3588"/>
                  </a:cubicBezTo>
                  <a:cubicBezTo>
                    <a:pt x="6450" y="2631"/>
                    <a:pt x="6126" y="1304"/>
                    <a:pt x="5093" y="764"/>
                  </a:cubicBezTo>
                  <a:cubicBezTo>
                    <a:pt x="4324" y="360"/>
                    <a:pt x="3445" y="0"/>
                    <a:pt x="275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5591200" y="3527800"/>
              <a:ext cx="98000" cy="87175"/>
            </a:xfrm>
            <a:custGeom>
              <a:rect b="b" l="l" r="r" t="t"/>
              <a:pathLst>
                <a:path extrusionOk="0" h="3487" w="3920">
                  <a:moveTo>
                    <a:pt x="1945" y="1"/>
                  </a:moveTo>
                  <a:cubicBezTo>
                    <a:pt x="1383" y="1"/>
                    <a:pt x="819" y="237"/>
                    <a:pt x="433" y="761"/>
                  </a:cubicBezTo>
                  <a:cubicBezTo>
                    <a:pt x="340" y="869"/>
                    <a:pt x="278" y="1008"/>
                    <a:pt x="247" y="1147"/>
                  </a:cubicBezTo>
                  <a:cubicBezTo>
                    <a:pt x="0" y="2134"/>
                    <a:pt x="571" y="3137"/>
                    <a:pt x="1559" y="3415"/>
                  </a:cubicBezTo>
                  <a:cubicBezTo>
                    <a:pt x="1728" y="3463"/>
                    <a:pt x="1900" y="3486"/>
                    <a:pt x="2069" y="3486"/>
                  </a:cubicBezTo>
                  <a:cubicBezTo>
                    <a:pt x="2869" y="3486"/>
                    <a:pt x="3619" y="2968"/>
                    <a:pt x="3873" y="2165"/>
                  </a:cubicBezTo>
                  <a:cubicBezTo>
                    <a:pt x="3904" y="2026"/>
                    <a:pt x="3920" y="1887"/>
                    <a:pt x="3904" y="1748"/>
                  </a:cubicBezTo>
                  <a:cubicBezTo>
                    <a:pt x="3827" y="666"/>
                    <a:pt x="2889" y="1"/>
                    <a:pt x="1945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551850" y="3694600"/>
              <a:ext cx="99175" cy="88625"/>
            </a:xfrm>
            <a:custGeom>
              <a:rect b="b" l="l" r="r" t="t"/>
              <a:pathLst>
                <a:path extrusionOk="0" h="3545" w="3967">
                  <a:moveTo>
                    <a:pt x="1852" y="0"/>
                  </a:moveTo>
                  <a:cubicBezTo>
                    <a:pt x="1035" y="0"/>
                    <a:pt x="289" y="544"/>
                    <a:pt x="47" y="1372"/>
                  </a:cubicBezTo>
                  <a:cubicBezTo>
                    <a:pt x="16" y="1511"/>
                    <a:pt x="1" y="1650"/>
                    <a:pt x="16" y="1789"/>
                  </a:cubicBezTo>
                  <a:cubicBezTo>
                    <a:pt x="93" y="2882"/>
                    <a:pt x="1026" y="3544"/>
                    <a:pt x="1970" y="3544"/>
                  </a:cubicBezTo>
                  <a:cubicBezTo>
                    <a:pt x="2531" y="3544"/>
                    <a:pt x="3096" y="3310"/>
                    <a:pt x="3488" y="2792"/>
                  </a:cubicBezTo>
                  <a:cubicBezTo>
                    <a:pt x="3565" y="2668"/>
                    <a:pt x="3642" y="2545"/>
                    <a:pt x="3688" y="2406"/>
                  </a:cubicBezTo>
                  <a:cubicBezTo>
                    <a:pt x="3966" y="1403"/>
                    <a:pt x="3380" y="354"/>
                    <a:pt x="2377" y="76"/>
                  </a:cubicBezTo>
                  <a:cubicBezTo>
                    <a:pt x="2202" y="25"/>
                    <a:pt x="2025" y="0"/>
                    <a:pt x="185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5503075" y="3549450"/>
              <a:ext cx="107425" cy="92650"/>
            </a:xfrm>
            <a:custGeom>
              <a:rect b="b" l="l" r="r" t="t"/>
              <a:pathLst>
                <a:path extrusionOk="0" h="3706" w="4297">
                  <a:moveTo>
                    <a:pt x="2363" y="0"/>
                  </a:moveTo>
                  <a:cubicBezTo>
                    <a:pt x="1081" y="0"/>
                    <a:pt x="0" y="1373"/>
                    <a:pt x="563" y="2703"/>
                  </a:cubicBezTo>
                  <a:cubicBezTo>
                    <a:pt x="625" y="2827"/>
                    <a:pt x="702" y="2966"/>
                    <a:pt x="810" y="3074"/>
                  </a:cubicBezTo>
                  <a:cubicBezTo>
                    <a:pt x="1180" y="3493"/>
                    <a:pt x="1694" y="3705"/>
                    <a:pt x="2210" y="3705"/>
                  </a:cubicBezTo>
                  <a:cubicBezTo>
                    <a:pt x="2683" y="3705"/>
                    <a:pt x="3157" y="3527"/>
                    <a:pt x="3525" y="3166"/>
                  </a:cubicBezTo>
                  <a:cubicBezTo>
                    <a:pt x="4297" y="2410"/>
                    <a:pt x="4297" y="1176"/>
                    <a:pt x="3510" y="435"/>
                  </a:cubicBezTo>
                  <a:cubicBezTo>
                    <a:pt x="3402" y="342"/>
                    <a:pt x="3294" y="250"/>
                    <a:pt x="3171" y="188"/>
                  </a:cubicBezTo>
                  <a:cubicBezTo>
                    <a:pt x="2901" y="59"/>
                    <a:pt x="2628" y="0"/>
                    <a:pt x="2363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633625" y="3672075"/>
              <a:ext cx="104675" cy="89300"/>
            </a:xfrm>
            <a:custGeom>
              <a:rect b="b" l="l" r="r" t="t"/>
              <a:pathLst>
                <a:path extrusionOk="0" h="3572" w="4187">
                  <a:moveTo>
                    <a:pt x="2086" y="1"/>
                  </a:moveTo>
                  <a:cubicBezTo>
                    <a:pt x="1612" y="1"/>
                    <a:pt x="1139" y="178"/>
                    <a:pt x="772" y="529"/>
                  </a:cubicBezTo>
                  <a:cubicBezTo>
                    <a:pt x="47" y="1239"/>
                    <a:pt x="1" y="2381"/>
                    <a:pt x="680" y="3137"/>
                  </a:cubicBezTo>
                  <a:cubicBezTo>
                    <a:pt x="772" y="3245"/>
                    <a:pt x="880" y="3322"/>
                    <a:pt x="1019" y="3384"/>
                  </a:cubicBezTo>
                  <a:cubicBezTo>
                    <a:pt x="1286" y="3513"/>
                    <a:pt x="1558" y="3572"/>
                    <a:pt x="1821" y="3572"/>
                  </a:cubicBezTo>
                  <a:cubicBezTo>
                    <a:pt x="3098" y="3572"/>
                    <a:pt x="4187" y="2201"/>
                    <a:pt x="3611" y="884"/>
                  </a:cubicBezTo>
                  <a:cubicBezTo>
                    <a:pt x="3550" y="745"/>
                    <a:pt x="3473" y="622"/>
                    <a:pt x="3380" y="514"/>
                  </a:cubicBezTo>
                  <a:cubicBezTo>
                    <a:pt x="3014" y="171"/>
                    <a:pt x="2549" y="1"/>
                    <a:pt x="2086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5477800" y="3632250"/>
              <a:ext cx="109175" cy="94000"/>
            </a:xfrm>
            <a:custGeom>
              <a:rect b="b" l="l" r="r" t="t"/>
              <a:pathLst>
                <a:path extrusionOk="0" h="3760" w="4367">
                  <a:moveTo>
                    <a:pt x="2269" y="0"/>
                  </a:moveTo>
                  <a:cubicBezTo>
                    <a:pt x="2120" y="0"/>
                    <a:pt x="1970" y="18"/>
                    <a:pt x="1821" y="55"/>
                  </a:cubicBezTo>
                  <a:cubicBezTo>
                    <a:pt x="1682" y="101"/>
                    <a:pt x="1558" y="163"/>
                    <a:pt x="1435" y="255"/>
                  </a:cubicBezTo>
                  <a:cubicBezTo>
                    <a:pt x="0" y="1212"/>
                    <a:pt x="571" y="3557"/>
                    <a:pt x="2315" y="3742"/>
                  </a:cubicBezTo>
                  <a:cubicBezTo>
                    <a:pt x="2368" y="3754"/>
                    <a:pt x="2421" y="3759"/>
                    <a:pt x="2475" y="3759"/>
                  </a:cubicBezTo>
                  <a:cubicBezTo>
                    <a:pt x="2562" y="3759"/>
                    <a:pt x="2651" y="3746"/>
                    <a:pt x="2747" y="3727"/>
                  </a:cubicBezTo>
                  <a:cubicBezTo>
                    <a:pt x="3750" y="3465"/>
                    <a:pt x="4367" y="2446"/>
                    <a:pt x="4120" y="1428"/>
                  </a:cubicBezTo>
                  <a:cubicBezTo>
                    <a:pt x="3897" y="574"/>
                    <a:pt x="3115" y="0"/>
                    <a:pt x="226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5654075" y="3584750"/>
              <a:ext cx="109575" cy="93850"/>
            </a:xfrm>
            <a:custGeom>
              <a:rect b="b" l="l" r="r" t="t"/>
              <a:pathLst>
                <a:path extrusionOk="0" h="3754" w="4383">
                  <a:moveTo>
                    <a:pt x="1882" y="0"/>
                  </a:moveTo>
                  <a:cubicBezTo>
                    <a:pt x="1796" y="0"/>
                    <a:pt x="1711" y="8"/>
                    <a:pt x="1621" y="26"/>
                  </a:cubicBezTo>
                  <a:cubicBezTo>
                    <a:pt x="618" y="288"/>
                    <a:pt x="1" y="1307"/>
                    <a:pt x="263" y="2325"/>
                  </a:cubicBezTo>
                  <a:cubicBezTo>
                    <a:pt x="472" y="3189"/>
                    <a:pt x="1249" y="3754"/>
                    <a:pt x="2092" y="3754"/>
                  </a:cubicBezTo>
                  <a:cubicBezTo>
                    <a:pt x="2242" y="3754"/>
                    <a:pt x="2395" y="3736"/>
                    <a:pt x="2547" y="3698"/>
                  </a:cubicBezTo>
                  <a:cubicBezTo>
                    <a:pt x="2685" y="3652"/>
                    <a:pt x="2809" y="3590"/>
                    <a:pt x="2932" y="3513"/>
                  </a:cubicBezTo>
                  <a:cubicBezTo>
                    <a:pt x="4383" y="2541"/>
                    <a:pt x="3796" y="211"/>
                    <a:pt x="2068" y="11"/>
                  </a:cubicBezTo>
                  <a:cubicBezTo>
                    <a:pt x="2004" y="4"/>
                    <a:pt x="1943" y="0"/>
                    <a:pt x="188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5538725" y="3573825"/>
              <a:ext cx="163600" cy="163175"/>
            </a:xfrm>
            <a:custGeom>
              <a:rect b="b" l="l" r="r" t="t"/>
              <a:pathLst>
                <a:path extrusionOk="0" h="6527" w="6544">
                  <a:moveTo>
                    <a:pt x="3272" y="0"/>
                  </a:moveTo>
                  <a:cubicBezTo>
                    <a:pt x="1467" y="0"/>
                    <a:pt x="1" y="1466"/>
                    <a:pt x="1" y="3271"/>
                  </a:cubicBezTo>
                  <a:cubicBezTo>
                    <a:pt x="1" y="5077"/>
                    <a:pt x="1467" y="6527"/>
                    <a:pt x="3272" y="6527"/>
                  </a:cubicBezTo>
                  <a:cubicBezTo>
                    <a:pt x="5077" y="6527"/>
                    <a:pt x="6543" y="5077"/>
                    <a:pt x="6543" y="3271"/>
                  </a:cubicBezTo>
                  <a:cubicBezTo>
                    <a:pt x="6543" y="1466"/>
                    <a:pt x="5077" y="0"/>
                    <a:pt x="327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5824975" y="3311200"/>
              <a:ext cx="86800" cy="80600"/>
            </a:xfrm>
            <a:custGeom>
              <a:rect b="b" l="l" r="r" t="t"/>
              <a:pathLst>
                <a:path extrusionOk="0" h="3224" w="3472">
                  <a:moveTo>
                    <a:pt x="1737" y="0"/>
                  </a:moveTo>
                  <a:cubicBezTo>
                    <a:pt x="1034" y="0"/>
                    <a:pt x="331" y="394"/>
                    <a:pt x="62" y="1170"/>
                  </a:cubicBezTo>
                  <a:cubicBezTo>
                    <a:pt x="16" y="1293"/>
                    <a:pt x="0" y="1432"/>
                    <a:pt x="0" y="1556"/>
                  </a:cubicBezTo>
                  <a:cubicBezTo>
                    <a:pt x="30" y="2493"/>
                    <a:pt x="787" y="3223"/>
                    <a:pt x="1717" y="3223"/>
                  </a:cubicBezTo>
                  <a:cubicBezTo>
                    <a:pt x="1736" y="3223"/>
                    <a:pt x="1755" y="3223"/>
                    <a:pt x="1775" y="3222"/>
                  </a:cubicBezTo>
                  <a:cubicBezTo>
                    <a:pt x="2731" y="3191"/>
                    <a:pt x="3472" y="2404"/>
                    <a:pt x="3441" y="1448"/>
                  </a:cubicBezTo>
                  <a:cubicBezTo>
                    <a:pt x="3441" y="1324"/>
                    <a:pt x="3410" y="1201"/>
                    <a:pt x="3364" y="1077"/>
                  </a:cubicBezTo>
                  <a:cubicBezTo>
                    <a:pt x="3071" y="356"/>
                    <a:pt x="2404" y="0"/>
                    <a:pt x="173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5833450" y="3467700"/>
              <a:ext cx="87200" cy="81025"/>
            </a:xfrm>
            <a:custGeom>
              <a:rect b="b" l="l" r="r" t="t"/>
              <a:pathLst>
                <a:path extrusionOk="0" h="3241" w="3488">
                  <a:moveTo>
                    <a:pt x="1770" y="1"/>
                  </a:moveTo>
                  <a:cubicBezTo>
                    <a:pt x="1751" y="1"/>
                    <a:pt x="1732" y="1"/>
                    <a:pt x="1713" y="2"/>
                  </a:cubicBezTo>
                  <a:cubicBezTo>
                    <a:pt x="741" y="33"/>
                    <a:pt x="1" y="835"/>
                    <a:pt x="31" y="1807"/>
                  </a:cubicBezTo>
                  <a:cubicBezTo>
                    <a:pt x="47" y="1931"/>
                    <a:pt x="78" y="2054"/>
                    <a:pt x="124" y="2162"/>
                  </a:cubicBezTo>
                  <a:cubicBezTo>
                    <a:pt x="410" y="2885"/>
                    <a:pt x="1079" y="3241"/>
                    <a:pt x="1748" y="3241"/>
                  </a:cubicBezTo>
                  <a:cubicBezTo>
                    <a:pt x="2449" y="3241"/>
                    <a:pt x="3150" y="2851"/>
                    <a:pt x="3411" y="2085"/>
                  </a:cubicBezTo>
                  <a:cubicBezTo>
                    <a:pt x="3457" y="1946"/>
                    <a:pt x="3488" y="1823"/>
                    <a:pt x="3488" y="1699"/>
                  </a:cubicBezTo>
                  <a:cubicBezTo>
                    <a:pt x="3473" y="746"/>
                    <a:pt x="2701" y="1"/>
                    <a:pt x="1770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5747425" y="3352250"/>
              <a:ext cx="102650" cy="84625"/>
            </a:xfrm>
            <a:custGeom>
              <a:rect b="b" l="l" r="r" t="t"/>
              <a:pathLst>
                <a:path extrusionOk="0" h="3385" w="4106">
                  <a:moveTo>
                    <a:pt x="2291" y="0"/>
                  </a:moveTo>
                  <a:cubicBezTo>
                    <a:pt x="872" y="0"/>
                    <a:pt x="0" y="1789"/>
                    <a:pt x="988" y="2907"/>
                  </a:cubicBezTo>
                  <a:cubicBezTo>
                    <a:pt x="1065" y="3015"/>
                    <a:pt x="1173" y="3108"/>
                    <a:pt x="1297" y="3169"/>
                  </a:cubicBezTo>
                  <a:cubicBezTo>
                    <a:pt x="1559" y="3315"/>
                    <a:pt x="1844" y="3384"/>
                    <a:pt x="2126" y="3384"/>
                  </a:cubicBezTo>
                  <a:cubicBezTo>
                    <a:pt x="2739" y="3384"/>
                    <a:pt x="3336" y="3056"/>
                    <a:pt x="3642" y="2475"/>
                  </a:cubicBezTo>
                  <a:cubicBezTo>
                    <a:pt x="4105" y="1626"/>
                    <a:pt x="3781" y="577"/>
                    <a:pt x="2917" y="130"/>
                  </a:cubicBezTo>
                  <a:cubicBezTo>
                    <a:pt x="2809" y="68"/>
                    <a:pt x="2686" y="37"/>
                    <a:pt x="2562" y="22"/>
                  </a:cubicBezTo>
                  <a:cubicBezTo>
                    <a:pt x="2470" y="7"/>
                    <a:pt x="2379" y="0"/>
                    <a:pt x="229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5896325" y="3423475"/>
              <a:ext cx="101950" cy="84500"/>
            </a:xfrm>
            <a:custGeom>
              <a:rect b="b" l="l" r="r" t="t"/>
              <a:pathLst>
                <a:path extrusionOk="0" h="3380" w="4078">
                  <a:moveTo>
                    <a:pt x="1962" y="0"/>
                  </a:moveTo>
                  <a:cubicBezTo>
                    <a:pt x="1350" y="0"/>
                    <a:pt x="756" y="333"/>
                    <a:pt x="448" y="907"/>
                  </a:cubicBezTo>
                  <a:cubicBezTo>
                    <a:pt x="1" y="1755"/>
                    <a:pt x="309" y="2789"/>
                    <a:pt x="1158" y="3252"/>
                  </a:cubicBezTo>
                  <a:cubicBezTo>
                    <a:pt x="1266" y="3298"/>
                    <a:pt x="1389" y="3345"/>
                    <a:pt x="1513" y="3360"/>
                  </a:cubicBezTo>
                  <a:cubicBezTo>
                    <a:pt x="1600" y="3373"/>
                    <a:pt x="1686" y="3379"/>
                    <a:pt x="1770" y="3379"/>
                  </a:cubicBezTo>
                  <a:cubicBezTo>
                    <a:pt x="3197" y="3379"/>
                    <a:pt x="4078" y="1596"/>
                    <a:pt x="3087" y="459"/>
                  </a:cubicBezTo>
                  <a:cubicBezTo>
                    <a:pt x="3010" y="351"/>
                    <a:pt x="2902" y="274"/>
                    <a:pt x="2778" y="212"/>
                  </a:cubicBezTo>
                  <a:cubicBezTo>
                    <a:pt x="2519" y="68"/>
                    <a:pt x="2239" y="0"/>
                    <a:pt x="196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751975" y="3431675"/>
              <a:ext cx="101950" cy="84000"/>
            </a:xfrm>
            <a:custGeom>
              <a:rect b="b" l="l" r="r" t="t"/>
              <a:pathLst>
                <a:path extrusionOk="0" h="3360" w="4078">
                  <a:moveTo>
                    <a:pt x="2102" y="0"/>
                  </a:moveTo>
                  <a:cubicBezTo>
                    <a:pt x="1792" y="0"/>
                    <a:pt x="1477" y="83"/>
                    <a:pt x="1192" y="255"/>
                  </a:cubicBezTo>
                  <a:cubicBezTo>
                    <a:pt x="1084" y="332"/>
                    <a:pt x="991" y="424"/>
                    <a:pt x="914" y="517"/>
                  </a:cubicBezTo>
                  <a:cubicBezTo>
                    <a:pt x="0" y="1674"/>
                    <a:pt x="910" y="3359"/>
                    <a:pt x="2299" y="3359"/>
                  </a:cubicBezTo>
                  <a:cubicBezTo>
                    <a:pt x="2410" y="3359"/>
                    <a:pt x="2525" y="3348"/>
                    <a:pt x="2642" y="3325"/>
                  </a:cubicBezTo>
                  <a:cubicBezTo>
                    <a:pt x="2766" y="3310"/>
                    <a:pt x="2889" y="3264"/>
                    <a:pt x="3013" y="3186"/>
                  </a:cubicBezTo>
                  <a:cubicBezTo>
                    <a:pt x="3815" y="2693"/>
                    <a:pt x="4077" y="1628"/>
                    <a:pt x="3568" y="810"/>
                  </a:cubicBezTo>
                  <a:cubicBezTo>
                    <a:pt x="3247" y="287"/>
                    <a:pt x="2683" y="0"/>
                    <a:pt x="210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5890550" y="3344600"/>
              <a:ext cx="103075" cy="84425"/>
            </a:xfrm>
            <a:custGeom>
              <a:rect b="b" l="l" r="r" t="t"/>
              <a:pathLst>
                <a:path extrusionOk="0" h="3377" w="4123">
                  <a:moveTo>
                    <a:pt x="1822" y="1"/>
                  </a:moveTo>
                  <a:cubicBezTo>
                    <a:pt x="1712" y="1"/>
                    <a:pt x="1598" y="11"/>
                    <a:pt x="1482" y="34"/>
                  </a:cubicBezTo>
                  <a:cubicBezTo>
                    <a:pt x="1343" y="50"/>
                    <a:pt x="1219" y="96"/>
                    <a:pt x="1096" y="158"/>
                  </a:cubicBezTo>
                  <a:cubicBezTo>
                    <a:pt x="263" y="652"/>
                    <a:pt x="0" y="1732"/>
                    <a:pt x="509" y="2565"/>
                  </a:cubicBezTo>
                  <a:cubicBezTo>
                    <a:pt x="835" y="3088"/>
                    <a:pt x="1400" y="3377"/>
                    <a:pt x="1974" y="3377"/>
                  </a:cubicBezTo>
                  <a:cubicBezTo>
                    <a:pt x="2299" y="3377"/>
                    <a:pt x="2627" y="3285"/>
                    <a:pt x="2917" y="3090"/>
                  </a:cubicBezTo>
                  <a:cubicBezTo>
                    <a:pt x="3025" y="3028"/>
                    <a:pt x="3117" y="2935"/>
                    <a:pt x="3194" y="2827"/>
                  </a:cubicBezTo>
                  <a:cubicBezTo>
                    <a:pt x="4123" y="1685"/>
                    <a:pt x="3200" y="1"/>
                    <a:pt x="182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5808375" y="3365900"/>
              <a:ext cx="128475" cy="128475"/>
            </a:xfrm>
            <a:custGeom>
              <a:rect b="b" l="l" r="r" t="t"/>
              <a:pathLst>
                <a:path extrusionOk="0" h="5139" w="5139">
                  <a:moveTo>
                    <a:pt x="2577" y="0"/>
                  </a:moveTo>
                  <a:cubicBezTo>
                    <a:pt x="1158" y="0"/>
                    <a:pt x="1" y="1142"/>
                    <a:pt x="1" y="2562"/>
                  </a:cubicBezTo>
                  <a:cubicBezTo>
                    <a:pt x="1" y="3981"/>
                    <a:pt x="1158" y="5138"/>
                    <a:pt x="2577" y="5138"/>
                  </a:cubicBezTo>
                  <a:cubicBezTo>
                    <a:pt x="3997" y="5138"/>
                    <a:pt x="5139" y="3981"/>
                    <a:pt x="5139" y="2562"/>
                  </a:cubicBezTo>
                  <a:cubicBezTo>
                    <a:pt x="5139" y="1142"/>
                    <a:pt x="3997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2229750" y="3689025"/>
              <a:ext cx="201000" cy="179350"/>
            </a:xfrm>
            <a:custGeom>
              <a:rect b="b" l="l" r="r" t="t"/>
              <a:pathLst>
                <a:path extrusionOk="0" h="7174" w="8040">
                  <a:moveTo>
                    <a:pt x="3996" y="1"/>
                  </a:moveTo>
                  <a:cubicBezTo>
                    <a:pt x="2118" y="1"/>
                    <a:pt x="270" y="1307"/>
                    <a:pt x="47" y="3462"/>
                  </a:cubicBezTo>
                  <a:cubicBezTo>
                    <a:pt x="1" y="3801"/>
                    <a:pt x="31" y="4125"/>
                    <a:pt x="109" y="4449"/>
                  </a:cubicBezTo>
                  <a:cubicBezTo>
                    <a:pt x="618" y="6106"/>
                    <a:pt x="2138" y="7173"/>
                    <a:pt x="3782" y="7173"/>
                  </a:cubicBezTo>
                  <a:cubicBezTo>
                    <a:pt x="4129" y="7173"/>
                    <a:pt x="4481" y="7126"/>
                    <a:pt x="4830" y="7026"/>
                  </a:cubicBezTo>
                  <a:cubicBezTo>
                    <a:pt x="6852" y="6455"/>
                    <a:pt x="8040" y="4372"/>
                    <a:pt x="7515" y="2351"/>
                  </a:cubicBezTo>
                  <a:cubicBezTo>
                    <a:pt x="7407" y="2027"/>
                    <a:pt x="7237" y="1718"/>
                    <a:pt x="7021" y="1456"/>
                  </a:cubicBezTo>
                  <a:cubicBezTo>
                    <a:pt x="6220" y="455"/>
                    <a:pt x="5103" y="1"/>
                    <a:pt x="399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2306525" y="4027675"/>
              <a:ext cx="203300" cy="183150"/>
            </a:xfrm>
            <a:custGeom>
              <a:rect b="b" l="l" r="r" t="t"/>
              <a:pathLst>
                <a:path extrusionOk="0" h="7326" w="8132">
                  <a:moveTo>
                    <a:pt x="4307" y="0"/>
                  </a:moveTo>
                  <a:cubicBezTo>
                    <a:pt x="3960" y="0"/>
                    <a:pt x="3607" y="47"/>
                    <a:pt x="3256" y="146"/>
                  </a:cubicBezTo>
                  <a:cubicBezTo>
                    <a:pt x="1188" y="732"/>
                    <a:pt x="0" y="2923"/>
                    <a:pt x="633" y="4976"/>
                  </a:cubicBezTo>
                  <a:cubicBezTo>
                    <a:pt x="741" y="5315"/>
                    <a:pt x="895" y="5608"/>
                    <a:pt x="1127" y="5871"/>
                  </a:cubicBezTo>
                  <a:cubicBezTo>
                    <a:pt x="1922" y="6872"/>
                    <a:pt x="3038" y="7326"/>
                    <a:pt x="4144" y="7326"/>
                  </a:cubicBezTo>
                  <a:cubicBezTo>
                    <a:pt x="6022" y="7326"/>
                    <a:pt x="7872" y="6020"/>
                    <a:pt x="8086" y="3865"/>
                  </a:cubicBezTo>
                  <a:cubicBezTo>
                    <a:pt x="8132" y="3541"/>
                    <a:pt x="8116" y="3201"/>
                    <a:pt x="8024" y="2877"/>
                  </a:cubicBezTo>
                  <a:cubicBezTo>
                    <a:pt x="7575" y="1145"/>
                    <a:pt x="6017" y="0"/>
                    <a:pt x="430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2393700" y="3733950"/>
              <a:ext cx="214675" cy="185375"/>
            </a:xfrm>
            <a:custGeom>
              <a:rect b="b" l="l" r="r" t="t"/>
              <a:pathLst>
                <a:path extrusionOk="0" h="7415" w="8587">
                  <a:moveTo>
                    <a:pt x="3856" y="0"/>
                  </a:moveTo>
                  <a:cubicBezTo>
                    <a:pt x="3346" y="0"/>
                    <a:pt x="2820" y="106"/>
                    <a:pt x="2299" y="338"/>
                  </a:cubicBezTo>
                  <a:cubicBezTo>
                    <a:pt x="2006" y="477"/>
                    <a:pt x="1729" y="662"/>
                    <a:pt x="1482" y="893"/>
                  </a:cubicBezTo>
                  <a:cubicBezTo>
                    <a:pt x="0" y="2406"/>
                    <a:pt x="47" y="4844"/>
                    <a:pt x="1559" y="6325"/>
                  </a:cubicBezTo>
                  <a:cubicBezTo>
                    <a:pt x="2309" y="7052"/>
                    <a:pt x="3278" y="7415"/>
                    <a:pt x="4247" y="7415"/>
                  </a:cubicBezTo>
                  <a:cubicBezTo>
                    <a:pt x="5250" y="7415"/>
                    <a:pt x="6252" y="7025"/>
                    <a:pt x="7006" y="6248"/>
                  </a:cubicBezTo>
                  <a:cubicBezTo>
                    <a:pt x="7237" y="6001"/>
                    <a:pt x="7407" y="5692"/>
                    <a:pt x="7530" y="5368"/>
                  </a:cubicBezTo>
                  <a:cubicBezTo>
                    <a:pt x="8586" y="2690"/>
                    <a:pt x="6429" y="0"/>
                    <a:pt x="385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2131550" y="3979150"/>
              <a:ext cx="215875" cy="186775"/>
            </a:xfrm>
            <a:custGeom>
              <a:rect b="b" l="l" r="r" t="t"/>
              <a:pathLst>
                <a:path extrusionOk="0" h="7471" w="8635">
                  <a:moveTo>
                    <a:pt x="4399" y="1"/>
                  </a:moveTo>
                  <a:cubicBezTo>
                    <a:pt x="3368" y="1"/>
                    <a:pt x="2340" y="410"/>
                    <a:pt x="1583" y="1223"/>
                  </a:cubicBezTo>
                  <a:cubicBezTo>
                    <a:pt x="1352" y="1485"/>
                    <a:pt x="1167" y="1778"/>
                    <a:pt x="1043" y="2103"/>
                  </a:cubicBezTo>
                  <a:cubicBezTo>
                    <a:pt x="0" y="4781"/>
                    <a:pt x="2149" y="7471"/>
                    <a:pt x="4719" y="7471"/>
                  </a:cubicBezTo>
                  <a:cubicBezTo>
                    <a:pt x="5228" y="7471"/>
                    <a:pt x="5753" y="7365"/>
                    <a:pt x="6274" y="7133"/>
                  </a:cubicBezTo>
                  <a:cubicBezTo>
                    <a:pt x="6583" y="7009"/>
                    <a:pt x="6860" y="6824"/>
                    <a:pt x="7092" y="6593"/>
                  </a:cubicBezTo>
                  <a:cubicBezTo>
                    <a:pt x="8635" y="5081"/>
                    <a:pt x="8619" y="2596"/>
                    <a:pt x="7076" y="1084"/>
                  </a:cubicBezTo>
                  <a:cubicBezTo>
                    <a:pt x="6330" y="360"/>
                    <a:pt x="5364" y="1"/>
                    <a:pt x="439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2436525" y="3902475"/>
              <a:ext cx="223750" cy="191300"/>
            </a:xfrm>
            <a:custGeom>
              <a:rect b="b" l="l" r="r" t="t"/>
              <a:pathLst>
                <a:path extrusionOk="0" h="7652" w="8950">
                  <a:moveTo>
                    <a:pt x="4245" y="1"/>
                  </a:moveTo>
                  <a:cubicBezTo>
                    <a:pt x="2534" y="1"/>
                    <a:pt x="963" y="1160"/>
                    <a:pt x="525" y="2901"/>
                  </a:cubicBezTo>
                  <a:cubicBezTo>
                    <a:pt x="0" y="4984"/>
                    <a:pt x="1296" y="7098"/>
                    <a:pt x="3379" y="7592"/>
                  </a:cubicBezTo>
                  <a:cubicBezTo>
                    <a:pt x="3559" y="7633"/>
                    <a:pt x="3742" y="7652"/>
                    <a:pt x="3925" y="7652"/>
                  </a:cubicBezTo>
                  <a:cubicBezTo>
                    <a:pt x="4089" y="7652"/>
                    <a:pt x="4253" y="7637"/>
                    <a:pt x="4413" y="7607"/>
                  </a:cubicBezTo>
                  <a:cubicBezTo>
                    <a:pt x="7808" y="7098"/>
                    <a:pt x="8950" y="2593"/>
                    <a:pt x="6141" y="571"/>
                  </a:cubicBezTo>
                  <a:cubicBezTo>
                    <a:pt x="5879" y="371"/>
                    <a:pt x="5586" y="232"/>
                    <a:pt x="5262" y="139"/>
                  </a:cubicBezTo>
                  <a:cubicBezTo>
                    <a:pt x="4923" y="46"/>
                    <a:pt x="4581" y="1"/>
                    <a:pt x="424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2079300" y="3806200"/>
              <a:ext cx="219150" cy="190375"/>
            </a:xfrm>
            <a:custGeom>
              <a:rect b="b" l="l" r="r" t="t"/>
              <a:pathLst>
                <a:path extrusionOk="0" h="7615" w="8766">
                  <a:moveTo>
                    <a:pt x="4990" y="1"/>
                  </a:moveTo>
                  <a:cubicBezTo>
                    <a:pt x="4838" y="1"/>
                    <a:pt x="4686" y="13"/>
                    <a:pt x="4537" y="40"/>
                  </a:cubicBezTo>
                  <a:cubicBezTo>
                    <a:pt x="1143" y="549"/>
                    <a:pt x="1" y="5055"/>
                    <a:pt x="2809" y="7076"/>
                  </a:cubicBezTo>
                  <a:cubicBezTo>
                    <a:pt x="3071" y="7277"/>
                    <a:pt x="3365" y="7431"/>
                    <a:pt x="3689" y="7524"/>
                  </a:cubicBezTo>
                  <a:cubicBezTo>
                    <a:pt x="3968" y="7585"/>
                    <a:pt x="4246" y="7615"/>
                    <a:pt x="4521" y="7615"/>
                  </a:cubicBezTo>
                  <a:cubicBezTo>
                    <a:pt x="6251" y="7615"/>
                    <a:pt x="7816" y="6445"/>
                    <a:pt x="8256" y="4700"/>
                  </a:cubicBezTo>
                  <a:cubicBezTo>
                    <a:pt x="8765" y="2679"/>
                    <a:pt x="7577" y="627"/>
                    <a:pt x="5571" y="56"/>
                  </a:cubicBezTo>
                  <a:cubicBezTo>
                    <a:pt x="5381" y="21"/>
                    <a:pt x="5185" y="1"/>
                    <a:pt x="499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2253675" y="3723650"/>
              <a:ext cx="166275" cy="162100"/>
            </a:xfrm>
            <a:custGeom>
              <a:rect b="b" l="l" r="r" t="t"/>
              <a:pathLst>
                <a:path extrusionOk="0" h="6484" w="6651">
                  <a:moveTo>
                    <a:pt x="2843" y="0"/>
                  </a:moveTo>
                  <a:cubicBezTo>
                    <a:pt x="2034" y="0"/>
                    <a:pt x="1254" y="454"/>
                    <a:pt x="880" y="1244"/>
                  </a:cubicBezTo>
                  <a:cubicBezTo>
                    <a:pt x="401" y="2262"/>
                    <a:pt x="0" y="3435"/>
                    <a:pt x="216" y="4222"/>
                  </a:cubicBezTo>
                  <a:cubicBezTo>
                    <a:pt x="600" y="5591"/>
                    <a:pt x="1844" y="6483"/>
                    <a:pt x="3200" y="6483"/>
                  </a:cubicBezTo>
                  <a:cubicBezTo>
                    <a:pt x="3478" y="6483"/>
                    <a:pt x="3762" y="6445"/>
                    <a:pt x="4043" y="6367"/>
                  </a:cubicBezTo>
                  <a:cubicBezTo>
                    <a:pt x="5694" y="5904"/>
                    <a:pt x="6651" y="4191"/>
                    <a:pt x="6188" y="2540"/>
                  </a:cubicBezTo>
                  <a:cubicBezTo>
                    <a:pt x="5956" y="1738"/>
                    <a:pt x="4953" y="951"/>
                    <a:pt x="3997" y="333"/>
                  </a:cubicBezTo>
                  <a:cubicBezTo>
                    <a:pt x="3634" y="107"/>
                    <a:pt x="3235" y="0"/>
                    <a:pt x="284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2320025" y="4014350"/>
              <a:ext cx="166275" cy="161950"/>
            </a:xfrm>
            <a:custGeom>
              <a:rect b="b" l="l" r="r" t="t"/>
              <a:pathLst>
                <a:path extrusionOk="0" h="6478" w="6651">
                  <a:moveTo>
                    <a:pt x="3456" y="0"/>
                  </a:moveTo>
                  <a:cubicBezTo>
                    <a:pt x="3171" y="0"/>
                    <a:pt x="2881" y="40"/>
                    <a:pt x="2593" y="124"/>
                  </a:cubicBezTo>
                  <a:cubicBezTo>
                    <a:pt x="957" y="586"/>
                    <a:pt x="0" y="2299"/>
                    <a:pt x="463" y="3950"/>
                  </a:cubicBezTo>
                  <a:cubicBezTo>
                    <a:pt x="695" y="4753"/>
                    <a:pt x="1682" y="5540"/>
                    <a:pt x="2654" y="6141"/>
                  </a:cubicBezTo>
                  <a:cubicBezTo>
                    <a:pt x="3015" y="6370"/>
                    <a:pt x="3415" y="6478"/>
                    <a:pt x="3810" y="6478"/>
                  </a:cubicBezTo>
                  <a:cubicBezTo>
                    <a:pt x="4616" y="6478"/>
                    <a:pt x="5398" y="6028"/>
                    <a:pt x="5771" y="5231"/>
                  </a:cubicBezTo>
                  <a:cubicBezTo>
                    <a:pt x="6249" y="4228"/>
                    <a:pt x="6651" y="3055"/>
                    <a:pt x="6419" y="2253"/>
                  </a:cubicBezTo>
                  <a:cubicBezTo>
                    <a:pt x="6037" y="890"/>
                    <a:pt x="4803" y="0"/>
                    <a:pt x="345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2389075" y="3770750"/>
              <a:ext cx="162375" cy="154600"/>
            </a:xfrm>
            <a:custGeom>
              <a:rect b="b" l="l" r="r" t="t"/>
              <a:pathLst>
                <a:path extrusionOk="0" h="6184" w="6495">
                  <a:moveTo>
                    <a:pt x="4288" y="0"/>
                  </a:moveTo>
                  <a:cubicBezTo>
                    <a:pt x="4227" y="0"/>
                    <a:pt x="4166" y="3"/>
                    <a:pt x="4105" y="8"/>
                  </a:cubicBezTo>
                  <a:cubicBezTo>
                    <a:pt x="2994" y="85"/>
                    <a:pt x="1775" y="332"/>
                    <a:pt x="1204" y="918"/>
                  </a:cubicBezTo>
                  <a:cubicBezTo>
                    <a:pt x="0" y="2153"/>
                    <a:pt x="31" y="4112"/>
                    <a:pt x="1266" y="5300"/>
                  </a:cubicBezTo>
                  <a:cubicBezTo>
                    <a:pt x="1863" y="5891"/>
                    <a:pt x="2640" y="6184"/>
                    <a:pt x="3417" y="6184"/>
                  </a:cubicBezTo>
                  <a:cubicBezTo>
                    <a:pt x="4225" y="6184"/>
                    <a:pt x="5034" y="5868"/>
                    <a:pt x="5648" y="5239"/>
                  </a:cubicBezTo>
                  <a:cubicBezTo>
                    <a:pt x="6219" y="4652"/>
                    <a:pt x="6419" y="3387"/>
                    <a:pt x="6450" y="2245"/>
                  </a:cubicBezTo>
                  <a:cubicBezTo>
                    <a:pt x="6494" y="1011"/>
                    <a:pt x="5502" y="0"/>
                    <a:pt x="428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2188150" y="3974800"/>
              <a:ext cx="162375" cy="154700"/>
            </a:xfrm>
            <a:custGeom>
              <a:rect b="b" l="l" r="r" t="t"/>
              <a:pathLst>
                <a:path extrusionOk="0" h="6188" w="6495">
                  <a:moveTo>
                    <a:pt x="3082" y="0"/>
                  </a:moveTo>
                  <a:cubicBezTo>
                    <a:pt x="2274" y="0"/>
                    <a:pt x="1468" y="313"/>
                    <a:pt x="862" y="934"/>
                  </a:cubicBezTo>
                  <a:cubicBezTo>
                    <a:pt x="276" y="1536"/>
                    <a:pt x="91" y="2801"/>
                    <a:pt x="44" y="3928"/>
                  </a:cubicBezTo>
                  <a:cubicBezTo>
                    <a:pt x="0" y="5177"/>
                    <a:pt x="992" y="6188"/>
                    <a:pt x="2206" y="6188"/>
                  </a:cubicBezTo>
                  <a:cubicBezTo>
                    <a:pt x="2267" y="6188"/>
                    <a:pt x="2328" y="6185"/>
                    <a:pt x="2390" y="6180"/>
                  </a:cubicBezTo>
                  <a:cubicBezTo>
                    <a:pt x="3516" y="6088"/>
                    <a:pt x="4735" y="5856"/>
                    <a:pt x="5306" y="5255"/>
                  </a:cubicBezTo>
                  <a:cubicBezTo>
                    <a:pt x="6494" y="4036"/>
                    <a:pt x="6463" y="2076"/>
                    <a:pt x="5244" y="872"/>
                  </a:cubicBezTo>
                  <a:cubicBezTo>
                    <a:pt x="4639" y="290"/>
                    <a:pt x="3859" y="0"/>
                    <a:pt x="308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2425325" y="3912075"/>
              <a:ext cx="179025" cy="154025"/>
            </a:xfrm>
            <a:custGeom>
              <a:rect b="b" l="l" r="r" t="t"/>
              <a:pathLst>
                <a:path extrusionOk="0" h="6161" w="7161">
                  <a:moveTo>
                    <a:pt x="3421" y="1"/>
                  </a:moveTo>
                  <a:cubicBezTo>
                    <a:pt x="2031" y="1"/>
                    <a:pt x="770" y="936"/>
                    <a:pt x="417" y="2348"/>
                  </a:cubicBezTo>
                  <a:cubicBezTo>
                    <a:pt x="1" y="3999"/>
                    <a:pt x="1004" y="5680"/>
                    <a:pt x="2655" y="6112"/>
                  </a:cubicBezTo>
                  <a:cubicBezTo>
                    <a:pt x="2788" y="6145"/>
                    <a:pt x="2930" y="6160"/>
                    <a:pt x="3080" y="6160"/>
                  </a:cubicBezTo>
                  <a:cubicBezTo>
                    <a:pt x="3850" y="6160"/>
                    <a:pt x="4811" y="5762"/>
                    <a:pt x="5664" y="5310"/>
                  </a:cubicBezTo>
                  <a:cubicBezTo>
                    <a:pt x="6805" y="4708"/>
                    <a:pt x="7160" y="3227"/>
                    <a:pt x="6435" y="2147"/>
                  </a:cubicBezTo>
                  <a:cubicBezTo>
                    <a:pt x="5802" y="1237"/>
                    <a:pt x="4985" y="295"/>
                    <a:pt x="4182" y="95"/>
                  </a:cubicBezTo>
                  <a:cubicBezTo>
                    <a:pt x="3927" y="31"/>
                    <a:pt x="3672" y="1"/>
                    <a:pt x="342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2135250" y="3834150"/>
              <a:ext cx="177475" cy="153600"/>
            </a:xfrm>
            <a:custGeom>
              <a:rect b="b" l="l" r="r" t="t"/>
              <a:pathLst>
                <a:path extrusionOk="0" h="6144" w="7099">
                  <a:moveTo>
                    <a:pt x="4085" y="1"/>
                  </a:moveTo>
                  <a:cubicBezTo>
                    <a:pt x="3321" y="1"/>
                    <a:pt x="2352" y="399"/>
                    <a:pt x="1512" y="851"/>
                  </a:cubicBezTo>
                  <a:cubicBezTo>
                    <a:pt x="355" y="1453"/>
                    <a:pt x="0" y="2934"/>
                    <a:pt x="741" y="4014"/>
                  </a:cubicBezTo>
                  <a:cubicBezTo>
                    <a:pt x="1374" y="4925"/>
                    <a:pt x="2191" y="5850"/>
                    <a:pt x="2994" y="6066"/>
                  </a:cubicBezTo>
                  <a:cubicBezTo>
                    <a:pt x="3223" y="6118"/>
                    <a:pt x="3452" y="6143"/>
                    <a:pt x="3678" y="6143"/>
                  </a:cubicBezTo>
                  <a:cubicBezTo>
                    <a:pt x="5064" y="6143"/>
                    <a:pt x="6323" y="5205"/>
                    <a:pt x="6681" y="3798"/>
                  </a:cubicBezTo>
                  <a:cubicBezTo>
                    <a:pt x="7098" y="2163"/>
                    <a:pt x="6126" y="512"/>
                    <a:pt x="4506" y="49"/>
                  </a:cubicBezTo>
                  <a:cubicBezTo>
                    <a:pt x="4375" y="16"/>
                    <a:pt x="4234" y="1"/>
                    <a:pt x="40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293400" y="3807650"/>
              <a:ext cx="110750" cy="98875"/>
            </a:xfrm>
            <a:custGeom>
              <a:rect b="b" l="l" r="r" t="t"/>
              <a:pathLst>
                <a:path extrusionOk="0" h="3955" w="4430">
                  <a:moveTo>
                    <a:pt x="2187" y="0"/>
                  </a:moveTo>
                  <a:cubicBezTo>
                    <a:pt x="1140" y="0"/>
                    <a:pt x="103" y="740"/>
                    <a:pt x="16" y="1957"/>
                  </a:cubicBezTo>
                  <a:cubicBezTo>
                    <a:pt x="1" y="2112"/>
                    <a:pt x="16" y="2266"/>
                    <a:pt x="62" y="2420"/>
                  </a:cubicBezTo>
                  <a:cubicBezTo>
                    <a:pt x="317" y="3350"/>
                    <a:pt x="1150" y="3954"/>
                    <a:pt x="2067" y="3954"/>
                  </a:cubicBezTo>
                  <a:cubicBezTo>
                    <a:pt x="2261" y="3954"/>
                    <a:pt x="2458" y="3927"/>
                    <a:pt x="2655" y="3871"/>
                  </a:cubicBezTo>
                  <a:cubicBezTo>
                    <a:pt x="3766" y="3562"/>
                    <a:pt x="4429" y="2389"/>
                    <a:pt x="4105" y="1278"/>
                  </a:cubicBezTo>
                  <a:cubicBezTo>
                    <a:pt x="4059" y="1124"/>
                    <a:pt x="3982" y="970"/>
                    <a:pt x="3874" y="846"/>
                  </a:cubicBezTo>
                  <a:cubicBezTo>
                    <a:pt x="3441" y="264"/>
                    <a:pt x="2812" y="0"/>
                    <a:pt x="218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2335825" y="3993725"/>
              <a:ext cx="110350" cy="98875"/>
            </a:xfrm>
            <a:custGeom>
              <a:rect b="b" l="l" r="r" t="t"/>
              <a:pathLst>
                <a:path extrusionOk="0" h="3955" w="4414">
                  <a:moveTo>
                    <a:pt x="2348" y="1"/>
                  </a:moveTo>
                  <a:cubicBezTo>
                    <a:pt x="2154" y="1"/>
                    <a:pt x="1957" y="28"/>
                    <a:pt x="1760" y="85"/>
                  </a:cubicBezTo>
                  <a:cubicBezTo>
                    <a:pt x="649" y="393"/>
                    <a:pt x="1" y="1566"/>
                    <a:pt x="325" y="2677"/>
                  </a:cubicBezTo>
                  <a:cubicBezTo>
                    <a:pt x="371" y="2831"/>
                    <a:pt x="448" y="2985"/>
                    <a:pt x="541" y="3109"/>
                  </a:cubicBezTo>
                  <a:cubicBezTo>
                    <a:pt x="974" y="3691"/>
                    <a:pt x="1604" y="3955"/>
                    <a:pt x="2231" y="3955"/>
                  </a:cubicBezTo>
                  <a:cubicBezTo>
                    <a:pt x="3282" y="3955"/>
                    <a:pt x="4321" y="3215"/>
                    <a:pt x="4398" y="1998"/>
                  </a:cubicBezTo>
                  <a:cubicBezTo>
                    <a:pt x="4414" y="1844"/>
                    <a:pt x="4414" y="1674"/>
                    <a:pt x="4368" y="1520"/>
                  </a:cubicBezTo>
                  <a:cubicBezTo>
                    <a:pt x="4100" y="603"/>
                    <a:pt x="3265" y="1"/>
                    <a:pt x="2348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2382900" y="3831975"/>
              <a:ext cx="118200" cy="101250"/>
            </a:xfrm>
            <a:custGeom>
              <a:rect b="b" l="l" r="r" t="t"/>
              <a:pathLst>
                <a:path extrusionOk="0" h="4050" w="4728">
                  <a:moveTo>
                    <a:pt x="2092" y="0"/>
                  </a:moveTo>
                  <a:cubicBezTo>
                    <a:pt x="1795" y="0"/>
                    <a:pt x="1489" y="67"/>
                    <a:pt x="1188" y="213"/>
                  </a:cubicBezTo>
                  <a:cubicBezTo>
                    <a:pt x="1050" y="290"/>
                    <a:pt x="926" y="367"/>
                    <a:pt x="803" y="491"/>
                  </a:cubicBezTo>
                  <a:cubicBezTo>
                    <a:pt x="0" y="1324"/>
                    <a:pt x="16" y="2651"/>
                    <a:pt x="849" y="3453"/>
                  </a:cubicBezTo>
                  <a:cubicBezTo>
                    <a:pt x="1256" y="3852"/>
                    <a:pt x="1781" y="4049"/>
                    <a:pt x="2306" y="4049"/>
                  </a:cubicBezTo>
                  <a:cubicBezTo>
                    <a:pt x="2857" y="4049"/>
                    <a:pt x="3409" y="3833"/>
                    <a:pt x="3827" y="3407"/>
                  </a:cubicBezTo>
                  <a:cubicBezTo>
                    <a:pt x="3935" y="3299"/>
                    <a:pt x="4028" y="3160"/>
                    <a:pt x="4089" y="3006"/>
                  </a:cubicBezTo>
                  <a:cubicBezTo>
                    <a:pt x="4728" y="1524"/>
                    <a:pt x="3517" y="0"/>
                    <a:pt x="209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2238900" y="3967625"/>
              <a:ext cx="117025" cy="100400"/>
            </a:xfrm>
            <a:custGeom>
              <a:rect b="b" l="l" r="r" t="t"/>
              <a:pathLst>
                <a:path extrusionOk="0" h="4016" w="4681">
                  <a:moveTo>
                    <a:pt x="2368" y="0"/>
                  </a:moveTo>
                  <a:cubicBezTo>
                    <a:pt x="1835" y="0"/>
                    <a:pt x="1303" y="201"/>
                    <a:pt x="900" y="604"/>
                  </a:cubicBezTo>
                  <a:cubicBezTo>
                    <a:pt x="776" y="727"/>
                    <a:pt x="699" y="866"/>
                    <a:pt x="638" y="1021"/>
                  </a:cubicBezTo>
                  <a:cubicBezTo>
                    <a:pt x="0" y="2487"/>
                    <a:pt x="1206" y="4016"/>
                    <a:pt x="2619" y="4016"/>
                  </a:cubicBezTo>
                  <a:cubicBezTo>
                    <a:pt x="2916" y="4016"/>
                    <a:pt x="3223" y="3948"/>
                    <a:pt x="3523" y="3798"/>
                  </a:cubicBezTo>
                  <a:cubicBezTo>
                    <a:pt x="3662" y="3736"/>
                    <a:pt x="3801" y="3644"/>
                    <a:pt x="3909" y="3536"/>
                  </a:cubicBezTo>
                  <a:cubicBezTo>
                    <a:pt x="4680" y="2702"/>
                    <a:pt x="4649" y="1391"/>
                    <a:pt x="3832" y="588"/>
                  </a:cubicBezTo>
                  <a:cubicBezTo>
                    <a:pt x="3425" y="197"/>
                    <a:pt x="2896" y="0"/>
                    <a:pt x="236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2406050" y="3923975"/>
              <a:ext cx="123075" cy="104700"/>
            </a:xfrm>
            <a:custGeom>
              <a:rect b="b" l="l" r="r" t="t"/>
              <a:pathLst>
                <a:path extrusionOk="0" h="4188" w="4923">
                  <a:moveTo>
                    <a:pt x="2314" y="1"/>
                  </a:moveTo>
                  <a:cubicBezTo>
                    <a:pt x="1384" y="1"/>
                    <a:pt x="524" y="632"/>
                    <a:pt x="293" y="1594"/>
                  </a:cubicBezTo>
                  <a:cubicBezTo>
                    <a:pt x="0" y="2736"/>
                    <a:pt x="710" y="3893"/>
                    <a:pt x="1852" y="4155"/>
                  </a:cubicBezTo>
                  <a:cubicBezTo>
                    <a:pt x="1957" y="4174"/>
                    <a:pt x="2062" y="4187"/>
                    <a:pt x="2163" y="4187"/>
                  </a:cubicBezTo>
                  <a:cubicBezTo>
                    <a:pt x="2225" y="4187"/>
                    <a:pt x="2287" y="4182"/>
                    <a:pt x="2346" y="4171"/>
                  </a:cubicBezTo>
                  <a:cubicBezTo>
                    <a:pt x="4274" y="3955"/>
                    <a:pt x="4922" y="1362"/>
                    <a:pt x="3302" y="282"/>
                  </a:cubicBezTo>
                  <a:cubicBezTo>
                    <a:pt x="3179" y="190"/>
                    <a:pt x="3040" y="113"/>
                    <a:pt x="2886" y="82"/>
                  </a:cubicBezTo>
                  <a:cubicBezTo>
                    <a:pt x="2695" y="27"/>
                    <a:pt x="2503" y="1"/>
                    <a:pt x="2314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2210475" y="3871375"/>
              <a:ext cx="123075" cy="104725"/>
            </a:xfrm>
            <a:custGeom>
              <a:rect b="b" l="l" r="r" t="t"/>
              <a:pathLst>
                <a:path extrusionOk="0" h="4189" w="4923">
                  <a:moveTo>
                    <a:pt x="2763" y="1"/>
                  </a:moveTo>
                  <a:cubicBezTo>
                    <a:pt x="2701" y="1"/>
                    <a:pt x="2639" y="4"/>
                    <a:pt x="2577" y="10"/>
                  </a:cubicBezTo>
                  <a:cubicBezTo>
                    <a:pt x="648" y="241"/>
                    <a:pt x="0" y="2834"/>
                    <a:pt x="1620" y="3914"/>
                  </a:cubicBezTo>
                  <a:cubicBezTo>
                    <a:pt x="1744" y="4006"/>
                    <a:pt x="1883" y="4068"/>
                    <a:pt x="2037" y="4114"/>
                  </a:cubicBezTo>
                  <a:cubicBezTo>
                    <a:pt x="2223" y="4165"/>
                    <a:pt x="2411" y="4189"/>
                    <a:pt x="2595" y="4189"/>
                  </a:cubicBezTo>
                  <a:cubicBezTo>
                    <a:pt x="3538" y="4189"/>
                    <a:pt x="4399" y="3558"/>
                    <a:pt x="4645" y="2602"/>
                  </a:cubicBezTo>
                  <a:cubicBezTo>
                    <a:pt x="4922" y="1460"/>
                    <a:pt x="4213" y="303"/>
                    <a:pt x="3071" y="41"/>
                  </a:cubicBezTo>
                  <a:cubicBezTo>
                    <a:pt x="2973" y="12"/>
                    <a:pt x="2869" y="1"/>
                    <a:pt x="27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2279125" y="3858875"/>
              <a:ext cx="181725" cy="182100"/>
            </a:xfrm>
            <a:custGeom>
              <a:rect b="b" l="l" r="r" t="t"/>
              <a:pathLst>
                <a:path extrusionOk="0" h="7284" w="7269">
                  <a:moveTo>
                    <a:pt x="3627" y="1"/>
                  </a:moveTo>
                  <a:cubicBezTo>
                    <a:pt x="1621" y="1"/>
                    <a:pt x="1" y="1636"/>
                    <a:pt x="1" y="3642"/>
                  </a:cubicBezTo>
                  <a:cubicBezTo>
                    <a:pt x="1" y="5648"/>
                    <a:pt x="1621" y="7284"/>
                    <a:pt x="3627" y="7284"/>
                  </a:cubicBezTo>
                  <a:cubicBezTo>
                    <a:pt x="5633" y="7284"/>
                    <a:pt x="7268" y="5648"/>
                    <a:pt x="7268" y="3642"/>
                  </a:cubicBezTo>
                  <a:cubicBezTo>
                    <a:pt x="7268" y="1636"/>
                    <a:pt x="5633" y="1"/>
                    <a:pt x="3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1870625" y="3452250"/>
              <a:ext cx="148150" cy="143950"/>
            </a:xfrm>
            <a:custGeom>
              <a:rect b="b" l="l" r="r" t="t"/>
              <a:pathLst>
                <a:path extrusionOk="0" h="5758" w="5926">
                  <a:moveTo>
                    <a:pt x="2552" y="0"/>
                  </a:moveTo>
                  <a:cubicBezTo>
                    <a:pt x="1825" y="0"/>
                    <a:pt x="1120" y="406"/>
                    <a:pt x="787" y="1114"/>
                  </a:cubicBezTo>
                  <a:cubicBezTo>
                    <a:pt x="355" y="2024"/>
                    <a:pt x="0" y="3089"/>
                    <a:pt x="201" y="3783"/>
                  </a:cubicBezTo>
                  <a:cubicBezTo>
                    <a:pt x="557" y="4980"/>
                    <a:pt x="1661" y="5757"/>
                    <a:pt x="2851" y="5757"/>
                  </a:cubicBezTo>
                  <a:cubicBezTo>
                    <a:pt x="3103" y="5757"/>
                    <a:pt x="3358" y="5723"/>
                    <a:pt x="3611" y="5650"/>
                  </a:cubicBezTo>
                  <a:cubicBezTo>
                    <a:pt x="5077" y="5233"/>
                    <a:pt x="5925" y="3737"/>
                    <a:pt x="5555" y="2271"/>
                  </a:cubicBezTo>
                  <a:cubicBezTo>
                    <a:pt x="5339" y="1546"/>
                    <a:pt x="4444" y="836"/>
                    <a:pt x="3580" y="296"/>
                  </a:cubicBezTo>
                  <a:cubicBezTo>
                    <a:pt x="3258" y="95"/>
                    <a:pt x="2902" y="0"/>
                    <a:pt x="255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1928875" y="3711675"/>
              <a:ext cx="150450" cy="147000"/>
            </a:xfrm>
            <a:custGeom>
              <a:rect b="b" l="l" r="r" t="t"/>
              <a:pathLst>
                <a:path extrusionOk="0" h="5880" w="6018">
                  <a:moveTo>
                    <a:pt x="3113" y="0"/>
                  </a:moveTo>
                  <a:cubicBezTo>
                    <a:pt x="2865" y="0"/>
                    <a:pt x="2612" y="33"/>
                    <a:pt x="2361" y="103"/>
                  </a:cubicBezTo>
                  <a:cubicBezTo>
                    <a:pt x="864" y="535"/>
                    <a:pt x="0" y="2109"/>
                    <a:pt x="463" y="3605"/>
                  </a:cubicBezTo>
                  <a:cubicBezTo>
                    <a:pt x="664" y="4330"/>
                    <a:pt x="1559" y="5040"/>
                    <a:pt x="2423" y="5580"/>
                  </a:cubicBezTo>
                  <a:cubicBezTo>
                    <a:pt x="2752" y="5783"/>
                    <a:pt x="3113" y="5879"/>
                    <a:pt x="3468" y="5879"/>
                  </a:cubicBezTo>
                  <a:cubicBezTo>
                    <a:pt x="4192" y="5879"/>
                    <a:pt x="4889" y="5477"/>
                    <a:pt x="5231" y="4762"/>
                  </a:cubicBezTo>
                  <a:cubicBezTo>
                    <a:pt x="5663" y="3852"/>
                    <a:pt x="6018" y="2803"/>
                    <a:pt x="5817" y="2093"/>
                  </a:cubicBezTo>
                  <a:cubicBezTo>
                    <a:pt x="5496" y="832"/>
                    <a:pt x="4359" y="0"/>
                    <a:pt x="311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1991350" y="3494525"/>
              <a:ext cx="146550" cy="139700"/>
            </a:xfrm>
            <a:custGeom>
              <a:rect b="b" l="l" r="r" t="t"/>
              <a:pathLst>
                <a:path extrusionOk="0" h="5588" w="5862">
                  <a:moveTo>
                    <a:pt x="3898" y="1"/>
                  </a:moveTo>
                  <a:cubicBezTo>
                    <a:pt x="3839" y="1"/>
                    <a:pt x="3779" y="3"/>
                    <a:pt x="3719" y="9"/>
                  </a:cubicBezTo>
                  <a:cubicBezTo>
                    <a:pt x="2717" y="86"/>
                    <a:pt x="1621" y="302"/>
                    <a:pt x="1112" y="827"/>
                  </a:cubicBezTo>
                  <a:cubicBezTo>
                    <a:pt x="1" y="1922"/>
                    <a:pt x="1" y="3712"/>
                    <a:pt x="1127" y="4808"/>
                  </a:cubicBezTo>
                  <a:cubicBezTo>
                    <a:pt x="1663" y="5329"/>
                    <a:pt x="2358" y="5588"/>
                    <a:pt x="3052" y="5588"/>
                  </a:cubicBezTo>
                  <a:cubicBezTo>
                    <a:pt x="3797" y="5588"/>
                    <a:pt x="4542" y="5290"/>
                    <a:pt x="5093" y="4700"/>
                  </a:cubicBezTo>
                  <a:cubicBezTo>
                    <a:pt x="5617" y="4175"/>
                    <a:pt x="5787" y="3049"/>
                    <a:pt x="5818" y="2030"/>
                  </a:cubicBezTo>
                  <a:cubicBezTo>
                    <a:pt x="5862" y="918"/>
                    <a:pt x="4976" y="1"/>
                    <a:pt x="389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1811650" y="3678775"/>
              <a:ext cx="145025" cy="137850"/>
            </a:xfrm>
            <a:custGeom>
              <a:rect b="b" l="l" r="r" t="t"/>
              <a:pathLst>
                <a:path extrusionOk="0" h="5514" w="5801">
                  <a:moveTo>
                    <a:pt x="2724" y="1"/>
                  </a:moveTo>
                  <a:cubicBezTo>
                    <a:pt x="2017" y="1"/>
                    <a:pt x="1312" y="267"/>
                    <a:pt x="770" y="801"/>
                  </a:cubicBezTo>
                  <a:cubicBezTo>
                    <a:pt x="261" y="1341"/>
                    <a:pt x="91" y="2468"/>
                    <a:pt x="45" y="3486"/>
                  </a:cubicBezTo>
                  <a:cubicBezTo>
                    <a:pt x="0" y="4591"/>
                    <a:pt x="899" y="5514"/>
                    <a:pt x="2002" y="5514"/>
                  </a:cubicBezTo>
                  <a:cubicBezTo>
                    <a:pt x="2054" y="5514"/>
                    <a:pt x="2106" y="5512"/>
                    <a:pt x="2159" y="5508"/>
                  </a:cubicBezTo>
                  <a:cubicBezTo>
                    <a:pt x="3162" y="5430"/>
                    <a:pt x="4257" y="5214"/>
                    <a:pt x="4766" y="4674"/>
                  </a:cubicBezTo>
                  <a:cubicBezTo>
                    <a:pt x="5800" y="3563"/>
                    <a:pt x="5754" y="1835"/>
                    <a:pt x="4674" y="786"/>
                  </a:cubicBezTo>
                  <a:cubicBezTo>
                    <a:pt x="4128" y="263"/>
                    <a:pt x="3425" y="1"/>
                    <a:pt x="2724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2024525" y="3621500"/>
              <a:ext cx="160900" cy="138225"/>
            </a:xfrm>
            <a:custGeom>
              <a:rect b="b" l="l" r="r" t="t"/>
              <a:pathLst>
                <a:path extrusionOk="0" h="5529" w="6436">
                  <a:moveTo>
                    <a:pt x="3075" y="0"/>
                  </a:moveTo>
                  <a:cubicBezTo>
                    <a:pt x="1834" y="0"/>
                    <a:pt x="698" y="836"/>
                    <a:pt x="371" y="2105"/>
                  </a:cubicBezTo>
                  <a:cubicBezTo>
                    <a:pt x="1" y="3586"/>
                    <a:pt x="896" y="5114"/>
                    <a:pt x="2392" y="5484"/>
                  </a:cubicBezTo>
                  <a:cubicBezTo>
                    <a:pt x="2513" y="5515"/>
                    <a:pt x="2643" y="5529"/>
                    <a:pt x="2780" y="5529"/>
                  </a:cubicBezTo>
                  <a:cubicBezTo>
                    <a:pt x="3467" y="5529"/>
                    <a:pt x="4331" y="5173"/>
                    <a:pt x="5077" y="4774"/>
                  </a:cubicBezTo>
                  <a:cubicBezTo>
                    <a:pt x="6111" y="4219"/>
                    <a:pt x="6435" y="2892"/>
                    <a:pt x="5772" y="1935"/>
                  </a:cubicBezTo>
                  <a:cubicBezTo>
                    <a:pt x="5201" y="1102"/>
                    <a:pt x="4476" y="269"/>
                    <a:pt x="3750" y="84"/>
                  </a:cubicBezTo>
                  <a:cubicBezTo>
                    <a:pt x="3525" y="27"/>
                    <a:pt x="3298" y="0"/>
                    <a:pt x="307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1764150" y="3551250"/>
              <a:ext cx="161275" cy="138225"/>
            </a:xfrm>
            <a:custGeom>
              <a:rect b="b" l="l" r="r" t="t"/>
              <a:pathLst>
                <a:path extrusionOk="0" h="5529" w="6451">
                  <a:moveTo>
                    <a:pt x="3697" y="0"/>
                  </a:moveTo>
                  <a:cubicBezTo>
                    <a:pt x="3006" y="0"/>
                    <a:pt x="2127" y="360"/>
                    <a:pt x="1358" y="764"/>
                  </a:cubicBezTo>
                  <a:cubicBezTo>
                    <a:pt x="325" y="1304"/>
                    <a:pt x="0" y="2631"/>
                    <a:pt x="664" y="3588"/>
                  </a:cubicBezTo>
                  <a:cubicBezTo>
                    <a:pt x="1235" y="4421"/>
                    <a:pt x="1976" y="5270"/>
                    <a:pt x="2685" y="5439"/>
                  </a:cubicBezTo>
                  <a:cubicBezTo>
                    <a:pt x="2918" y="5499"/>
                    <a:pt x="3151" y="5528"/>
                    <a:pt x="3380" y="5528"/>
                  </a:cubicBezTo>
                  <a:cubicBezTo>
                    <a:pt x="4624" y="5528"/>
                    <a:pt x="5752" y="4682"/>
                    <a:pt x="6065" y="3418"/>
                  </a:cubicBezTo>
                  <a:cubicBezTo>
                    <a:pt x="6450" y="1937"/>
                    <a:pt x="5540" y="425"/>
                    <a:pt x="4059" y="39"/>
                  </a:cubicBezTo>
                  <a:cubicBezTo>
                    <a:pt x="3946" y="13"/>
                    <a:pt x="3825" y="0"/>
                    <a:pt x="369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1906500" y="3527800"/>
              <a:ext cx="98775" cy="88650"/>
            </a:xfrm>
            <a:custGeom>
              <a:rect b="b" l="l" r="r" t="t"/>
              <a:pathLst>
                <a:path extrusionOk="0" h="3546" w="3951">
                  <a:moveTo>
                    <a:pt x="1963" y="1"/>
                  </a:moveTo>
                  <a:cubicBezTo>
                    <a:pt x="1022" y="1"/>
                    <a:pt x="87" y="666"/>
                    <a:pt x="0" y="1748"/>
                  </a:cubicBezTo>
                  <a:cubicBezTo>
                    <a:pt x="0" y="1887"/>
                    <a:pt x="0" y="2026"/>
                    <a:pt x="46" y="2165"/>
                  </a:cubicBezTo>
                  <a:cubicBezTo>
                    <a:pt x="278" y="3000"/>
                    <a:pt x="1043" y="3546"/>
                    <a:pt x="1871" y="3546"/>
                  </a:cubicBezTo>
                  <a:cubicBezTo>
                    <a:pt x="2038" y="3546"/>
                    <a:pt x="2208" y="3523"/>
                    <a:pt x="2376" y="3477"/>
                  </a:cubicBezTo>
                  <a:cubicBezTo>
                    <a:pt x="3379" y="3183"/>
                    <a:pt x="3950" y="2150"/>
                    <a:pt x="3673" y="1147"/>
                  </a:cubicBezTo>
                  <a:cubicBezTo>
                    <a:pt x="3626" y="1008"/>
                    <a:pt x="3565" y="869"/>
                    <a:pt x="3472" y="761"/>
                  </a:cubicBezTo>
                  <a:cubicBezTo>
                    <a:pt x="3086" y="237"/>
                    <a:pt x="2524" y="1"/>
                    <a:pt x="19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1944300" y="3694600"/>
              <a:ext cx="99150" cy="88625"/>
            </a:xfrm>
            <a:custGeom>
              <a:rect b="b" l="l" r="r" t="t"/>
              <a:pathLst>
                <a:path extrusionOk="0" h="3545" w="3966">
                  <a:moveTo>
                    <a:pt x="2115" y="0"/>
                  </a:moveTo>
                  <a:cubicBezTo>
                    <a:pt x="1941" y="0"/>
                    <a:pt x="1765" y="25"/>
                    <a:pt x="1590" y="76"/>
                  </a:cubicBezTo>
                  <a:cubicBezTo>
                    <a:pt x="587" y="354"/>
                    <a:pt x="0" y="1403"/>
                    <a:pt x="294" y="2406"/>
                  </a:cubicBezTo>
                  <a:cubicBezTo>
                    <a:pt x="340" y="2545"/>
                    <a:pt x="402" y="2668"/>
                    <a:pt x="479" y="2792"/>
                  </a:cubicBezTo>
                  <a:cubicBezTo>
                    <a:pt x="870" y="3310"/>
                    <a:pt x="1435" y="3544"/>
                    <a:pt x="1997" y="3544"/>
                  </a:cubicBezTo>
                  <a:cubicBezTo>
                    <a:pt x="2941" y="3544"/>
                    <a:pt x="3873" y="2882"/>
                    <a:pt x="3950" y="1789"/>
                  </a:cubicBezTo>
                  <a:cubicBezTo>
                    <a:pt x="3966" y="1650"/>
                    <a:pt x="3950" y="1511"/>
                    <a:pt x="3920" y="1372"/>
                  </a:cubicBezTo>
                  <a:cubicBezTo>
                    <a:pt x="3690" y="544"/>
                    <a:pt x="2936" y="0"/>
                    <a:pt x="2115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1984800" y="3549450"/>
              <a:ext cx="107775" cy="92650"/>
            </a:xfrm>
            <a:custGeom>
              <a:rect b="b" l="l" r="r" t="t"/>
              <a:pathLst>
                <a:path extrusionOk="0" h="3706" w="4311">
                  <a:moveTo>
                    <a:pt x="1944" y="0"/>
                  </a:moveTo>
                  <a:cubicBezTo>
                    <a:pt x="1680" y="0"/>
                    <a:pt x="1409" y="59"/>
                    <a:pt x="1142" y="188"/>
                  </a:cubicBezTo>
                  <a:cubicBezTo>
                    <a:pt x="1019" y="250"/>
                    <a:pt x="895" y="342"/>
                    <a:pt x="803" y="435"/>
                  </a:cubicBezTo>
                  <a:cubicBezTo>
                    <a:pt x="16" y="1176"/>
                    <a:pt x="0" y="2410"/>
                    <a:pt x="772" y="3166"/>
                  </a:cubicBezTo>
                  <a:cubicBezTo>
                    <a:pt x="1141" y="3527"/>
                    <a:pt x="1618" y="3705"/>
                    <a:pt x="2094" y="3705"/>
                  </a:cubicBezTo>
                  <a:cubicBezTo>
                    <a:pt x="2614" y="3705"/>
                    <a:pt x="3132" y="3493"/>
                    <a:pt x="3503" y="3074"/>
                  </a:cubicBezTo>
                  <a:cubicBezTo>
                    <a:pt x="3596" y="2966"/>
                    <a:pt x="3673" y="2827"/>
                    <a:pt x="3735" y="2703"/>
                  </a:cubicBezTo>
                  <a:cubicBezTo>
                    <a:pt x="4310" y="1373"/>
                    <a:pt x="3221" y="0"/>
                    <a:pt x="194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1857375" y="3672075"/>
              <a:ext cx="104300" cy="89300"/>
            </a:xfrm>
            <a:custGeom>
              <a:rect b="b" l="l" r="r" t="t"/>
              <a:pathLst>
                <a:path extrusionOk="0" h="3572" w="4172">
                  <a:moveTo>
                    <a:pt x="2102" y="1"/>
                  </a:moveTo>
                  <a:cubicBezTo>
                    <a:pt x="1638" y="1"/>
                    <a:pt x="1174" y="171"/>
                    <a:pt x="808" y="514"/>
                  </a:cubicBezTo>
                  <a:cubicBezTo>
                    <a:pt x="700" y="622"/>
                    <a:pt x="623" y="745"/>
                    <a:pt x="576" y="884"/>
                  </a:cubicBezTo>
                  <a:cubicBezTo>
                    <a:pt x="1" y="2201"/>
                    <a:pt x="1090" y="3572"/>
                    <a:pt x="2367" y="3572"/>
                  </a:cubicBezTo>
                  <a:cubicBezTo>
                    <a:pt x="2630" y="3572"/>
                    <a:pt x="2902" y="3513"/>
                    <a:pt x="3169" y="3384"/>
                  </a:cubicBezTo>
                  <a:cubicBezTo>
                    <a:pt x="3292" y="3322"/>
                    <a:pt x="3416" y="3245"/>
                    <a:pt x="3508" y="3137"/>
                  </a:cubicBezTo>
                  <a:cubicBezTo>
                    <a:pt x="4172" y="2381"/>
                    <a:pt x="4141" y="1239"/>
                    <a:pt x="3416" y="529"/>
                  </a:cubicBezTo>
                  <a:cubicBezTo>
                    <a:pt x="3049" y="178"/>
                    <a:pt x="2576" y="1"/>
                    <a:pt x="210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2008325" y="3632250"/>
              <a:ext cx="109575" cy="94000"/>
            </a:xfrm>
            <a:custGeom>
              <a:rect b="b" l="l" r="r" t="t"/>
              <a:pathLst>
                <a:path extrusionOk="0" h="3760" w="4383">
                  <a:moveTo>
                    <a:pt x="2109" y="0"/>
                  </a:moveTo>
                  <a:cubicBezTo>
                    <a:pt x="1253" y="0"/>
                    <a:pt x="473" y="574"/>
                    <a:pt x="263" y="1428"/>
                  </a:cubicBezTo>
                  <a:cubicBezTo>
                    <a:pt x="1" y="2446"/>
                    <a:pt x="618" y="3465"/>
                    <a:pt x="1636" y="3727"/>
                  </a:cubicBezTo>
                  <a:cubicBezTo>
                    <a:pt x="1722" y="3746"/>
                    <a:pt x="1814" y="3759"/>
                    <a:pt x="1904" y="3759"/>
                  </a:cubicBezTo>
                  <a:cubicBezTo>
                    <a:pt x="1960" y="3759"/>
                    <a:pt x="2015" y="3754"/>
                    <a:pt x="2068" y="3742"/>
                  </a:cubicBezTo>
                  <a:cubicBezTo>
                    <a:pt x="3812" y="3557"/>
                    <a:pt x="4383" y="1212"/>
                    <a:pt x="2932" y="255"/>
                  </a:cubicBezTo>
                  <a:cubicBezTo>
                    <a:pt x="2824" y="163"/>
                    <a:pt x="2686" y="101"/>
                    <a:pt x="2562" y="55"/>
                  </a:cubicBezTo>
                  <a:cubicBezTo>
                    <a:pt x="2410" y="18"/>
                    <a:pt x="2258" y="0"/>
                    <a:pt x="210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1832050" y="3584750"/>
              <a:ext cx="109175" cy="93850"/>
            </a:xfrm>
            <a:custGeom>
              <a:rect b="b" l="l" r="r" t="t"/>
              <a:pathLst>
                <a:path extrusionOk="0" h="3754" w="4367">
                  <a:moveTo>
                    <a:pt x="2493" y="0"/>
                  </a:moveTo>
                  <a:cubicBezTo>
                    <a:pt x="2432" y="0"/>
                    <a:pt x="2372" y="4"/>
                    <a:pt x="2315" y="11"/>
                  </a:cubicBezTo>
                  <a:cubicBezTo>
                    <a:pt x="571" y="211"/>
                    <a:pt x="0" y="2541"/>
                    <a:pt x="1451" y="3513"/>
                  </a:cubicBezTo>
                  <a:cubicBezTo>
                    <a:pt x="1559" y="3590"/>
                    <a:pt x="1682" y="3652"/>
                    <a:pt x="1821" y="3698"/>
                  </a:cubicBezTo>
                  <a:cubicBezTo>
                    <a:pt x="1975" y="3736"/>
                    <a:pt x="2129" y="3754"/>
                    <a:pt x="2280" y="3754"/>
                  </a:cubicBezTo>
                  <a:cubicBezTo>
                    <a:pt x="3130" y="3754"/>
                    <a:pt x="3897" y="3189"/>
                    <a:pt x="4120" y="2325"/>
                  </a:cubicBezTo>
                  <a:cubicBezTo>
                    <a:pt x="4367" y="1307"/>
                    <a:pt x="3765" y="288"/>
                    <a:pt x="2747" y="26"/>
                  </a:cubicBezTo>
                  <a:cubicBezTo>
                    <a:pt x="2665" y="8"/>
                    <a:pt x="2579" y="0"/>
                    <a:pt x="2493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1893375" y="3573825"/>
              <a:ext cx="163200" cy="163175"/>
            </a:xfrm>
            <a:custGeom>
              <a:rect b="b" l="l" r="r" t="t"/>
              <a:pathLst>
                <a:path extrusionOk="0" h="6527" w="6528">
                  <a:moveTo>
                    <a:pt x="3256" y="0"/>
                  </a:moveTo>
                  <a:cubicBezTo>
                    <a:pt x="1451" y="0"/>
                    <a:pt x="1" y="1466"/>
                    <a:pt x="1" y="3271"/>
                  </a:cubicBezTo>
                  <a:cubicBezTo>
                    <a:pt x="1" y="5077"/>
                    <a:pt x="1451" y="6527"/>
                    <a:pt x="3256" y="6527"/>
                  </a:cubicBezTo>
                  <a:cubicBezTo>
                    <a:pt x="5062" y="6527"/>
                    <a:pt x="6527" y="5077"/>
                    <a:pt x="6527" y="3271"/>
                  </a:cubicBezTo>
                  <a:cubicBezTo>
                    <a:pt x="6527" y="1466"/>
                    <a:pt x="5062" y="0"/>
                    <a:pt x="325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1683525" y="3311200"/>
              <a:ext cx="87200" cy="80975"/>
            </a:xfrm>
            <a:custGeom>
              <a:rect b="b" l="l" r="r" t="t"/>
              <a:pathLst>
                <a:path extrusionOk="0" h="3239" w="3488">
                  <a:moveTo>
                    <a:pt x="1737" y="0"/>
                  </a:moveTo>
                  <a:cubicBezTo>
                    <a:pt x="1068" y="0"/>
                    <a:pt x="402" y="356"/>
                    <a:pt x="124" y="1077"/>
                  </a:cubicBezTo>
                  <a:cubicBezTo>
                    <a:pt x="62" y="1201"/>
                    <a:pt x="47" y="1324"/>
                    <a:pt x="31" y="1448"/>
                  </a:cubicBezTo>
                  <a:cubicBezTo>
                    <a:pt x="1" y="2404"/>
                    <a:pt x="741" y="3207"/>
                    <a:pt x="1698" y="3238"/>
                  </a:cubicBezTo>
                  <a:cubicBezTo>
                    <a:pt x="1717" y="3238"/>
                    <a:pt x="1736" y="3238"/>
                    <a:pt x="1754" y="3238"/>
                  </a:cubicBezTo>
                  <a:cubicBezTo>
                    <a:pt x="2686" y="3238"/>
                    <a:pt x="3458" y="2493"/>
                    <a:pt x="3488" y="1556"/>
                  </a:cubicBezTo>
                  <a:cubicBezTo>
                    <a:pt x="3488" y="1432"/>
                    <a:pt x="3457" y="1293"/>
                    <a:pt x="3411" y="1170"/>
                  </a:cubicBezTo>
                  <a:cubicBezTo>
                    <a:pt x="3149" y="394"/>
                    <a:pt x="2442" y="0"/>
                    <a:pt x="173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1675050" y="3468100"/>
              <a:ext cx="86800" cy="80625"/>
            </a:xfrm>
            <a:custGeom>
              <a:rect b="b" l="l" r="r" t="t"/>
              <a:pathLst>
                <a:path extrusionOk="0" h="3225" w="3472">
                  <a:moveTo>
                    <a:pt x="1718" y="0"/>
                  </a:moveTo>
                  <a:cubicBezTo>
                    <a:pt x="787" y="0"/>
                    <a:pt x="30" y="745"/>
                    <a:pt x="0" y="1683"/>
                  </a:cubicBezTo>
                  <a:cubicBezTo>
                    <a:pt x="0" y="1807"/>
                    <a:pt x="16" y="1945"/>
                    <a:pt x="62" y="2069"/>
                  </a:cubicBezTo>
                  <a:cubicBezTo>
                    <a:pt x="322" y="2835"/>
                    <a:pt x="1027" y="3225"/>
                    <a:pt x="1732" y="3225"/>
                  </a:cubicBezTo>
                  <a:cubicBezTo>
                    <a:pt x="2405" y="3225"/>
                    <a:pt x="3078" y="2869"/>
                    <a:pt x="3364" y="2146"/>
                  </a:cubicBezTo>
                  <a:cubicBezTo>
                    <a:pt x="3410" y="2038"/>
                    <a:pt x="3441" y="1915"/>
                    <a:pt x="3441" y="1791"/>
                  </a:cubicBezTo>
                  <a:cubicBezTo>
                    <a:pt x="3472" y="834"/>
                    <a:pt x="2731" y="32"/>
                    <a:pt x="1775" y="1"/>
                  </a:cubicBezTo>
                  <a:cubicBezTo>
                    <a:pt x="1756" y="1"/>
                    <a:pt x="1737" y="0"/>
                    <a:pt x="171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1746400" y="3352250"/>
              <a:ext cx="101875" cy="84350"/>
            </a:xfrm>
            <a:custGeom>
              <a:rect b="b" l="l" r="r" t="t"/>
              <a:pathLst>
                <a:path extrusionOk="0" h="3374" w="4075">
                  <a:moveTo>
                    <a:pt x="1784" y="0"/>
                  </a:moveTo>
                  <a:cubicBezTo>
                    <a:pt x="1696" y="0"/>
                    <a:pt x="1605" y="7"/>
                    <a:pt x="1513" y="22"/>
                  </a:cubicBezTo>
                  <a:cubicBezTo>
                    <a:pt x="1389" y="37"/>
                    <a:pt x="1266" y="68"/>
                    <a:pt x="1143" y="130"/>
                  </a:cubicBezTo>
                  <a:cubicBezTo>
                    <a:pt x="309" y="577"/>
                    <a:pt x="1" y="1626"/>
                    <a:pt x="448" y="2460"/>
                  </a:cubicBezTo>
                  <a:cubicBezTo>
                    <a:pt x="757" y="3046"/>
                    <a:pt x="1353" y="3374"/>
                    <a:pt x="1966" y="3374"/>
                  </a:cubicBezTo>
                  <a:cubicBezTo>
                    <a:pt x="2241" y="3374"/>
                    <a:pt x="2520" y="3308"/>
                    <a:pt x="2778" y="3169"/>
                  </a:cubicBezTo>
                  <a:cubicBezTo>
                    <a:pt x="2902" y="3108"/>
                    <a:pt x="2994" y="3015"/>
                    <a:pt x="3087" y="2907"/>
                  </a:cubicBezTo>
                  <a:cubicBezTo>
                    <a:pt x="4074" y="1789"/>
                    <a:pt x="3203" y="0"/>
                    <a:pt x="178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1597025" y="3423475"/>
              <a:ext cx="102350" cy="84500"/>
            </a:xfrm>
            <a:custGeom>
              <a:rect b="b" l="l" r="r" t="t"/>
              <a:pathLst>
                <a:path extrusionOk="0" h="3380" w="4094">
                  <a:moveTo>
                    <a:pt x="2124" y="0"/>
                  </a:moveTo>
                  <a:cubicBezTo>
                    <a:pt x="1847" y="0"/>
                    <a:pt x="1564" y="68"/>
                    <a:pt x="1300" y="212"/>
                  </a:cubicBezTo>
                  <a:cubicBezTo>
                    <a:pt x="1192" y="274"/>
                    <a:pt x="1084" y="351"/>
                    <a:pt x="992" y="459"/>
                  </a:cubicBezTo>
                  <a:cubicBezTo>
                    <a:pt x="1" y="1596"/>
                    <a:pt x="882" y="3379"/>
                    <a:pt x="2308" y="3379"/>
                  </a:cubicBezTo>
                  <a:cubicBezTo>
                    <a:pt x="2392" y="3379"/>
                    <a:pt x="2478" y="3373"/>
                    <a:pt x="2566" y="3360"/>
                  </a:cubicBezTo>
                  <a:cubicBezTo>
                    <a:pt x="2689" y="3345"/>
                    <a:pt x="2813" y="3298"/>
                    <a:pt x="2936" y="3252"/>
                  </a:cubicBezTo>
                  <a:cubicBezTo>
                    <a:pt x="3769" y="2789"/>
                    <a:pt x="4093" y="1755"/>
                    <a:pt x="3646" y="907"/>
                  </a:cubicBezTo>
                  <a:cubicBezTo>
                    <a:pt x="3327" y="333"/>
                    <a:pt x="2737" y="0"/>
                    <a:pt x="212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1741400" y="3431675"/>
              <a:ext cx="101950" cy="84000"/>
            </a:xfrm>
            <a:custGeom>
              <a:rect b="b" l="l" r="r" t="t"/>
              <a:pathLst>
                <a:path extrusionOk="0" h="3360" w="4078">
                  <a:moveTo>
                    <a:pt x="1975" y="0"/>
                  </a:moveTo>
                  <a:cubicBezTo>
                    <a:pt x="1395" y="0"/>
                    <a:pt x="831" y="287"/>
                    <a:pt x="509" y="810"/>
                  </a:cubicBezTo>
                  <a:cubicBezTo>
                    <a:pt x="0" y="1628"/>
                    <a:pt x="247" y="2693"/>
                    <a:pt x="1065" y="3186"/>
                  </a:cubicBezTo>
                  <a:cubicBezTo>
                    <a:pt x="1173" y="3264"/>
                    <a:pt x="1312" y="3310"/>
                    <a:pt x="1435" y="3325"/>
                  </a:cubicBezTo>
                  <a:cubicBezTo>
                    <a:pt x="1552" y="3348"/>
                    <a:pt x="1667" y="3359"/>
                    <a:pt x="1779" y="3359"/>
                  </a:cubicBezTo>
                  <a:cubicBezTo>
                    <a:pt x="3167" y="3359"/>
                    <a:pt x="4077" y="1674"/>
                    <a:pt x="3163" y="517"/>
                  </a:cubicBezTo>
                  <a:cubicBezTo>
                    <a:pt x="3086" y="424"/>
                    <a:pt x="2994" y="332"/>
                    <a:pt x="2886" y="255"/>
                  </a:cubicBezTo>
                  <a:cubicBezTo>
                    <a:pt x="2601" y="83"/>
                    <a:pt x="2286" y="0"/>
                    <a:pt x="1975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1602050" y="3344600"/>
              <a:ext cx="102325" cy="84150"/>
            </a:xfrm>
            <a:custGeom>
              <a:rect b="b" l="l" r="r" t="t"/>
              <a:pathLst>
                <a:path extrusionOk="0" h="3366" w="4093">
                  <a:moveTo>
                    <a:pt x="2298" y="1"/>
                  </a:moveTo>
                  <a:cubicBezTo>
                    <a:pt x="910" y="1"/>
                    <a:pt x="0" y="1685"/>
                    <a:pt x="914" y="2827"/>
                  </a:cubicBezTo>
                  <a:cubicBezTo>
                    <a:pt x="991" y="2935"/>
                    <a:pt x="1084" y="3028"/>
                    <a:pt x="1192" y="3090"/>
                  </a:cubicBezTo>
                  <a:cubicBezTo>
                    <a:pt x="1484" y="3277"/>
                    <a:pt x="1806" y="3366"/>
                    <a:pt x="2124" y="3366"/>
                  </a:cubicBezTo>
                  <a:cubicBezTo>
                    <a:pt x="2698" y="3366"/>
                    <a:pt x="3256" y="3076"/>
                    <a:pt x="3584" y="2550"/>
                  </a:cubicBezTo>
                  <a:cubicBezTo>
                    <a:pt x="4093" y="1732"/>
                    <a:pt x="3830" y="667"/>
                    <a:pt x="3013" y="158"/>
                  </a:cubicBezTo>
                  <a:cubicBezTo>
                    <a:pt x="2905" y="96"/>
                    <a:pt x="2766" y="50"/>
                    <a:pt x="2642" y="34"/>
                  </a:cubicBezTo>
                  <a:cubicBezTo>
                    <a:pt x="2525" y="11"/>
                    <a:pt x="2410" y="1"/>
                    <a:pt x="2298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1658450" y="3365900"/>
              <a:ext cx="128475" cy="128475"/>
            </a:xfrm>
            <a:custGeom>
              <a:rect b="b" l="l" r="r" t="t"/>
              <a:pathLst>
                <a:path extrusionOk="0" h="5139" w="5139">
                  <a:moveTo>
                    <a:pt x="2577" y="0"/>
                  </a:moveTo>
                  <a:cubicBezTo>
                    <a:pt x="1158" y="0"/>
                    <a:pt x="1" y="1142"/>
                    <a:pt x="1" y="2562"/>
                  </a:cubicBezTo>
                  <a:cubicBezTo>
                    <a:pt x="1" y="3981"/>
                    <a:pt x="1158" y="5138"/>
                    <a:pt x="2577" y="5138"/>
                  </a:cubicBezTo>
                  <a:cubicBezTo>
                    <a:pt x="3997" y="5138"/>
                    <a:pt x="5139" y="3981"/>
                    <a:pt x="5139" y="2562"/>
                  </a:cubicBezTo>
                  <a:cubicBezTo>
                    <a:pt x="5139" y="1142"/>
                    <a:pt x="3997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1"/>
          <p:cNvSpPr/>
          <p:nvPr/>
        </p:nvSpPr>
        <p:spPr>
          <a:xfrm>
            <a:off x="1682687" y="984007"/>
            <a:ext cx="6325356" cy="3471111"/>
          </a:xfrm>
          <a:custGeom>
            <a:rect b="b" l="l" r="r" t="t"/>
            <a:pathLst>
              <a:path extrusionOk="0" h="108303" w="197359">
                <a:moveTo>
                  <a:pt x="47352" y="1"/>
                </a:moveTo>
                <a:cubicBezTo>
                  <a:pt x="38256" y="1"/>
                  <a:pt x="29295" y="1814"/>
                  <a:pt x="21635" y="6058"/>
                </a:cubicBezTo>
                <a:cubicBezTo>
                  <a:pt x="12250" y="11245"/>
                  <a:pt x="5683" y="19687"/>
                  <a:pt x="2771" y="28754"/>
                </a:cubicBezTo>
                <a:cubicBezTo>
                  <a:pt x="637" y="35392"/>
                  <a:pt x="0" y="43032"/>
                  <a:pt x="1568" y="49764"/>
                </a:cubicBezTo>
                <a:cubicBezTo>
                  <a:pt x="3325" y="57322"/>
                  <a:pt x="6567" y="63972"/>
                  <a:pt x="5719" y="71930"/>
                </a:cubicBezTo>
                <a:cubicBezTo>
                  <a:pt x="5011" y="78462"/>
                  <a:pt x="2618" y="84829"/>
                  <a:pt x="2830" y="91455"/>
                </a:cubicBezTo>
                <a:cubicBezTo>
                  <a:pt x="3007" y="97149"/>
                  <a:pt x="5141" y="102844"/>
                  <a:pt x="8454" y="107454"/>
                </a:cubicBezTo>
                <a:cubicBezTo>
                  <a:pt x="8666" y="107749"/>
                  <a:pt x="8902" y="108032"/>
                  <a:pt x="9150" y="108303"/>
                </a:cubicBezTo>
                <a:lnTo>
                  <a:pt x="184637" y="108303"/>
                </a:lnTo>
                <a:cubicBezTo>
                  <a:pt x="188303" y="106322"/>
                  <a:pt x="191734" y="103693"/>
                  <a:pt x="193951" y="100168"/>
                </a:cubicBezTo>
                <a:cubicBezTo>
                  <a:pt x="196674" y="95829"/>
                  <a:pt x="197358" y="90441"/>
                  <a:pt x="196792" y="85347"/>
                </a:cubicBezTo>
                <a:cubicBezTo>
                  <a:pt x="196226" y="80289"/>
                  <a:pt x="194682" y="74972"/>
                  <a:pt x="192524" y="70374"/>
                </a:cubicBezTo>
                <a:cubicBezTo>
                  <a:pt x="190473" y="66011"/>
                  <a:pt x="187502" y="62120"/>
                  <a:pt x="186653" y="57263"/>
                </a:cubicBezTo>
                <a:cubicBezTo>
                  <a:pt x="185533" y="50837"/>
                  <a:pt x="188457" y="44671"/>
                  <a:pt x="189140" y="38375"/>
                </a:cubicBezTo>
                <a:cubicBezTo>
                  <a:pt x="190496" y="25830"/>
                  <a:pt x="182019" y="14794"/>
                  <a:pt x="171514" y="8817"/>
                </a:cubicBezTo>
                <a:cubicBezTo>
                  <a:pt x="163258" y="4141"/>
                  <a:pt x="153624" y="2278"/>
                  <a:pt x="144125" y="2278"/>
                </a:cubicBezTo>
                <a:cubicBezTo>
                  <a:pt x="143803" y="2278"/>
                  <a:pt x="143480" y="2281"/>
                  <a:pt x="143158" y="2285"/>
                </a:cubicBezTo>
                <a:cubicBezTo>
                  <a:pt x="134316" y="2403"/>
                  <a:pt x="125496" y="3971"/>
                  <a:pt x="116937" y="6081"/>
                </a:cubicBezTo>
                <a:cubicBezTo>
                  <a:pt x="109760" y="7845"/>
                  <a:pt x="102735" y="10098"/>
                  <a:pt x="95335" y="10098"/>
                </a:cubicBezTo>
                <a:cubicBezTo>
                  <a:pt x="94225" y="10098"/>
                  <a:pt x="93106" y="10048"/>
                  <a:pt x="91976" y="9937"/>
                </a:cubicBezTo>
                <a:cubicBezTo>
                  <a:pt x="84796" y="9241"/>
                  <a:pt x="78312" y="6258"/>
                  <a:pt x="71615" y="4030"/>
                </a:cubicBezTo>
                <a:cubicBezTo>
                  <a:pt x="63997" y="1498"/>
                  <a:pt x="55619" y="1"/>
                  <a:pt x="47352" y="1"/>
                </a:cubicBezTo>
                <a:close/>
              </a:path>
            </a:pathLst>
          </a:custGeom>
          <a:solidFill>
            <a:srgbClr val="1E032E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1"/>
          <p:cNvSpPr/>
          <p:nvPr/>
        </p:nvSpPr>
        <p:spPr>
          <a:xfrm>
            <a:off x="1806841" y="461851"/>
            <a:ext cx="5766116" cy="3953368"/>
          </a:xfrm>
          <a:custGeom>
            <a:rect b="b" l="l" r="r" t="t"/>
            <a:pathLst>
              <a:path extrusionOk="0" h="123350" w="179910">
                <a:moveTo>
                  <a:pt x="59061" y="0"/>
                </a:moveTo>
                <a:cubicBezTo>
                  <a:pt x="53515" y="0"/>
                  <a:pt x="48018" y="1061"/>
                  <a:pt x="42870" y="3136"/>
                </a:cubicBezTo>
                <a:cubicBezTo>
                  <a:pt x="31009" y="8006"/>
                  <a:pt x="20657" y="19855"/>
                  <a:pt x="21341" y="33261"/>
                </a:cubicBezTo>
                <a:cubicBezTo>
                  <a:pt x="21659" y="39462"/>
                  <a:pt x="24242" y="45629"/>
                  <a:pt x="23051" y="51724"/>
                </a:cubicBezTo>
                <a:cubicBezTo>
                  <a:pt x="21542" y="59376"/>
                  <a:pt x="15540" y="66344"/>
                  <a:pt x="11201" y="72581"/>
                </a:cubicBezTo>
                <a:cubicBezTo>
                  <a:pt x="637" y="87684"/>
                  <a:pt x="1" y="107598"/>
                  <a:pt x="9574" y="123350"/>
                </a:cubicBezTo>
                <a:lnTo>
                  <a:pt x="161139" y="123350"/>
                </a:lnTo>
                <a:cubicBezTo>
                  <a:pt x="163332" y="119495"/>
                  <a:pt x="164758" y="115262"/>
                  <a:pt x="165313" y="110864"/>
                </a:cubicBezTo>
                <a:cubicBezTo>
                  <a:pt x="165937" y="106018"/>
                  <a:pt x="164475" y="101526"/>
                  <a:pt x="164664" y="96822"/>
                </a:cubicBezTo>
                <a:cubicBezTo>
                  <a:pt x="165041" y="87779"/>
                  <a:pt x="173342" y="81542"/>
                  <a:pt x="176242" y="73406"/>
                </a:cubicBezTo>
                <a:cubicBezTo>
                  <a:pt x="179909" y="63113"/>
                  <a:pt x="179732" y="51583"/>
                  <a:pt x="175275" y="41549"/>
                </a:cubicBezTo>
                <a:cubicBezTo>
                  <a:pt x="173130" y="36715"/>
                  <a:pt x="169993" y="32223"/>
                  <a:pt x="165713" y="29110"/>
                </a:cubicBezTo>
                <a:cubicBezTo>
                  <a:pt x="160219" y="25125"/>
                  <a:pt x="153286" y="23722"/>
                  <a:pt x="146425" y="23722"/>
                </a:cubicBezTo>
                <a:cubicBezTo>
                  <a:pt x="145057" y="23722"/>
                  <a:pt x="143689" y="23781"/>
                  <a:pt x="142345" y="23887"/>
                </a:cubicBezTo>
                <a:cubicBezTo>
                  <a:pt x="131675" y="24677"/>
                  <a:pt x="120498" y="28686"/>
                  <a:pt x="109662" y="28686"/>
                </a:cubicBezTo>
                <a:cubicBezTo>
                  <a:pt x="108212" y="28686"/>
                  <a:pt x="106750" y="28603"/>
                  <a:pt x="105312" y="28450"/>
                </a:cubicBezTo>
                <a:cubicBezTo>
                  <a:pt x="98591" y="27696"/>
                  <a:pt x="96540" y="20704"/>
                  <a:pt x="93073" y="16106"/>
                </a:cubicBezTo>
                <a:cubicBezTo>
                  <a:pt x="89147" y="10894"/>
                  <a:pt x="83818" y="6803"/>
                  <a:pt x="77911" y="4080"/>
                </a:cubicBezTo>
                <a:cubicBezTo>
                  <a:pt x="72016" y="1391"/>
                  <a:pt x="65626" y="0"/>
                  <a:pt x="59153" y="0"/>
                </a:cubicBezTo>
                <a:cubicBezTo>
                  <a:pt x="59122" y="0"/>
                  <a:pt x="59091" y="0"/>
                  <a:pt x="59061" y="0"/>
                </a:cubicBezTo>
                <a:close/>
              </a:path>
            </a:pathLst>
          </a:custGeom>
          <a:solidFill>
            <a:srgbClr val="1E032E">
              <a:alpha val="262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1"/>
          <p:cNvSpPr txBox="1"/>
          <p:nvPr>
            <p:ph type="ctrTitle"/>
          </p:nvPr>
        </p:nvSpPr>
        <p:spPr>
          <a:xfrm>
            <a:off x="1078350" y="677400"/>
            <a:ext cx="69873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de Muertos</a:t>
            </a:r>
            <a:endParaRPr/>
          </a:p>
        </p:txBody>
      </p:sp>
      <p:grpSp>
        <p:nvGrpSpPr>
          <p:cNvPr id="692" name="Google Shape;692;p31"/>
          <p:cNvGrpSpPr/>
          <p:nvPr/>
        </p:nvGrpSpPr>
        <p:grpSpPr>
          <a:xfrm>
            <a:off x="457229" y="1905210"/>
            <a:ext cx="662446" cy="960962"/>
            <a:chOff x="457229" y="1905210"/>
            <a:chExt cx="662446" cy="960962"/>
          </a:xfrm>
        </p:grpSpPr>
        <p:sp>
          <p:nvSpPr>
            <p:cNvPr id="693" name="Google Shape;693;p31"/>
            <p:cNvSpPr/>
            <p:nvPr/>
          </p:nvSpPr>
          <p:spPr>
            <a:xfrm>
              <a:off x="623506" y="2310677"/>
              <a:ext cx="82016" cy="123969"/>
            </a:xfrm>
            <a:custGeom>
              <a:rect b="b" l="l" r="r" t="t"/>
              <a:pathLst>
                <a:path extrusionOk="0" h="3868" w="2559">
                  <a:moveTo>
                    <a:pt x="1273" y="0"/>
                  </a:moveTo>
                  <a:cubicBezTo>
                    <a:pt x="1250" y="0"/>
                    <a:pt x="1226" y="12"/>
                    <a:pt x="1214" y="36"/>
                  </a:cubicBezTo>
                  <a:cubicBezTo>
                    <a:pt x="955" y="448"/>
                    <a:pt x="0" y="2016"/>
                    <a:pt x="0" y="2629"/>
                  </a:cubicBezTo>
                  <a:cubicBezTo>
                    <a:pt x="12" y="3313"/>
                    <a:pt x="590" y="3867"/>
                    <a:pt x="1273" y="3867"/>
                  </a:cubicBezTo>
                  <a:cubicBezTo>
                    <a:pt x="1969" y="3867"/>
                    <a:pt x="2535" y="3313"/>
                    <a:pt x="2559" y="2629"/>
                  </a:cubicBezTo>
                  <a:cubicBezTo>
                    <a:pt x="2559" y="2016"/>
                    <a:pt x="1592" y="448"/>
                    <a:pt x="1332" y="36"/>
                  </a:cubicBezTo>
                  <a:cubicBezTo>
                    <a:pt x="1321" y="12"/>
                    <a:pt x="1297" y="0"/>
                    <a:pt x="1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623506" y="2401347"/>
              <a:ext cx="82016" cy="124001"/>
            </a:xfrm>
            <a:custGeom>
              <a:rect b="b" l="l" r="r" t="t"/>
              <a:pathLst>
                <a:path extrusionOk="0" h="3869" w="2559">
                  <a:moveTo>
                    <a:pt x="1273" y="1"/>
                  </a:moveTo>
                  <a:cubicBezTo>
                    <a:pt x="590" y="1"/>
                    <a:pt x="12" y="555"/>
                    <a:pt x="0" y="1239"/>
                  </a:cubicBezTo>
                  <a:cubicBezTo>
                    <a:pt x="0" y="1852"/>
                    <a:pt x="955" y="3420"/>
                    <a:pt x="1214" y="3833"/>
                  </a:cubicBezTo>
                  <a:cubicBezTo>
                    <a:pt x="1226" y="3856"/>
                    <a:pt x="1250" y="3868"/>
                    <a:pt x="1273" y="3868"/>
                  </a:cubicBezTo>
                  <a:cubicBezTo>
                    <a:pt x="1297" y="3868"/>
                    <a:pt x="1321" y="3856"/>
                    <a:pt x="1332" y="3833"/>
                  </a:cubicBezTo>
                  <a:cubicBezTo>
                    <a:pt x="1592" y="3420"/>
                    <a:pt x="2559" y="1852"/>
                    <a:pt x="2559" y="1239"/>
                  </a:cubicBezTo>
                  <a:cubicBezTo>
                    <a:pt x="2535" y="555"/>
                    <a:pt x="1969" y="1"/>
                    <a:pt x="1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02334" y="2378807"/>
              <a:ext cx="124354" cy="82016"/>
            </a:xfrm>
            <a:custGeom>
              <a:rect b="b" l="l" r="r" t="t"/>
              <a:pathLst>
                <a:path extrusionOk="0" h="2559" w="3880">
                  <a:moveTo>
                    <a:pt x="1239" y="0"/>
                  </a:moveTo>
                  <a:cubicBezTo>
                    <a:pt x="555" y="24"/>
                    <a:pt x="1" y="590"/>
                    <a:pt x="1" y="1274"/>
                  </a:cubicBezTo>
                  <a:cubicBezTo>
                    <a:pt x="1" y="1969"/>
                    <a:pt x="555" y="2535"/>
                    <a:pt x="1239" y="2559"/>
                  </a:cubicBezTo>
                  <a:cubicBezTo>
                    <a:pt x="1852" y="2559"/>
                    <a:pt x="3420" y="1592"/>
                    <a:pt x="3832" y="1344"/>
                  </a:cubicBezTo>
                  <a:cubicBezTo>
                    <a:pt x="3880" y="1309"/>
                    <a:pt x="3880" y="1238"/>
                    <a:pt x="3832" y="1215"/>
                  </a:cubicBezTo>
                  <a:cubicBezTo>
                    <a:pt x="3420" y="955"/>
                    <a:pt x="1852" y="0"/>
                    <a:pt x="1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556617" y="2377117"/>
              <a:ext cx="126982" cy="82112"/>
            </a:xfrm>
            <a:custGeom>
              <a:rect b="b" l="l" r="r" t="t"/>
              <a:pathLst>
                <a:path extrusionOk="0" h="2562" w="3962">
                  <a:moveTo>
                    <a:pt x="2703" y="1"/>
                  </a:moveTo>
                  <a:cubicBezTo>
                    <a:pt x="2682" y="1"/>
                    <a:pt x="2662" y="1"/>
                    <a:pt x="2641" y="2"/>
                  </a:cubicBezTo>
                  <a:cubicBezTo>
                    <a:pt x="2028" y="2"/>
                    <a:pt x="460" y="957"/>
                    <a:pt x="47" y="1217"/>
                  </a:cubicBezTo>
                  <a:cubicBezTo>
                    <a:pt x="0" y="1240"/>
                    <a:pt x="0" y="1311"/>
                    <a:pt x="47" y="1335"/>
                  </a:cubicBezTo>
                  <a:cubicBezTo>
                    <a:pt x="460" y="1594"/>
                    <a:pt x="2028" y="2561"/>
                    <a:pt x="2641" y="2561"/>
                  </a:cubicBezTo>
                  <a:cubicBezTo>
                    <a:pt x="2655" y="2561"/>
                    <a:pt x="2669" y="2561"/>
                    <a:pt x="2683" y="2561"/>
                  </a:cubicBezTo>
                  <a:cubicBezTo>
                    <a:pt x="3383" y="2561"/>
                    <a:pt x="3962" y="1981"/>
                    <a:pt x="3962" y="1276"/>
                  </a:cubicBezTo>
                  <a:cubicBezTo>
                    <a:pt x="3962" y="577"/>
                    <a:pt x="3394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640492" y="2400226"/>
              <a:ext cx="41985" cy="35704"/>
            </a:xfrm>
            <a:custGeom>
              <a:rect b="b" l="l" r="r" t="t"/>
              <a:pathLst>
                <a:path extrusionOk="0" h="1114" w="1310">
                  <a:moveTo>
                    <a:pt x="743" y="0"/>
                  </a:moveTo>
                  <a:cubicBezTo>
                    <a:pt x="248" y="0"/>
                    <a:pt x="1" y="602"/>
                    <a:pt x="354" y="955"/>
                  </a:cubicBezTo>
                  <a:cubicBezTo>
                    <a:pt x="467" y="1065"/>
                    <a:pt x="606" y="1114"/>
                    <a:pt x="742" y="1114"/>
                  </a:cubicBezTo>
                  <a:cubicBezTo>
                    <a:pt x="1031" y="1114"/>
                    <a:pt x="1309" y="892"/>
                    <a:pt x="1309" y="555"/>
                  </a:cubicBezTo>
                  <a:cubicBezTo>
                    <a:pt x="1298" y="248"/>
                    <a:pt x="1050" y="0"/>
                    <a:pt x="74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633698" y="1905210"/>
              <a:ext cx="43107" cy="43107"/>
            </a:xfrm>
            <a:custGeom>
              <a:rect b="b" l="l" r="r" t="t"/>
              <a:pathLst>
                <a:path extrusionOk="0" h="1345" w="1345">
                  <a:moveTo>
                    <a:pt x="672" y="0"/>
                  </a:moveTo>
                  <a:cubicBezTo>
                    <a:pt x="307" y="0"/>
                    <a:pt x="0" y="295"/>
                    <a:pt x="0" y="672"/>
                  </a:cubicBezTo>
                  <a:cubicBezTo>
                    <a:pt x="0" y="1050"/>
                    <a:pt x="307" y="1344"/>
                    <a:pt x="672" y="1344"/>
                  </a:cubicBezTo>
                  <a:cubicBezTo>
                    <a:pt x="1050" y="1344"/>
                    <a:pt x="1344" y="1050"/>
                    <a:pt x="1344" y="672"/>
                  </a:cubicBezTo>
                  <a:cubicBezTo>
                    <a:pt x="1344" y="295"/>
                    <a:pt x="1050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457229" y="2852551"/>
              <a:ext cx="13621" cy="13621"/>
            </a:xfrm>
            <a:custGeom>
              <a:rect b="b" l="l" r="r" t="t"/>
              <a:pathLst>
                <a:path extrusionOk="0" h="425" w="425">
                  <a:moveTo>
                    <a:pt x="213" y="0"/>
                  </a:moveTo>
                  <a:cubicBezTo>
                    <a:pt x="95" y="0"/>
                    <a:pt x="0" y="95"/>
                    <a:pt x="0" y="213"/>
                  </a:cubicBezTo>
                  <a:cubicBezTo>
                    <a:pt x="0" y="331"/>
                    <a:pt x="95" y="425"/>
                    <a:pt x="213" y="425"/>
                  </a:cubicBezTo>
                  <a:cubicBezTo>
                    <a:pt x="330" y="425"/>
                    <a:pt x="425" y="331"/>
                    <a:pt x="425" y="213"/>
                  </a:cubicBezTo>
                  <a:cubicBezTo>
                    <a:pt x="425" y="95"/>
                    <a:pt x="330" y="0"/>
                    <a:pt x="21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1072401" y="2240007"/>
              <a:ext cx="47274" cy="40447"/>
            </a:xfrm>
            <a:custGeom>
              <a:rect b="b" l="l" r="r" t="t"/>
              <a:pathLst>
                <a:path extrusionOk="0" h="1262" w="1475">
                  <a:moveTo>
                    <a:pt x="850" y="0"/>
                  </a:moveTo>
                  <a:cubicBezTo>
                    <a:pt x="284" y="0"/>
                    <a:pt x="1" y="684"/>
                    <a:pt x="402" y="1073"/>
                  </a:cubicBezTo>
                  <a:cubicBezTo>
                    <a:pt x="528" y="1204"/>
                    <a:pt x="686" y="1262"/>
                    <a:pt x="841" y="1262"/>
                  </a:cubicBezTo>
                  <a:cubicBezTo>
                    <a:pt x="1163" y="1262"/>
                    <a:pt x="1475" y="1011"/>
                    <a:pt x="1475" y="637"/>
                  </a:cubicBezTo>
                  <a:cubicBezTo>
                    <a:pt x="1475" y="283"/>
                    <a:pt x="1192" y="0"/>
                    <a:pt x="85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31"/>
          <p:cNvSpPr/>
          <p:nvPr/>
        </p:nvSpPr>
        <p:spPr>
          <a:xfrm>
            <a:off x="511266" y="4569643"/>
            <a:ext cx="60478" cy="51793"/>
          </a:xfrm>
          <a:custGeom>
            <a:rect b="b" l="l" r="r" t="t"/>
            <a:pathLst>
              <a:path extrusionOk="0" h="1616" w="1887">
                <a:moveTo>
                  <a:pt x="1073" y="0"/>
                </a:moveTo>
                <a:cubicBezTo>
                  <a:pt x="354" y="0"/>
                  <a:pt x="0" y="861"/>
                  <a:pt x="507" y="1380"/>
                </a:cubicBezTo>
                <a:cubicBezTo>
                  <a:pt x="670" y="1543"/>
                  <a:pt x="871" y="1616"/>
                  <a:pt x="1068" y="1616"/>
                </a:cubicBezTo>
                <a:cubicBezTo>
                  <a:pt x="1485" y="1616"/>
                  <a:pt x="1887" y="1290"/>
                  <a:pt x="1887" y="802"/>
                </a:cubicBezTo>
                <a:cubicBezTo>
                  <a:pt x="1887" y="354"/>
                  <a:pt x="1521" y="0"/>
                  <a:pt x="1073" y="0"/>
                </a:cubicBezTo>
                <a:close/>
              </a:path>
            </a:pathLst>
          </a:custGeom>
          <a:solidFill>
            <a:srgbClr val="FFD3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p31"/>
          <p:cNvGrpSpPr/>
          <p:nvPr/>
        </p:nvGrpSpPr>
        <p:grpSpPr>
          <a:xfrm>
            <a:off x="8175089" y="2301703"/>
            <a:ext cx="274381" cy="273419"/>
            <a:chOff x="8175089" y="2301703"/>
            <a:chExt cx="274381" cy="273419"/>
          </a:xfrm>
        </p:grpSpPr>
        <p:sp>
          <p:nvSpPr>
            <p:cNvPr id="703" name="Google Shape;703;p31"/>
            <p:cNvSpPr/>
            <p:nvPr/>
          </p:nvSpPr>
          <p:spPr>
            <a:xfrm>
              <a:off x="8259349" y="2301703"/>
              <a:ext cx="106214" cy="161276"/>
            </a:xfrm>
            <a:custGeom>
              <a:rect b="b" l="l" r="r" t="t"/>
              <a:pathLst>
                <a:path extrusionOk="0" h="5032" w="3314">
                  <a:moveTo>
                    <a:pt x="1656" y="0"/>
                  </a:moveTo>
                  <a:cubicBezTo>
                    <a:pt x="1625" y="0"/>
                    <a:pt x="1593" y="15"/>
                    <a:pt x="1569" y="44"/>
                  </a:cubicBezTo>
                  <a:cubicBezTo>
                    <a:pt x="1251" y="563"/>
                    <a:pt x="24" y="2567"/>
                    <a:pt x="24" y="3346"/>
                  </a:cubicBezTo>
                  <a:cubicBezTo>
                    <a:pt x="1" y="4265"/>
                    <a:pt x="732" y="5032"/>
                    <a:pt x="1652" y="5032"/>
                  </a:cubicBezTo>
                  <a:cubicBezTo>
                    <a:pt x="2571" y="5032"/>
                    <a:pt x="3314" y="4265"/>
                    <a:pt x="3279" y="3346"/>
                  </a:cubicBezTo>
                  <a:cubicBezTo>
                    <a:pt x="3279" y="2567"/>
                    <a:pt x="2064" y="563"/>
                    <a:pt x="1734" y="44"/>
                  </a:cubicBezTo>
                  <a:cubicBezTo>
                    <a:pt x="1716" y="15"/>
                    <a:pt x="1687" y="0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8260118" y="2417244"/>
              <a:ext cx="104323" cy="157878"/>
            </a:xfrm>
            <a:custGeom>
              <a:rect b="b" l="l" r="r" t="t"/>
              <a:pathLst>
                <a:path extrusionOk="0" h="4926" w="3255">
                  <a:moveTo>
                    <a:pt x="1628" y="0"/>
                  </a:moveTo>
                  <a:cubicBezTo>
                    <a:pt x="743" y="0"/>
                    <a:pt x="24" y="696"/>
                    <a:pt x="0" y="1580"/>
                  </a:cubicBezTo>
                  <a:cubicBezTo>
                    <a:pt x="0" y="2358"/>
                    <a:pt x="1227" y="4362"/>
                    <a:pt x="1545" y="4881"/>
                  </a:cubicBezTo>
                  <a:cubicBezTo>
                    <a:pt x="1569" y="4911"/>
                    <a:pt x="1601" y="4925"/>
                    <a:pt x="1632" y="4925"/>
                  </a:cubicBezTo>
                  <a:cubicBezTo>
                    <a:pt x="1663" y="4925"/>
                    <a:pt x="1692" y="4911"/>
                    <a:pt x="1710" y="4881"/>
                  </a:cubicBezTo>
                  <a:cubicBezTo>
                    <a:pt x="2040" y="4362"/>
                    <a:pt x="3255" y="2358"/>
                    <a:pt x="3255" y="1580"/>
                  </a:cubicBezTo>
                  <a:cubicBezTo>
                    <a:pt x="3231" y="696"/>
                    <a:pt x="2512" y="0"/>
                    <a:pt x="1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8175089" y="2386252"/>
              <a:ext cx="159865" cy="104323"/>
            </a:xfrm>
            <a:custGeom>
              <a:rect b="b" l="l" r="r" t="t"/>
              <a:pathLst>
                <a:path extrusionOk="0" h="3255" w="4988">
                  <a:moveTo>
                    <a:pt x="3361" y="0"/>
                  </a:moveTo>
                  <a:cubicBezTo>
                    <a:pt x="2583" y="0"/>
                    <a:pt x="590" y="1215"/>
                    <a:pt x="60" y="1545"/>
                  </a:cubicBezTo>
                  <a:cubicBezTo>
                    <a:pt x="1" y="1580"/>
                    <a:pt x="1" y="1674"/>
                    <a:pt x="60" y="1710"/>
                  </a:cubicBezTo>
                  <a:cubicBezTo>
                    <a:pt x="590" y="2040"/>
                    <a:pt x="2583" y="3254"/>
                    <a:pt x="3361" y="3254"/>
                  </a:cubicBezTo>
                  <a:cubicBezTo>
                    <a:pt x="4269" y="3254"/>
                    <a:pt x="4988" y="2523"/>
                    <a:pt x="4988" y="1627"/>
                  </a:cubicBezTo>
                  <a:cubicBezTo>
                    <a:pt x="4988" y="731"/>
                    <a:pt x="4269" y="0"/>
                    <a:pt x="3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8289604" y="2386252"/>
              <a:ext cx="159865" cy="104323"/>
            </a:xfrm>
            <a:custGeom>
              <a:rect b="b" l="l" r="r" t="t"/>
              <a:pathLst>
                <a:path extrusionOk="0" h="3255" w="4988">
                  <a:moveTo>
                    <a:pt x="1627" y="0"/>
                  </a:moveTo>
                  <a:cubicBezTo>
                    <a:pt x="731" y="0"/>
                    <a:pt x="0" y="731"/>
                    <a:pt x="0" y="1627"/>
                  </a:cubicBezTo>
                  <a:cubicBezTo>
                    <a:pt x="0" y="2523"/>
                    <a:pt x="731" y="3254"/>
                    <a:pt x="1627" y="3254"/>
                  </a:cubicBezTo>
                  <a:cubicBezTo>
                    <a:pt x="2405" y="3254"/>
                    <a:pt x="4410" y="2040"/>
                    <a:pt x="4928" y="1710"/>
                  </a:cubicBezTo>
                  <a:cubicBezTo>
                    <a:pt x="4987" y="1674"/>
                    <a:pt x="4987" y="1580"/>
                    <a:pt x="4928" y="1545"/>
                  </a:cubicBezTo>
                  <a:cubicBezTo>
                    <a:pt x="4410" y="1226"/>
                    <a:pt x="2405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8289604" y="2415706"/>
              <a:ext cx="53299" cy="45671"/>
            </a:xfrm>
            <a:custGeom>
              <a:rect b="b" l="l" r="r" t="t"/>
              <a:pathLst>
                <a:path extrusionOk="0" h="1425" w="1663">
                  <a:moveTo>
                    <a:pt x="708" y="1"/>
                  </a:moveTo>
                  <a:cubicBezTo>
                    <a:pt x="318" y="1"/>
                    <a:pt x="0" y="319"/>
                    <a:pt x="0" y="708"/>
                  </a:cubicBezTo>
                  <a:cubicBezTo>
                    <a:pt x="0" y="1139"/>
                    <a:pt x="352" y="1425"/>
                    <a:pt x="718" y="1425"/>
                  </a:cubicBezTo>
                  <a:cubicBezTo>
                    <a:pt x="892" y="1425"/>
                    <a:pt x="1070" y="1360"/>
                    <a:pt x="1214" y="1215"/>
                  </a:cubicBezTo>
                  <a:cubicBezTo>
                    <a:pt x="1663" y="767"/>
                    <a:pt x="1344" y="1"/>
                    <a:pt x="70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31"/>
          <p:cNvSpPr/>
          <p:nvPr/>
        </p:nvSpPr>
        <p:spPr>
          <a:xfrm>
            <a:off x="8296399" y="1785406"/>
            <a:ext cx="54805" cy="55222"/>
          </a:xfrm>
          <a:custGeom>
            <a:rect b="b" l="l" r="r" t="t"/>
            <a:pathLst>
              <a:path extrusionOk="0" h="1723" w="1710">
                <a:moveTo>
                  <a:pt x="861" y="1"/>
                </a:moveTo>
                <a:cubicBezTo>
                  <a:pt x="378" y="1"/>
                  <a:pt x="0" y="390"/>
                  <a:pt x="0" y="861"/>
                </a:cubicBezTo>
                <a:cubicBezTo>
                  <a:pt x="0" y="1333"/>
                  <a:pt x="378" y="1722"/>
                  <a:pt x="861" y="1722"/>
                </a:cubicBezTo>
                <a:cubicBezTo>
                  <a:pt x="1333" y="1722"/>
                  <a:pt x="1710" y="1333"/>
                  <a:pt x="1710" y="861"/>
                </a:cubicBezTo>
                <a:cubicBezTo>
                  <a:pt x="1710" y="390"/>
                  <a:pt x="1333" y="1"/>
                  <a:pt x="8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1"/>
          <p:cNvSpPr/>
          <p:nvPr/>
        </p:nvSpPr>
        <p:spPr>
          <a:xfrm>
            <a:off x="7279893" y="1419616"/>
            <a:ext cx="32531" cy="27851"/>
          </a:xfrm>
          <a:custGeom>
            <a:rect b="b" l="l" r="r" t="t"/>
            <a:pathLst>
              <a:path extrusionOk="0" h="869" w="1015">
                <a:moveTo>
                  <a:pt x="437" y="1"/>
                </a:moveTo>
                <a:cubicBezTo>
                  <a:pt x="201" y="1"/>
                  <a:pt x="0" y="189"/>
                  <a:pt x="0" y="437"/>
                </a:cubicBezTo>
                <a:cubicBezTo>
                  <a:pt x="0" y="694"/>
                  <a:pt x="219" y="869"/>
                  <a:pt x="444" y="869"/>
                </a:cubicBezTo>
                <a:cubicBezTo>
                  <a:pt x="549" y="869"/>
                  <a:pt x="657" y="830"/>
                  <a:pt x="743" y="744"/>
                </a:cubicBezTo>
                <a:cubicBezTo>
                  <a:pt x="1014" y="461"/>
                  <a:pt x="826" y="1"/>
                  <a:pt x="437" y="1"/>
                </a:cubicBezTo>
                <a:close/>
              </a:path>
            </a:pathLst>
          </a:custGeom>
          <a:solidFill>
            <a:srgbClr val="E73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1"/>
          <p:cNvSpPr/>
          <p:nvPr/>
        </p:nvSpPr>
        <p:spPr>
          <a:xfrm>
            <a:off x="6197268" y="3544836"/>
            <a:ext cx="18910" cy="16089"/>
          </a:xfrm>
          <a:custGeom>
            <a:rect b="b" l="l" r="r" t="t"/>
            <a:pathLst>
              <a:path extrusionOk="0" h="502" w="590">
                <a:moveTo>
                  <a:pt x="260" y="0"/>
                </a:moveTo>
                <a:cubicBezTo>
                  <a:pt x="118" y="0"/>
                  <a:pt x="0" y="106"/>
                  <a:pt x="0" y="248"/>
                </a:cubicBezTo>
                <a:cubicBezTo>
                  <a:pt x="0" y="399"/>
                  <a:pt x="124" y="502"/>
                  <a:pt x="255" y="502"/>
                </a:cubicBezTo>
                <a:cubicBezTo>
                  <a:pt x="318" y="502"/>
                  <a:pt x="383" y="478"/>
                  <a:pt x="436" y="425"/>
                </a:cubicBezTo>
                <a:cubicBezTo>
                  <a:pt x="590" y="271"/>
                  <a:pt x="484" y="0"/>
                  <a:pt x="260" y="0"/>
                </a:cubicBezTo>
                <a:close/>
              </a:path>
            </a:pathLst>
          </a:custGeom>
          <a:solidFill>
            <a:srgbClr val="FF8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1"/>
          <p:cNvSpPr/>
          <p:nvPr/>
        </p:nvSpPr>
        <p:spPr>
          <a:xfrm>
            <a:off x="8534468" y="2899024"/>
            <a:ext cx="15512" cy="13685"/>
          </a:xfrm>
          <a:custGeom>
            <a:rect b="b" l="l" r="r" t="t"/>
            <a:pathLst>
              <a:path extrusionOk="0" h="427" w="484">
                <a:moveTo>
                  <a:pt x="201" y="1"/>
                </a:moveTo>
                <a:cubicBezTo>
                  <a:pt x="83" y="1"/>
                  <a:pt x="0" y="95"/>
                  <a:pt x="0" y="213"/>
                </a:cubicBezTo>
                <a:cubicBezTo>
                  <a:pt x="0" y="341"/>
                  <a:pt x="104" y="426"/>
                  <a:pt x="211" y="426"/>
                </a:cubicBezTo>
                <a:cubicBezTo>
                  <a:pt x="262" y="426"/>
                  <a:pt x="313" y="407"/>
                  <a:pt x="354" y="366"/>
                </a:cubicBezTo>
                <a:cubicBezTo>
                  <a:pt x="484" y="225"/>
                  <a:pt x="389" y="1"/>
                  <a:pt x="201" y="1"/>
                </a:cubicBezTo>
                <a:close/>
              </a:path>
            </a:pathLst>
          </a:custGeom>
          <a:solidFill>
            <a:srgbClr val="FF8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31"/>
          <p:cNvGrpSpPr/>
          <p:nvPr/>
        </p:nvGrpSpPr>
        <p:grpSpPr>
          <a:xfrm>
            <a:off x="-2" y="-20472"/>
            <a:ext cx="9143929" cy="1495197"/>
            <a:chOff x="207075" y="645950"/>
            <a:chExt cx="7132550" cy="1166300"/>
          </a:xfrm>
        </p:grpSpPr>
        <p:sp>
          <p:nvSpPr>
            <p:cNvPr id="713" name="Google Shape;713;p31"/>
            <p:cNvSpPr/>
            <p:nvPr/>
          </p:nvSpPr>
          <p:spPr>
            <a:xfrm>
              <a:off x="1651075" y="1129850"/>
              <a:ext cx="517625" cy="375475"/>
            </a:xfrm>
            <a:custGeom>
              <a:rect b="b" l="l" r="r" t="t"/>
              <a:pathLst>
                <a:path extrusionOk="0" h="15019" w="20705">
                  <a:moveTo>
                    <a:pt x="11681" y="1"/>
                  </a:moveTo>
                  <a:cubicBezTo>
                    <a:pt x="10422" y="1"/>
                    <a:pt x="9146" y="302"/>
                    <a:pt x="7959" y="935"/>
                  </a:cubicBezTo>
                  <a:cubicBezTo>
                    <a:pt x="4116" y="2998"/>
                    <a:pt x="1" y="9224"/>
                    <a:pt x="2064" y="13067"/>
                  </a:cubicBezTo>
                  <a:cubicBezTo>
                    <a:pt x="2868" y="14565"/>
                    <a:pt x="4289" y="15019"/>
                    <a:pt x="5982" y="15019"/>
                  </a:cubicBezTo>
                  <a:cubicBezTo>
                    <a:pt x="8594" y="15019"/>
                    <a:pt x="11852" y="13939"/>
                    <a:pt x="14493" y="13939"/>
                  </a:cubicBezTo>
                  <a:cubicBezTo>
                    <a:pt x="14536" y="13939"/>
                    <a:pt x="14578" y="13939"/>
                    <a:pt x="14621" y="13940"/>
                  </a:cubicBezTo>
                  <a:cubicBezTo>
                    <a:pt x="14656" y="13940"/>
                    <a:pt x="14692" y="13940"/>
                    <a:pt x="14727" y="13940"/>
                  </a:cubicBezTo>
                  <a:cubicBezTo>
                    <a:pt x="20704" y="13940"/>
                    <a:pt x="20693" y="7987"/>
                    <a:pt x="18653" y="4166"/>
                  </a:cubicBezTo>
                  <a:cubicBezTo>
                    <a:pt x="17227" y="1509"/>
                    <a:pt x="14499" y="1"/>
                    <a:pt x="11681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1901625" y="645950"/>
              <a:ext cx="3697475" cy="763425"/>
            </a:xfrm>
            <a:custGeom>
              <a:rect b="b" l="l" r="r" t="t"/>
              <a:pathLst>
                <a:path extrusionOk="0" h="30537" w="147899">
                  <a:moveTo>
                    <a:pt x="578" y="0"/>
                  </a:moveTo>
                  <a:lnTo>
                    <a:pt x="1" y="755"/>
                  </a:lnTo>
                  <a:cubicBezTo>
                    <a:pt x="19737" y="16035"/>
                    <a:pt x="39805" y="25550"/>
                    <a:pt x="59624" y="29028"/>
                  </a:cubicBezTo>
                  <a:cubicBezTo>
                    <a:pt x="65295" y="30030"/>
                    <a:pt x="71049" y="30537"/>
                    <a:pt x="76814" y="30537"/>
                  </a:cubicBezTo>
                  <a:cubicBezTo>
                    <a:pt x="86872" y="30537"/>
                    <a:pt x="96858" y="28957"/>
                    <a:pt x="106420" y="25880"/>
                  </a:cubicBezTo>
                  <a:cubicBezTo>
                    <a:pt x="132264" y="17579"/>
                    <a:pt x="147745" y="861"/>
                    <a:pt x="147898" y="696"/>
                  </a:cubicBezTo>
                  <a:lnTo>
                    <a:pt x="147203" y="59"/>
                  </a:lnTo>
                  <a:cubicBezTo>
                    <a:pt x="147049" y="224"/>
                    <a:pt x="131710" y="16778"/>
                    <a:pt x="106090" y="24984"/>
                  </a:cubicBezTo>
                  <a:cubicBezTo>
                    <a:pt x="97955" y="27594"/>
                    <a:pt x="88176" y="29519"/>
                    <a:pt x="77039" y="29519"/>
                  </a:cubicBezTo>
                  <a:cubicBezTo>
                    <a:pt x="55827" y="29519"/>
                    <a:pt x="29685" y="22536"/>
                    <a:pt x="57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4640525" y="645950"/>
              <a:ext cx="2699100" cy="925550"/>
            </a:xfrm>
            <a:custGeom>
              <a:rect b="b" l="l" r="r" t="t"/>
              <a:pathLst>
                <a:path extrusionOk="0" h="37022" w="107964">
                  <a:moveTo>
                    <a:pt x="578" y="0"/>
                  </a:moveTo>
                  <a:lnTo>
                    <a:pt x="0" y="755"/>
                  </a:lnTo>
                  <a:cubicBezTo>
                    <a:pt x="31138" y="24854"/>
                    <a:pt x="62489" y="37021"/>
                    <a:pt x="93368" y="37021"/>
                  </a:cubicBezTo>
                  <a:cubicBezTo>
                    <a:pt x="98249" y="37021"/>
                    <a:pt x="103118" y="36715"/>
                    <a:pt x="107964" y="36114"/>
                  </a:cubicBezTo>
                  <a:lnTo>
                    <a:pt x="107846" y="35170"/>
                  </a:lnTo>
                  <a:cubicBezTo>
                    <a:pt x="103036" y="35772"/>
                    <a:pt x="98212" y="36073"/>
                    <a:pt x="93377" y="36073"/>
                  </a:cubicBezTo>
                  <a:cubicBezTo>
                    <a:pt x="62698" y="36073"/>
                    <a:pt x="31550" y="23975"/>
                    <a:pt x="57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207075" y="645950"/>
              <a:ext cx="2698825" cy="925550"/>
            </a:xfrm>
            <a:custGeom>
              <a:rect b="b" l="l" r="r" t="t"/>
              <a:pathLst>
                <a:path extrusionOk="0" h="37022" w="107953">
                  <a:moveTo>
                    <a:pt x="107374" y="0"/>
                  </a:moveTo>
                  <a:cubicBezTo>
                    <a:pt x="76402" y="23975"/>
                    <a:pt x="45263" y="36073"/>
                    <a:pt x="14587" y="36073"/>
                  </a:cubicBezTo>
                  <a:cubicBezTo>
                    <a:pt x="9751" y="36073"/>
                    <a:pt x="4928" y="35772"/>
                    <a:pt x="118" y="35170"/>
                  </a:cubicBezTo>
                  <a:lnTo>
                    <a:pt x="0" y="36114"/>
                  </a:lnTo>
                  <a:cubicBezTo>
                    <a:pt x="4834" y="36715"/>
                    <a:pt x="9715" y="37021"/>
                    <a:pt x="14596" y="37021"/>
                  </a:cubicBezTo>
                  <a:cubicBezTo>
                    <a:pt x="45475" y="37021"/>
                    <a:pt x="76814" y="24854"/>
                    <a:pt x="107952" y="743"/>
                  </a:cubicBezTo>
                  <a:lnTo>
                    <a:pt x="107374" y="0"/>
                  </a:ln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1866850" y="1320050"/>
              <a:ext cx="106125" cy="62225"/>
            </a:xfrm>
            <a:custGeom>
              <a:rect b="b" l="l" r="r" t="t"/>
              <a:pathLst>
                <a:path extrusionOk="0" h="2489" w="4245">
                  <a:moveTo>
                    <a:pt x="12" y="1769"/>
                  </a:moveTo>
                  <a:lnTo>
                    <a:pt x="0" y="1781"/>
                  </a:lnTo>
                  <a:lnTo>
                    <a:pt x="12" y="1781"/>
                  </a:lnTo>
                  <a:lnTo>
                    <a:pt x="12" y="1769"/>
                  </a:lnTo>
                  <a:close/>
                  <a:moveTo>
                    <a:pt x="2960" y="0"/>
                  </a:moveTo>
                  <a:cubicBezTo>
                    <a:pt x="2889" y="0"/>
                    <a:pt x="2818" y="0"/>
                    <a:pt x="2736" y="24"/>
                  </a:cubicBezTo>
                  <a:cubicBezTo>
                    <a:pt x="2181" y="118"/>
                    <a:pt x="672" y="1238"/>
                    <a:pt x="165" y="1639"/>
                  </a:cubicBezTo>
                  <a:lnTo>
                    <a:pt x="24" y="1792"/>
                  </a:lnTo>
                  <a:cubicBezTo>
                    <a:pt x="295" y="1875"/>
                    <a:pt x="2229" y="2488"/>
                    <a:pt x="3007" y="2488"/>
                  </a:cubicBezTo>
                  <a:cubicBezTo>
                    <a:pt x="3066" y="2488"/>
                    <a:pt x="3113" y="2488"/>
                    <a:pt x="3172" y="2476"/>
                  </a:cubicBezTo>
                  <a:cubicBezTo>
                    <a:pt x="3809" y="2358"/>
                    <a:pt x="4245" y="1781"/>
                    <a:pt x="4186" y="1144"/>
                  </a:cubicBezTo>
                  <a:cubicBezTo>
                    <a:pt x="4127" y="496"/>
                    <a:pt x="3596" y="12"/>
                    <a:pt x="2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1857700" y="1271400"/>
              <a:ext cx="64000" cy="92875"/>
            </a:xfrm>
            <a:custGeom>
              <a:rect b="b" l="l" r="r" t="t"/>
              <a:pathLst>
                <a:path extrusionOk="0" h="3715" w="2560">
                  <a:moveTo>
                    <a:pt x="2135" y="1"/>
                  </a:moveTo>
                  <a:cubicBezTo>
                    <a:pt x="1427" y="308"/>
                    <a:pt x="708" y="626"/>
                    <a:pt x="1" y="932"/>
                  </a:cubicBezTo>
                  <a:cubicBezTo>
                    <a:pt x="1" y="1817"/>
                    <a:pt x="331" y="3467"/>
                    <a:pt x="378" y="3715"/>
                  </a:cubicBezTo>
                  <a:lnTo>
                    <a:pt x="543" y="3597"/>
                  </a:lnTo>
                  <a:cubicBezTo>
                    <a:pt x="991" y="3125"/>
                    <a:pt x="2276" y="1769"/>
                    <a:pt x="2441" y="1215"/>
                  </a:cubicBezTo>
                  <a:cubicBezTo>
                    <a:pt x="2559" y="791"/>
                    <a:pt x="2453" y="319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1857700" y="1261975"/>
              <a:ext cx="53375" cy="32750"/>
            </a:xfrm>
            <a:custGeom>
              <a:rect b="b" l="l" r="r" t="t"/>
              <a:pathLst>
                <a:path extrusionOk="0" h="1310" w="2135">
                  <a:moveTo>
                    <a:pt x="1239" y="1"/>
                  </a:moveTo>
                  <a:cubicBezTo>
                    <a:pt x="685" y="1"/>
                    <a:pt x="201" y="354"/>
                    <a:pt x="48" y="885"/>
                  </a:cubicBezTo>
                  <a:cubicBezTo>
                    <a:pt x="13" y="1026"/>
                    <a:pt x="1" y="1168"/>
                    <a:pt x="1" y="1309"/>
                  </a:cubicBezTo>
                  <a:cubicBezTo>
                    <a:pt x="708" y="1003"/>
                    <a:pt x="1427" y="685"/>
                    <a:pt x="2135" y="378"/>
                  </a:cubicBezTo>
                  <a:cubicBezTo>
                    <a:pt x="1982" y="225"/>
                    <a:pt x="1793" y="107"/>
                    <a:pt x="1592" y="48"/>
                  </a:cubicBezTo>
                  <a:cubicBezTo>
                    <a:pt x="1475" y="12"/>
                    <a:pt x="1357" y="1"/>
                    <a:pt x="1239" y="1"/>
                  </a:cubicBezTo>
                  <a:close/>
                </a:path>
              </a:pathLst>
            </a:custGeom>
            <a:solidFill>
              <a:srgbClr val="1AD2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1867150" y="1364850"/>
              <a:ext cx="300" cy="325"/>
            </a:xfrm>
            <a:custGeom>
              <a:rect b="b" l="l" r="r" t="t"/>
              <a:pathLst>
                <a:path extrusionOk="0" h="13" w="12">
                  <a:moveTo>
                    <a:pt x="0" y="0"/>
                  </a:move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1867150" y="1361300"/>
              <a:ext cx="3850" cy="3575"/>
            </a:xfrm>
            <a:custGeom>
              <a:rect b="b" l="l" r="r" t="t"/>
              <a:pathLst>
                <a:path extrusionOk="0" h="143" w="154">
                  <a:moveTo>
                    <a:pt x="153" y="1"/>
                  </a:moveTo>
                  <a:lnTo>
                    <a:pt x="0" y="119"/>
                  </a:lnTo>
                  <a:lnTo>
                    <a:pt x="0" y="142"/>
                  </a:lnTo>
                  <a:lnTo>
                    <a:pt x="12" y="14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1869800" y="1228975"/>
              <a:ext cx="153575" cy="137375"/>
            </a:xfrm>
            <a:custGeom>
              <a:rect b="b" l="l" r="r" t="t"/>
              <a:pathLst>
                <a:path extrusionOk="0" h="5495" w="6143">
                  <a:moveTo>
                    <a:pt x="3800" y="0"/>
                  </a:moveTo>
                  <a:cubicBezTo>
                    <a:pt x="3279" y="0"/>
                    <a:pt x="2758" y="196"/>
                    <a:pt x="2358" y="590"/>
                  </a:cubicBezTo>
                  <a:cubicBezTo>
                    <a:pt x="1498" y="1356"/>
                    <a:pt x="0" y="5494"/>
                    <a:pt x="0" y="5494"/>
                  </a:cubicBezTo>
                  <a:cubicBezTo>
                    <a:pt x="0" y="5494"/>
                    <a:pt x="4268" y="4457"/>
                    <a:pt x="5129" y="3691"/>
                  </a:cubicBezTo>
                  <a:cubicBezTo>
                    <a:pt x="6037" y="2936"/>
                    <a:pt x="6143" y="1568"/>
                    <a:pt x="5353" y="696"/>
                  </a:cubicBezTo>
                  <a:cubicBezTo>
                    <a:pt x="4940" y="234"/>
                    <a:pt x="4370" y="0"/>
                    <a:pt x="380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1720350" y="1366625"/>
              <a:ext cx="148875" cy="133950"/>
            </a:xfrm>
            <a:custGeom>
              <a:rect b="b" l="l" r="r" t="t"/>
              <a:pathLst>
                <a:path extrusionOk="0" h="5358" w="5955">
                  <a:moveTo>
                    <a:pt x="5955" y="0"/>
                  </a:moveTo>
                  <a:cubicBezTo>
                    <a:pt x="5954" y="0"/>
                    <a:pt x="1686" y="1026"/>
                    <a:pt x="826" y="1792"/>
                  </a:cubicBezTo>
                  <a:lnTo>
                    <a:pt x="826" y="1804"/>
                  </a:lnTo>
                  <a:cubicBezTo>
                    <a:pt x="36" y="2582"/>
                    <a:pt x="0" y="3844"/>
                    <a:pt x="743" y="4669"/>
                  </a:cubicBezTo>
                  <a:cubicBezTo>
                    <a:pt x="1153" y="5125"/>
                    <a:pt x="1718" y="5358"/>
                    <a:pt x="2287" y="5358"/>
                  </a:cubicBezTo>
                  <a:cubicBezTo>
                    <a:pt x="2748" y="5358"/>
                    <a:pt x="3211" y="5205"/>
                    <a:pt x="3597" y="4893"/>
                  </a:cubicBezTo>
                  <a:cubicBezTo>
                    <a:pt x="4445" y="4127"/>
                    <a:pt x="5955" y="0"/>
                    <a:pt x="595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1869800" y="1321475"/>
              <a:ext cx="180125" cy="104000"/>
            </a:xfrm>
            <a:custGeom>
              <a:rect b="b" l="l" r="r" t="t"/>
              <a:pathLst>
                <a:path extrusionOk="0" h="4160" w="7205">
                  <a:moveTo>
                    <a:pt x="5073" y="1"/>
                  </a:moveTo>
                  <a:cubicBezTo>
                    <a:pt x="3861" y="1"/>
                    <a:pt x="0" y="1794"/>
                    <a:pt x="0" y="1794"/>
                  </a:cubicBezTo>
                  <a:cubicBezTo>
                    <a:pt x="0" y="1794"/>
                    <a:pt x="3749" y="4094"/>
                    <a:pt x="4905" y="4152"/>
                  </a:cubicBezTo>
                  <a:cubicBezTo>
                    <a:pt x="4962" y="4157"/>
                    <a:pt x="5018" y="4159"/>
                    <a:pt x="5074" y="4159"/>
                  </a:cubicBezTo>
                  <a:cubicBezTo>
                    <a:pt x="6156" y="4159"/>
                    <a:pt x="7066" y="3305"/>
                    <a:pt x="7133" y="2195"/>
                  </a:cubicBezTo>
                  <a:cubicBezTo>
                    <a:pt x="7204" y="1040"/>
                    <a:pt x="6296" y="49"/>
                    <a:pt x="5129" y="2"/>
                  </a:cubicBezTo>
                  <a:cubicBezTo>
                    <a:pt x="5111" y="1"/>
                    <a:pt x="5092" y="1"/>
                    <a:pt x="5073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1689100" y="1307225"/>
              <a:ext cx="180125" cy="103975"/>
            </a:xfrm>
            <a:custGeom>
              <a:rect b="b" l="l" r="r" t="t"/>
              <a:pathLst>
                <a:path extrusionOk="0" h="4159" w="7205">
                  <a:moveTo>
                    <a:pt x="2149" y="1"/>
                  </a:moveTo>
                  <a:cubicBezTo>
                    <a:pt x="1057" y="1"/>
                    <a:pt x="128" y="848"/>
                    <a:pt x="71" y="1964"/>
                  </a:cubicBezTo>
                  <a:cubicBezTo>
                    <a:pt x="1" y="3131"/>
                    <a:pt x="909" y="4121"/>
                    <a:pt x="2076" y="4157"/>
                  </a:cubicBezTo>
                  <a:cubicBezTo>
                    <a:pt x="2097" y="4158"/>
                    <a:pt x="2119" y="4159"/>
                    <a:pt x="2142" y="4159"/>
                  </a:cubicBezTo>
                  <a:cubicBezTo>
                    <a:pt x="3355" y="4159"/>
                    <a:pt x="7205" y="2364"/>
                    <a:pt x="7205" y="2364"/>
                  </a:cubicBezTo>
                  <a:cubicBezTo>
                    <a:pt x="7205" y="2364"/>
                    <a:pt x="3455" y="77"/>
                    <a:pt x="2300" y="6"/>
                  </a:cubicBezTo>
                  <a:cubicBezTo>
                    <a:pt x="2249" y="3"/>
                    <a:pt x="2199" y="1"/>
                    <a:pt x="214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1869800" y="1366625"/>
              <a:ext cx="143275" cy="147375"/>
            </a:xfrm>
            <a:custGeom>
              <a:rect b="b" l="l" r="r" t="t"/>
              <a:pathLst>
                <a:path extrusionOk="0" h="5895" w="5731">
                  <a:moveTo>
                    <a:pt x="0" y="0"/>
                  </a:moveTo>
                  <a:cubicBezTo>
                    <a:pt x="0" y="0"/>
                    <a:pt x="1026" y="4280"/>
                    <a:pt x="1792" y="5129"/>
                  </a:cubicBezTo>
                  <a:lnTo>
                    <a:pt x="1804" y="5129"/>
                  </a:lnTo>
                  <a:cubicBezTo>
                    <a:pt x="2213" y="5635"/>
                    <a:pt x="2810" y="5894"/>
                    <a:pt x="3412" y="5894"/>
                  </a:cubicBezTo>
                  <a:cubicBezTo>
                    <a:pt x="3905" y="5894"/>
                    <a:pt x="4401" y="5720"/>
                    <a:pt x="4799" y="5365"/>
                  </a:cubicBezTo>
                  <a:cubicBezTo>
                    <a:pt x="5683" y="4575"/>
                    <a:pt x="5730" y="3207"/>
                    <a:pt x="4893" y="2358"/>
                  </a:cubicBezTo>
                  <a:cubicBezTo>
                    <a:pt x="4127" y="150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1726250" y="1218950"/>
              <a:ext cx="142975" cy="147400"/>
            </a:xfrm>
            <a:custGeom>
              <a:rect b="b" l="l" r="r" t="t"/>
              <a:pathLst>
                <a:path extrusionOk="0" h="5896" w="5719">
                  <a:moveTo>
                    <a:pt x="2311" y="0"/>
                  </a:moveTo>
                  <a:cubicBezTo>
                    <a:pt x="1817" y="0"/>
                    <a:pt x="1319" y="174"/>
                    <a:pt x="920" y="531"/>
                  </a:cubicBezTo>
                  <a:cubicBezTo>
                    <a:pt x="36" y="1321"/>
                    <a:pt x="0" y="2688"/>
                    <a:pt x="826" y="3537"/>
                  </a:cubicBezTo>
                  <a:cubicBezTo>
                    <a:pt x="1592" y="4386"/>
                    <a:pt x="5719" y="5895"/>
                    <a:pt x="5719" y="5895"/>
                  </a:cubicBezTo>
                  <a:cubicBezTo>
                    <a:pt x="5719" y="5895"/>
                    <a:pt x="4693" y="1616"/>
                    <a:pt x="3926" y="755"/>
                  </a:cubicBezTo>
                  <a:lnTo>
                    <a:pt x="3915" y="755"/>
                  </a:lnTo>
                  <a:cubicBezTo>
                    <a:pt x="3507" y="257"/>
                    <a:pt x="2912" y="0"/>
                    <a:pt x="231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1808175" y="1366625"/>
              <a:ext cx="107925" cy="178450"/>
            </a:xfrm>
            <a:custGeom>
              <a:rect b="b" l="l" r="r" t="t"/>
              <a:pathLst>
                <a:path extrusionOk="0" h="7138" w="4317">
                  <a:moveTo>
                    <a:pt x="2453" y="0"/>
                  </a:moveTo>
                  <a:cubicBezTo>
                    <a:pt x="2453" y="0"/>
                    <a:pt x="154" y="3761"/>
                    <a:pt x="95" y="4905"/>
                  </a:cubicBezTo>
                  <a:cubicBezTo>
                    <a:pt x="1" y="6060"/>
                    <a:pt x="885" y="7074"/>
                    <a:pt x="2052" y="7133"/>
                  </a:cubicBezTo>
                  <a:cubicBezTo>
                    <a:pt x="2095" y="7136"/>
                    <a:pt x="2138" y="7137"/>
                    <a:pt x="2180" y="7137"/>
                  </a:cubicBezTo>
                  <a:cubicBezTo>
                    <a:pt x="3290" y="7137"/>
                    <a:pt x="4200" y="6254"/>
                    <a:pt x="4245" y="5141"/>
                  </a:cubicBezTo>
                  <a:cubicBezTo>
                    <a:pt x="4316" y="3985"/>
                    <a:pt x="2453" y="0"/>
                    <a:pt x="245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1822925" y="1187625"/>
              <a:ext cx="107600" cy="178425"/>
            </a:xfrm>
            <a:custGeom>
              <a:rect b="b" l="l" r="r" t="t"/>
              <a:pathLst>
                <a:path extrusionOk="0" h="7137" w="4304">
                  <a:moveTo>
                    <a:pt x="2155" y="1"/>
                  </a:moveTo>
                  <a:cubicBezTo>
                    <a:pt x="1036" y="1"/>
                    <a:pt x="106" y="877"/>
                    <a:pt x="71" y="2008"/>
                  </a:cubicBezTo>
                  <a:cubicBezTo>
                    <a:pt x="0" y="3152"/>
                    <a:pt x="1863" y="7137"/>
                    <a:pt x="1863" y="7137"/>
                  </a:cubicBezTo>
                  <a:cubicBezTo>
                    <a:pt x="1863" y="7137"/>
                    <a:pt x="4162" y="3387"/>
                    <a:pt x="4221" y="2244"/>
                  </a:cubicBezTo>
                  <a:cubicBezTo>
                    <a:pt x="4304" y="1076"/>
                    <a:pt x="3431" y="74"/>
                    <a:pt x="2264" y="4"/>
                  </a:cubicBezTo>
                  <a:cubicBezTo>
                    <a:pt x="2228" y="2"/>
                    <a:pt x="2192" y="1"/>
                    <a:pt x="215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1869200" y="1301750"/>
              <a:ext cx="124700" cy="73000"/>
            </a:xfrm>
            <a:custGeom>
              <a:rect b="b" l="l" r="r" t="t"/>
              <a:pathLst>
                <a:path extrusionOk="0" h="2920" w="4988">
                  <a:moveTo>
                    <a:pt x="3355" y="0"/>
                  </a:moveTo>
                  <a:cubicBezTo>
                    <a:pt x="3204" y="0"/>
                    <a:pt x="3052" y="23"/>
                    <a:pt x="2901" y="72"/>
                  </a:cubicBezTo>
                  <a:cubicBezTo>
                    <a:pt x="2135" y="320"/>
                    <a:pt x="1" y="2560"/>
                    <a:pt x="1" y="2560"/>
                  </a:cubicBezTo>
                  <a:cubicBezTo>
                    <a:pt x="1" y="2560"/>
                    <a:pt x="2017" y="2919"/>
                    <a:pt x="3180" y="2919"/>
                  </a:cubicBezTo>
                  <a:cubicBezTo>
                    <a:pt x="3445" y="2919"/>
                    <a:pt x="3666" y="2901"/>
                    <a:pt x="3809" y="2855"/>
                  </a:cubicBezTo>
                  <a:lnTo>
                    <a:pt x="3809" y="2843"/>
                  </a:lnTo>
                  <a:cubicBezTo>
                    <a:pt x="4575" y="2595"/>
                    <a:pt x="4988" y="1770"/>
                    <a:pt x="4740" y="1004"/>
                  </a:cubicBezTo>
                  <a:cubicBezTo>
                    <a:pt x="4541" y="388"/>
                    <a:pt x="3969" y="0"/>
                    <a:pt x="335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1745100" y="1358225"/>
              <a:ext cx="124725" cy="72825"/>
            </a:xfrm>
            <a:custGeom>
              <a:rect b="b" l="l" r="r" t="t"/>
              <a:pathLst>
                <a:path extrusionOk="0" h="2913" w="4989">
                  <a:moveTo>
                    <a:pt x="1809" y="0"/>
                  </a:moveTo>
                  <a:cubicBezTo>
                    <a:pt x="1543" y="0"/>
                    <a:pt x="1322" y="19"/>
                    <a:pt x="1180" y="65"/>
                  </a:cubicBezTo>
                  <a:cubicBezTo>
                    <a:pt x="414" y="313"/>
                    <a:pt x="1" y="1138"/>
                    <a:pt x="248" y="1904"/>
                  </a:cubicBezTo>
                  <a:cubicBezTo>
                    <a:pt x="447" y="2518"/>
                    <a:pt x="1015" y="2912"/>
                    <a:pt x="1627" y="2912"/>
                  </a:cubicBezTo>
                  <a:cubicBezTo>
                    <a:pt x="1779" y="2912"/>
                    <a:pt x="1935" y="2888"/>
                    <a:pt x="2088" y="2836"/>
                  </a:cubicBezTo>
                  <a:cubicBezTo>
                    <a:pt x="2854" y="2588"/>
                    <a:pt x="4988" y="360"/>
                    <a:pt x="4988" y="360"/>
                  </a:cubicBezTo>
                  <a:cubicBezTo>
                    <a:pt x="4988" y="360"/>
                    <a:pt x="2972" y="0"/>
                    <a:pt x="1809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1869800" y="1365600"/>
              <a:ext cx="120275" cy="76375"/>
            </a:xfrm>
            <a:custGeom>
              <a:rect b="b" l="l" r="r" t="t"/>
              <a:pathLst>
                <a:path extrusionOk="0" h="3055" w="4811">
                  <a:moveTo>
                    <a:pt x="603" y="0"/>
                  </a:moveTo>
                  <a:cubicBezTo>
                    <a:pt x="241" y="0"/>
                    <a:pt x="0" y="6"/>
                    <a:pt x="0" y="6"/>
                  </a:cubicBezTo>
                  <a:cubicBezTo>
                    <a:pt x="0" y="6"/>
                    <a:pt x="1769" y="2541"/>
                    <a:pt x="2488" y="2906"/>
                  </a:cubicBezTo>
                  <a:lnTo>
                    <a:pt x="2476" y="2894"/>
                  </a:lnTo>
                  <a:lnTo>
                    <a:pt x="2476" y="2894"/>
                  </a:lnTo>
                  <a:cubicBezTo>
                    <a:pt x="2689" y="3003"/>
                    <a:pt x="2917" y="3054"/>
                    <a:pt x="3141" y="3054"/>
                  </a:cubicBezTo>
                  <a:cubicBezTo>
                    <a:pt x="3674" y="3054"/>
                    <a:pt x="4188" y="2764"/>
                    <a:pt x="4445" y="2258"/>
                  </a:cubicBezTo>
                  <a:cubicBezTo>
                    <a:pt x="4811" y="1539"/>
                    <a:pt x="4528" y="666"/>
                    <a:pt x="3808" y="301"/>
                  </a:cubicBezTo>
                  <a:cubicBezTo>
                    <a:pt x="3290" y="37"/>
                    <a:pt x="1540" y="0"/>
                    <a:pt x="603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1748950" y="1290700"/>
              <a:ext cx="120275" cy="76675"/>
            </a:xfrm>
            <a:custGeom>
              <a:rect b="b" l="l" r="r" t="t"/>
              <a:pathLst>
                <a:path extrusionOk="0" h="3067" w="4811">
                  <a:moveTo>
                    <a:pt x="1670" y="1"/>
                  </a:moveTo>
                  <a:cubicBezTo>
                    <a:pt x="1137" y="1"/>
                    <a:pt x="623" y="291"/>
                    <a:pt x="366" y="797"/>
                  </a:cubicBezTo>
                  <a:cubicBezTo>
                    <a:pt x="0" y="1516"/>
                    <a:pt x="283" y="2401"/>
                    <a:pt x="1002" y="2766"/>
                  </a:cubicBezTo>
                  <a:cubicBezTo>
                    <a:pt x="1521" y="3030"/>
                    <a:pt x="3271" y="3066"/>
                    <a:pt x="4207" y="3066"/>
                  </a:cubicBezTo>
                  <a:cubicBezTo>
                    <a:pt x="4570" y="3066"/>
                    <a:pt x="4811" y="3061"/>
                    <a:pt x="4811" y="3061"/>
                  </a:cubicBezTo>
                  <a:cubicBezTo>
                    <a:pt x="4811" y="3061"/>
                    <a:pt x="3042" y="526"/>
                    <a:pt x="2323" y="160"/>
                  </a:cubicBezTo>
                  <a:lnTo>
                    <a:pt x="2335" y="160"/>
                  </a:lnTo>
                  <a:cubicBezTo>
                    <a:pt x="2122" y="52"/>
                    <a:pt x="1894" y="1"/>
                    <a:pt x="167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1856525" y="1366025"/>
              <a:ext cx="81975" cy="120325"/>
            </a:xfrm>
            <a:custGeom>
              <a:rect b="b" l="l" r="r" t="t"/>
              <a:pathLst>
                <a:path extrusionOk="0" h="4813" w="3279">
                  <a:moveTo>
                    <a:pt x="555" y="1"/>
                  </a:moveTo>
                  <a:cubicBezTo>
                    <a:pt x="555" y="1"/>
                    <a:pt x="1" y="3043"/>
                    <a:pt x="260" y="3809"/>
                  </a:cubicBezTo>
                  <a:cubicBezTo>
                    <a:pt x="459" y="4425"/>
                    <a:pt x="1031" y="4812"/>
                    <a:pt x="1646" y="4812"/>
                  </a:cubicBezTo>
                  <a:cubicBezTo>
                    <a:pt x="1796" y="4812"/>
                    <a:pt x="1949" y="4789"/>
                    <a:pt x="2099" y="4740"/>
                  </a:cubicBezTo>
                  <a:cubicBezTo>
                    <a:pt x="2866" y="4493"/>
                    <a:pt x="3278" y="3667"/>
                    <a:pt x="3031" y="2901"/>
                  </a:cubicBezTo>
                  <a:cubicBezTo>
                    <a:pt x="2783" y="2135"/>
                    <a:pt x="555" y="1"/>
                    <a:pt x="555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1800525" y="1246325"/>
              <a:ext cx="81975" cy="120325"/>
            </a:xfrm>
            <a:custGeom>
              <a:rect b="b" l="l" r="r" t="t"/>
              <a:pathLst>
                <a:path extrusionOk="0" h="4813" w="3279">
                  <a:moveTo>
                    <a:pt x="1639" y="1"/>
                  </a:moveTo>
                  <a:cubicBezTo>
                    <a:pt x="1487" y="1"/>
                    <a:pt x="1332" y="24"/>
                    <a:pt x="1179" y="73"/>
                  </a:cubicBezTo>
                  <a:cubicBezTo>
                    <a:pt x="413" y="320"/>
                    <a:pt x="0" y="1145"/>
                    <a:pt x="248" y="1912"/>
                  </a:cubicBezTo>
                  <a:cubicBezTo>
                    <a:pt x="496" y="2678"/>
                    <a:pt x="2736" y="4812"/>
                    <a:pt x="2736" y="4812"/>
                  </a:cubicBezTo>
                  <a:cubicBezTo>
                    <a:pt x="2736" y="4812"/>
                    <a:pt x="3278" y="1770"/>
                    <a:pt x="3031" y="1004"/>
                  </a:cubicBezTo>
                  <a:cubicBezTo>
                    <a:pt x="2832" y="388"/>
                    <a:pt x="2260" y="1"/>
                    <a:pt x="1639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1788725" y="1366625"/>
              <a:ext cx="83150" cy="115125"/>
            </a:xfrm>
            <a:custGeom>
              <a:rect b="b" l="l" r="r" t="t"/>
              <a:pathLst>
                <a:path extrusionOk="0" h="4605" w="3326">
                  <a:moveTo>
                    <a:pt x="3267" y="0"/>
                  </a:moveTo>
                  <a:cubicBezTo>
                    <a:pt x="3267" y="0"/>
                    <a:pt x="732" y="1769"/>
                    <a:pt x="366" y="2488"/>
                  </a:cubicBezTo>
                  <a:cubicBezTo>
                    <a:pt x="1" y="3207"/>
                    <a:pt x="284" y="4080"/>
                    <a:pt x="1003" y="4445"/>
                  </a:cubicBezTo>
                  <a:cubicBezTo>
                    <a:pt x="1216" y="4553"/>
                    <a:pt x="1442" y="4605"/>
                    <a:pt x="1666" y="4605"/>
                  </a:cubicBezTo>
                  <a:cubicBezTo>
                    <a:pt x="2196" y="4605"/>
                    <a:pt x="2706" y="4315"/>
                    <a:pt x="2972" y="3808"/>
                  </a:cubicBezTo>
                  <a:cubicBezTo>
                    <a:pt x="3326" y="3089"/>
                    <a:pt x="3267" y="0"/>
                    <a:pt x="326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1866850" y="1250925"/>
              <a:ext cx="83425" cy="115125"/>
            </a:xfrm>
            <a:custGeom>
              <a:rect b="b" l="l" r="r" t="t"/>
              <a:pathLst>
                <a:path extrusionOk="0" h="4605" w="3337">
                  <a:moveTo>
                    <a:pt x="1670" y="0"/>
                  </a:moveTo>
                  <a:cubicBezTo>
                    <a:pt x="1137" y="0"/>
                    <a:pt x="623" y="290"/>
                    <a:pt x="366" y="796"/>
                  </a:cubicBezTo>
                  <a:cubicBezTo>
                    <a:pt x="0" y="1516"/>
                    <a:pt x="71" y="4605"/>
                    <a:pt x="71" y="4605"/>
                  </a:cubicBezTo>
                  <a:cubicBezTo>
                    <a:pt x="71" y="4605"/>
                    <a:pt x="2606" y="2836"/>
                    <a:pt x="2971" y="2129"/>
                  </a:cubicBezTo>
                  <a:cubicBezTo>
                    <a:pt x="3337" y="1409"/>
                    <a:pt x="3054" y="525"/>
                    <a:pt x="2335" y="160"/>
                  </a:cubicBezTo>
                  <a:cubicBezTo>
                    <a:pt x="2122" y="51"/>
                    <a:pt x="1894" y="0"/>
                    <a:pt x="167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864475" y="1304600"/>
              <a:ext cx="72850" cy="65275"/>
            </a:xfrm>
            <a:custGeom>
              <a:rect b="b" l="l" r="r" t="t"/>
              <a:pathLst>
                <a:path extrusionOk="0" h="2611" w="2914">
                  <a:moveTo>
                    <a:pt x="1800" y="1"/>
                  </a:moveTo>
                  <a:cubicBezTo>
                    <a:pt x="1562" y="1"/>
                    <a:pt x="1324" y="84"/>
                    <a:pt x="1133" y="253"/>
                  </a:cubicBezTo>
                  <a:cubicBezTo>
                    <a:pt x="720" y="618"/>
                    <a:pt x="1" y="2611"/>
                    <a:pt x="1" y="2611"/>
                  </a:cubicBezTo>
                  <a:cubicBezTo>
                    <a:pt x="1" y="2611"/>
                    <a:pt x="2052" y="2116"/>
                    <a:pt x="2465" y="1750"/>
                  </a:cubicBezTo>
                  <a:cubicBezTo>
                    <a:pt x="2878" y="1373"/>
                    <a:pt x="2913" y="748"/>
                    <a:pt x="2548" y="335"/>
                  </a:cubicBezTo>
                  <a:cubicBezTo>
                    <a:pt x="2351" y="113"/>
                    <a:pt x="2076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1786100" y="1370750"/>
              <a:ext cx="79000" cy="64450"/>
            </a:xfrm>
            <a:custGeom>
              <a:rect b="b" l="l" r="r" t="t"/>
              <a:pathLst>
                <a:path extrusionOk="0" h="2578" w="3160">
                  <a:moveTo>
                    <a:pt x="3160" y="0"/>
                  </a:moveTo>
                  <a:cubicBezTo>
                    <a:pt x="3159" y="0"/>
                    <a:pt x="1108" y="495"/>
                    <a:pt x="695" y="861"/>
                  </a:cubicBezTo>
                  <a:cubicBezTo>
                    <a:pt x="0" y="1566"/>
                    <a:pt x="630" y="2577"/>
                    <a:pt x="1416" y="2577"/>
                  </a:cubicBezTo>
                  <a:cubicBezTo>
                    <a:pt x="1616" y="2577"/>
                    <a:pt x="1826" y="2512"/>
                    <a:pt x="2028" y="2358"/>
                  </a:cubicBezTo>
                  <a:cubicBezTo>
                    <a:pt x="2440" y="1981"/>
                    <a:pt x="3159" y="0"/>
                    <a:pt x="3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1864775" y="1348025"/>
              <a:ext cx="86100" cy="50175"/>
            </a:xfrm>
            <a:custGeom>
              <a:rect b="b" l="l" r="r" t="t"/>
              <a:pathLst>
                <a:path extrusionOk="0" h="2007" w="3444">
                  <a:moveTo>
                    <a:pt x="2442" y="0"/>
                  </a:moveTo>
                  <a:cubicBezTo>
                    <a:pt x="1838" y="0"/>
                    <a:pt x="1" y="862"/>
                    <a:pt x="1" y="862"/>
                  </a:cubicBezTo>
                  <a:cubicBezTo>
                    <a:pt x="1" y="862"/>
                    <a:pt x="1805" y="1970"/>
                    <a:pt x="2359" y="2006"/>
                  </a:cubicBezTo>
                  <a:cubicBezTo>
                    <a:pt x="2374" y="2006"/>
                    <a:pt x="2388" y="2007"/>
                    <a:pt x="2403" y="2007"/>
                  </a:cubicBezTo>
                  <a:cubicBezTo>
                    <a:pt x="2938" y="2007"/>
                    <a:pt x="3385" y="1590"/>
                    <a:pt x="3420" y="1063"/>
                  </a:cubicBezTo>
                  <a:cubicBezTo>
                    <a:pt x="3443" y="508"/>
                    <a:pt x="3019" y="37"/>
                    <a:pt x="2477" y="1"/>
                  </a:cubicBezTo>
                  <a:cubicBezTo>
                    <a:pt x="2466" y="1"/>
                    <a:pt x="2454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1779300" y="1342450"/>
              <a:ext cx="85500" cy="49850"/>
            </a:xfrm>
            <a:custGeom>
              <a:rect b="b" l="l" r="r" t="t"/>
              <a:pathLst>
                <a:path extrusionOk="0" h="1994" w="3420">
                  <a:moveTo>
                    <a:pt x="1039" y="0"/>
                  </a:moveTo>
                  <a:cubicBezTo>
                    <a:pt x="507" y="0"/>
                    <a:pt x="71" y="409"/>
                    <a:pt x="36" y="944"/>
                  </a:cubicBezTo>
                  <a:cubicBezTo>
                    <a:pt x="1" y="1486"/>
                    <a:pt x="413" y="1946"/>
                    <a:pt x="944" y="1993"/>
                  </a:cubicBezTo>
                  <a:cubicBezTo>
                    <a:pt x="954" y="1994"/>
                    <a:pt x="966" y="1994"/>
                    <a:pt x="977" y="1994"/>
                  </a:cubicBezTo>
                  <a:cubicBezTo>
                    <a:pt x="1572" y="1994"/>
                    <a:pt x="3420" y="1132"/>
                    <a:pt x="3420" y="1132"/>
                  </a:cubicBezTo>
                  <a:cubicBezTo>
                    <a:pt x="3420" y="1132"/>
                    <a:pt x="1616" y="36"/>
                    <a:pt x="1062" y="0"/>
                  </a:cubicBezTo>
                  <a:cubicBezTo>
                    <a:pt x="1054" y="0"/>
                    <a:pt x="1047" y="0"/>
                    <a:pt x="1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1865075" y="1369850"/>
              <a:ext cx="69000" cy="70950"/>
            </a:xfrm>
            <a:custGeom>
              <a:rect b="b" l="l" r="r" t="t"/>
              <a:pathLst>
                <a:path extrusionOk="0" h="2838" w="2760">
                  <a:moveTo>
                    <a:pt x="1" y="1"/>
                  </a:moveTo>
                  <a:cubicBezTo>
                    <a:pt x="1" y="1"/>
                    <a:pt x="496" y="2064"/>
                    <a:pt x="873" y="2477"/>
                  </a:cubicBezTo>
                  <a:cubicBezTo>
                    <a:pt x="1066" y="2715"/>
                    <a:pt x="1352" y="2838"/>
                    <a:pt x="1640" y="2838"/>
                  </a:cubicBezTo>
                  <a:cubicBezTo>
                    <a:pt x="1878" y="2838"/>
                    <a:pt x="2119" y="2754"/>
                    <a:pt x="2311" y="2583"/>
                  </a:cubicBezTo>
                  <a:cubicBezTo>
                    <a:pt x="2736" y="2194"/>
                    <a:pt x="2759" y="1545"/>
                    <a:pt x="2359" y="1133"/>
                  </a:cubicBezTo>
                  <a:cubicBezTo>
                    <a:pt x="1993" y="72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1795800" y="1300100"/>
              <a:ext cx="68700" cy="70675"/>
            </a:xfrm>
            <a:custGeom>
              <a:rect b="b" l="l" r="r" t="t"/>
              <a:pathLst>
                <a:path extrusionOk="0" h="2827" w="2748">
                  <a:moveTo>
                    <a:pt x="1111" y="0"/>
                  </a:moveTo>
                  <a:cubicBezTo>
                    <a:pt x="874" y="0"/>
                    <a:pt x="637" y="84"/>
                    <a:pt x="449" y="256"/>
                  </a:cubicBezTo>
                  <a:cubicBezTo>
                    <a:pt x="24" y="633"/>
                    <a:pt x="1" y="1282"/>
                    <a:pt x="390" y="1683"/>
                  </a:cubicBezTo>
                  <a:cubicBezTo>
                    <a:pt x="755" y="2095"/>
                    <a:pt x="2748" y="2826"/>
                    <a:pt x="2748" y="2826"/>
                  </a:cubicBezTo>
                  <a:cubicBezTo>
                    <a:pt x="2748" y="2826"/>
                    <a:pt x="2241" y="763"/>
                    <a:pt x="1875" y="350"/>
                  </a:cubicBezTo>
                  <a:cubicBezTo>
                    <a:pt x="1677" y="119"/>
                    <a:pt x="1394" y="0"/>
                    <a:pt x="1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1836200" y="1370150"/>
              <a:ext cx="51600" cy="85550"/>
            </a:xfrm>
            <a:custGeom>
              <a:rect b="b" l="l" r="r" t="t"/>
              <a:pathLst>
                <a:path extrusionOk="0" h="3422" w="2064">
                  <a:moveTo>
                    <a:pt x="1167" y="1"/>
                  </a:moveTo>
                  <a:cubicBezTo>
                    <a:pt x="1167" y="1"/>
                    <a:pt x="59" y="1816"/>
                    <a:pt x="24" y="2359"/>
                  </a:cubicBezTo>
                  <a:lnTo>
                    <a:pt x="24" y="2371"/>
                  </a:lnTo>
                  <a:cubicBezTo>
                    <a:pt x="0" y="2913"/>
                    <a:pt x="425" y="3396"/>
                    <a:pt x="979" y="3420"/>
                  </a:cubicBezTo>
                  <a:cubicBezTo>
                    <a:pt x="1000" y="3421"/>
                    <a:pt x="1021" y="3422"/>
                    <a:pt x="1042" y="3422"/>
                  </a:cubicBezTo>
                  <a:cubicBezTo>
                    <a:pt x="1557" y="3422"/>
                    <a:pt x="1994" y="3009"/>
                    <a:pt x="2028" y="2477"/>
                  </a:cubicBezTo>
                  <a:cubicBezTo>
                    <a:pt x="2063" y="1923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1841800" y="1284925"/>
              <a:ext cx="51600" cy="85250"/>
            </a:xfrm>
            <a:custGeom>
              <a:rect b="b" l="l" r="r" t="t"/>
              <a:pathLst>
                <a:path extrusionOk="0" h="3410" w="2064">
                  <a:moveTo>
                    <a:pt x="1020" y="0"/>
                  </a:moveTo>
                  <a:cubicBezTo>
                    <a:pt x="495" y="0"/>
                    <a:pt x="58" y="413"/>
                    <a:pt x="35" y="946"/>
                  </a:cubicBezTo>
                  <a:cubicBezTo>
                    <a:pt x="0" y="1500"/>
                    <a:pt x="896" y="3410"/>
                    <a:pt x="896" y="3410"/>
                  </a:cubicBezTo>
                  <a:cubicBezTo>
                    <a:pt x="896" y="3410"/>
                    <a:pt x="2004" y="1606"/>
                    <a:pt x="2028" y="1052"/>
                  </a:cubicBezTo>
                  <a:cubicBezTo>
                    <a:pt x="2063" y="498"/>
                    <a:pt x="1639" y="26"/>
                    <a:pt x="1085" y="2"/>
                  </a:cubicBezTo>
                  <a:cubicBezTo>
                    <a:pt x="1063" y="1"/>
                    <a:pt x="1042" y="0"/>
                    <a:pt x="1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1823700" y="1333850"/>
              <a:ext cx="84425" cy="72800"/>
            </a:xfrm>
            <a:custGeom>
              <a:rect b="b" l="l" r="r" t="t"/>
              <a:pathLst>
                <a:path extrusionOk="0" h="2912" w="3377">
                  <a:moveTo>
                    <a:pt x="1717" y="0"/>
                  </a:moveTo>
                  <a:cubicBezTo>
                    <a:pt x="780" y="0"/>
                    <a:pt x="0" y="950"/>
                    <a:pt x="359" y="1948"/>
                  </a:cubicBezTo>
                  <a:cubicBezTo>
                    <a:pt x="586" y="2587"/>
                    <a:pt x="1155" y="2912"/>
                    <a:pt x="1727" y="2912"/>
                  </a:cubicBezTo>
                  <a:cubicBezTo>
                    <a:pt x="2253" y="2912"/>
                    <a:pt x="2781" y="2637"/>
                    <a:pt x="3047" y="2078"/>
                  </a:cubicBezTo>
                  <a:cubicBezTo>
                    <a:pt x="3377" y="1347"/>
                    <a:pt x="3070" y="486"/>
                    <a:pt x="2339" y="144"/>
                  </a:cubicBezTo>
                  <a:cubicBezTo>
                    <a:pt x="2131" y="45"/>
                    <a:pt x="1920" y="0"/>
                    <a:pt x="171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2063750" y="1325325"/>
              <a:ext cx="90800" cy="58000"/>
            </a:xfrm>
            <a:custGeom>
              <a:rect b="b" l="l" r="r" t="t"/>
              <a:pathLst>
                <a:path extrusionOk="0" h="2320" w="3632">
                  <a:moveTo>
                    <a:pt x="1195" y="0"/>
                  </a:moveTo>
                  <a:cubicBezTo>
                    <a:pt x="1181" y="0"/>
                    <a:pt x="1168" y="1"/>
                    <a:pt x="1156" y="2"/>
                  </a:cubicBezTo>
                  <a:cubicBezTo>
                    <a:pt x="507" y="37"/>
                    <a:pt x="0" y="591"/>
                    <a:pt x="59" y="1251"/>
                  </a:cubicBezTo>
                  <a:cubicBezTo>
                    <a:pt x="103" y="1857"/>
                    <a:pt x="611" y="2319"/>
                    <a:pt x="1206" y="2319"/>
                  </a:cubicBezTo>
                  <a:cubicBezTo>
                    <a:pt x="1248" y="2319"/>
                    <a:pt x="1290" y="2317"/>
                    <a:pt x="1332" y="2312"/>
                  </a:cubicBezTo>
                  <a:cubicBezTo>
                    <a:pt x="1887" y="2277"/>
                    <a:pt x="3231" y="1299"/>
                    <a:pt x="3584" y="1039"/>
                  </a:cubicBezTo>
                  <a:cubicBezTo>
                    <a:pt x="3632" y="1004"/>
                    <a:pt x="3620" y="945"/>
                    <a:pt x="3584" y="921"/>
                  </a:cubicBezTo>
                  <a:cubicBezTo>
                    <a:pt x="3204" y="725"/>
                    <a:pt x="1777" y="0"/>
                    <a:pt x="119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1578575" y="1359375"/>
              <a:ext cx="90500" cy="58025"/>
            </a:xfrm>
            <a:custGeom>
              <a:rect b="b" l="l" r="r" t="t"/>
              <a:pathLst>
                <a:path extrusionOk="0" h="2321" w="3620">
                  <a:moveTo>
                    <a:pt x="2425" y="0"/>
                  </a:moveTo>
                  <a:cubicBezTo>
                    <a:pt x="2384" y="0"/>
                    <a:pt x="2342" y="3"/>
                    <a:pt x="2299" y="7"/>
                  </a:cubicBezTo>
                  <a:cubicBezTo>
                    <a:pt x="1745" y="54"/>
                    <a:pt x="389" y="1021"/>
                    <a:pt x="36" y="1281"/>
                  </a:cubicBezTo>
                  <a:cubicBezTo>
                    <a:pt x="0" y="1316"/>
                    <a:pt x="0" y="1375"/>
                    <a:pt x="47" y="1399"/>
                  </a:cubicBezTo>
                  <a:cubicBezTo>
                    <a:pt x="425" y="1593"/>
                    <a:pt x="1835" y="2320"/>
                    <a:pt x="2424" y="2320"/>
                  </a:cubicBezTo>
                  <a:cubicBezTo>
                    <a:pt x="2443" y="2320"/>
                    <a:pt x="2460" y="2320"/>
                    <a:pt x="2476" y="2318"/>
                  </a:cubicBezTo>
                  <a:cubicBezTo>
                    <a:pt x="3125" y="2295"/>
                    <a:pt x="3620" y="1729"/>
                    <a:pt x="3573" y="1080"/>
                  </a:cubicBezTo>
                  <a:cubicBezTo>
                    <a:pt x="3529" y="463"/>
                    <a:pt x="3021" y="0"/>
                    <a:pt x="242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1853000" y="1569875"/>
              <a:ext cx="60725" cy="89050"/>
            </a:xfrm>
            <a:custGeom>
              <a:rect b="b" l="l" r="r" t="t"/>
              <a:pathLst>
                <a:path extrusionOk="0" h="3562" w="2429">
                  <a:moveTo>
                    <a:pt x="1246" y="1"/>
                  </a:moveTo>
                  <a:cubicBezTo>
                    <a:pt x="1212" y="1"/>
                    <a:pt x="1178" y="2"/>
                    <a:pt x="1144" y="6"/>
                  </a:cubicBezTo>
                  <a:cubicBezTo>
                    <a:pt x="484" y="53"/>
                    <a:pt x="0" y="630"/>
                    <a:pt x="71" y="1279"/>
                  </a:cubicBezTo>
                  <a:cubicBezTo>
                    <a:pt x="106" y="1833"/>
                    <a:pt x="1085" y="3189"/>
                    <a:pt x="1344" y="3531"/>
                  </a:cubicBezTo>
                  <a:cubicBezTo>
                    <a:pt x="1361" y="3553"/>
                    <a:pt x="1382" y="3562"/>
                    <a:pt x="1403" y="3562"/>
                  </a:cubicBezTo>
                  <a:cubicBezTo>
                    <a:pt x="1427" y="3562"/>
                    <a:pt x="1449" y="3550"/>
                    <a:pt x="1462" y="3531"/>
                  </a:cubicBezTo>
                  <a:cubicBezTo>
                    <a:pt x="1663" y="3142"/>
                    <a:pt x="2429" y="1656"/>
                    <a:pt x="2382" y="1102"/>
                  </a:cubicBezTo>
                  <a:cubicBezTo>
                    <a:pt x="2359" y="488"/>
                    <a:pt x="1851" y="1"/>
                    <a:pt x="124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1819400" y="1083650"/>
              <a:ext cx="59550" cy="87650"/>
            </a:xfrm>
            <a:custGeom>
              <a:rect b="b" l="l" r="r" t="t"/>
              <a:pathLst>
                <a:path extrusionOk="0" h="3506" w="2382">
                  <a:moveTo>
                    <a:pt x="1026" y="1"/>
                  </a:moveTo>
                  <a:cubicBezTo>
                    <a:pt x="1002" y="1"/>
                    <a:pt x="979" y="12"/>
                    <a:pt x="967" y="36"/>
                  </a:cubicBezTo>
                  <a:cubicBezTo>
                    <a:pt x="766" y="425"/>
                    <a:pt x="0" y="1911"/>
                    <a:pt x="47" y="2465"/>
                  </a:cubicBezTo>
                  <a:cubicBezTo>
                    <a:pt x="103" y="3060"/>
                    <a:pt x="609" y="3506"/>
                    <a:pt x="1197" y="3506"/>
                  </a:cubicBezTo>
                  <a:cubicBezTo>
                    <a:pt x="1226" y="3506"/>
                    <a:pt x="1256" y="3504"/>
                    <a:pt x="1285" y="3502"/>
                  </a:cubicBezTo>
                  <a:cubicBezTo>
                    <a:pt x="1910" y="3455"/>
                    <a:pt x="2382" y="2925"/>
                    <a:pt x="2358" y="2300"/>
                  </a:cubicBezTo>
                  <a:cubicBezTo>
                    <a:pt x="2323" y="1746"/>
                    <a:pt x="1344" y="390"/>
                    <a:pt x="1085" y="36"/>
                  </a:cubicBezTo>
                  <a:cubicBezTo>
                    <a:pt x="1073" y="12"/>
                    <a:pt x="1049" y="1"/>
                    <a:pt x="102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2517375" y="874375"/>
              <a:ext cx="96700" cy="468100"/>
            </a:xfrm>
            <a:custGeom>
              <a:rect b="b" l="l" r="r" t="t"/>
              <a:pathLst>
                <a:path extrusionOk="0" h="18724" w="3868">
                  <a:moveTo>
                    <a:pt x="1934" y="0"/>
                  </a:moveTo>
                  <a:cubicBezTo>
                    <a:pt x="861" y="0"/>
                    <a:pt x="0" y="873"/>
                    <a:pt x="0" y="1946"/>
                  </a:cubicBezTo>
                  <a:lnTo>
                    <a:pt x="0" y="16790"/>
                  </a:lnTo>
                  <a:cubicBezTo>
                    <a:pt x="0" y="17851"/>
                    <a:pt x="873" y="18723"/>
                    <a:pt x="1934" y="18723"/>
                  </a:cubicBezTo>
                  <a:cubicBezTo>
                    <a:pt x="3007" y="18723"/>
                    <a:pt x="3868" y="17851"/>
                    <a:pt x="3868" y="16790"/>
                  </a:cubicBezTo>
                  <a:lnTo>
                    <a:pt x="3868" y="1946"/>
                  </a:lnTo>
                  <a:cubicBezTo>
                    <a:pt x="3868" y="873"/>
                    <a:pt x="3007" y="0"/>
                    <a:pt x="1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2381500" y="929300"/>
              <a:ext cx="368175" cy="358650"/>
            </a:xfrm>
            <a:custGeom>
              <a:rect b="b" l="l" r="r" t="t"/>
              <a:pathLst>
                <a:path extrusionOk="0" h="14346" w="14727">
                  <a:moveTo>
                    <a:pt x="12598" y="1"/>
                  </a:moveTo>
                  <a:cubicBezTo>
                    <a:pt x="12115" y="1"/>
                    <a:pt x="11633" y="184"/>
                    <a:pt x="11260" y="551"/>
                  </a:cubicBezTo>
                  <a:lnTo>
                    <a:pt x="755" y="11044"/>
                  </a:lnTo>
                  <a:cubicBezTo>
                    <a:pt x="0" y="11799"/>
                    <a:pt x="0" y="13025"/>
                    <a:pt x="755" y="13779"/>
                  </a:cubicBezTo>
                  <a:cubicBezTo>
                    <a:pt x="1132" y="14157"/>
                    <a:pt x="1627" y="14345"/>
                    <a:pt x="2124" y="14345"/>
                  </a:cubicBezTo>
                  <a:cubicBezTo>
                    <a:pt x="2621" y="14345"/>
                    <a:pt x="3119" y="14157"/>
                    <a:pt x="3502" y="13779"/>
                  </a:cubicBezTo>
                  <a:lnTo>
                    <a:pt x="13995" y="3286"/>
                  </a:lnTo>
                  <a:cubicBezTo>
                    <a:pt x="14726" y="2531"/>
                    <a:pt x="14714" y="1317"/>
                    <a:pt x="13972" y="574"/>
                  </a:cubicBezTo>
                  <a:cubicBezTo>
                    <a:pt x="13590" y="192"/>
                    <a:pt x="13093" y="1"/>
                    <a:pt x="12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2331975" y="1060050"/>
              <a:ext cx="469275" cy="96750"/>
            </a:xfrm>
            <a:custGeom>
              <a:rect b="b" l="l" r="r" t="t"/>
              <a:pathLst>
                <a:path extrusionOk="0" h="3870" w="18771">
                  <a:moveTo>
                    <a:pt x="16842" y="0"/>
                  </a:moveTo>
                  <a:cubicBezTo>
                    <a:pt x="16820" y="0"/>
                    <a:pt x="16799" y="1"/>
                    <a:pt x="16778" y="1"/>
                  </a:cubicBezTo>
                  <a:lnTo>
                    <a:pt x="1934" y="1"/>
                  </a:lnTo>
                  <a:cubicBezTo>
                    <a:pt x="861" y="1"/>
                    <a:pt x="0" y="862"/>
                    <a:pt x="0" y="1935"/>
                  </a:cubicBezTo>
                  <a:cubicBezTo>
                    <a:pt x="0" y="3008"/>
                    <a:pt x="861" y="3869"/>
                    <a:pt x="1934" y="3869"/>
                  </a:cubicBezTo>
                  <a:lnTo>
                    <a:pt x="16778" y="3869"/>
                  </a:lnTo>
                  <a:cubicBezTo>
                    <a:pt x="16799" y="3869"/>
                    <a:pt x="16820" y="3870"/>
                    <a:pt x="16841" y="3870"/>
                  </a:cubicBezTo>
                  <a:cubicBezTo>
                    <a:pt x="17898" y="3870"/>
                    <a:pt x="18771" y="2999"/>
                    <a:pt x="18771" y="1935"/>
                  </a:cubicBezTo>
                  <a:cubicBezTo>
                    <a:pt x="18771" y="860"/>
                    <a:pt x="17898" y="0"/>
                    <a:pt x="1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2381500" y="928900"/>
              <a:ext cx="368175" cy="358650"/>
            </a:xfrm>
            <a:custGeom>
              <a:rect b="b" l="l" r="r" t="t"/>
              <a:pathLst>
                <a:path extrusionOk="0" h="14346" w="14727">
                  <a:moveTo>
                    <a:pt x="2124" y="1"/>
                  </a:moveTo>
                  <a:cubicBezTo>
                    <a:pt x="1627" y="1"/>
                    <a:pt x="1132" y="189"/>
                    <a:pt x="755" y="567"/>
                  </a:cubicBezTo>
                  <a:cubicBezTo>
                    <a:pt x="0" y="1321"/>
                    <a:pt x="0" y="2547"/>
                    <a:pt x="755" y="3302"/>
                  </a:cubicBezTo>
                  <a:lnTo>
                    <a:pt x="11260" y="13795"/>
                  </a:lnTo>
                  <a:cubicBezTo>
                    <a:pt x="11633" y="14162"/>
                    <a:pt x="12115" y="14345"/>
                    <a:pt x="12598" y="14345"/>
                  </a:cubicBezTo>
                  <a:cubicBezTo>
                    <a:pt x="13093" y="14345"/>
                    <a:pt x="13590" y="14153"/>
                    <a:pt x="13972" y="13772"/>
                  </a:cubicBezTo>
                  <a:cubicBezTo>
                    <a:pt x="14714" y="13029"/>
                    <a:pt x="14726" y="11815"/>
                    <a:pt x="13995" y="11060"/>
                  </a:cubicBezTo>
                  <a:lnTo>
                    <a:pt x="3502" y="567"/>
                  </a:lnTo>
                  <a:cubicBezTo>
                    <a:pt x="3119" y="189"/>
                    <a:pt x="2621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2527400" y="924200"/>
              <a:ext cx="76950" cy="367275"/>
            </a:xfrm>
            <a:custGeom>
              <a:rect b="b" l="l" r="r" t="t"/>
              <a:pathLst>
                <a:path extrusionOk="0" h="14691" w="3078">
                  <a:moveTo>
                    <a:pt x="1533" y="0"/>
                  </a:moveTo>
                  <a:cubicBezTo>
                    <a:pt x="684" y="0"/>
                    <a:pt x="0" y="707"/>
                    <a:pt x="24" y="1556"/>
                  </a:cubicBezTo>
                  <a:lnTo>
                    <a:pt x="24" y="13182"/>
                  </a:lnTo>
                  <a:cubicBezTo>
                    <a:pt x="24" y="14019"/>
                    <a:pt x="708" y="14691"/>
                    <a:pt x="1533" y="14691"/>
                  </a:cubicBezTo>
                  <a:lnTo>
                    <a:pt x="1545" y="14691"/>
                  </a:lnTo>
                  <a:cubicBezTo>
                    <a:pt x="2370" y="14691"/>
                    <a:pt x="3054" y="14019"/>
                    <a:pt x="3054" y="13182"/>
                  </a:cubicBezTo>
                  <a:lnTo>
                    <a:pt x="3054" y="1556"/>
                  </a:lnTo>
                  <a:cubicBezTo>
                    <a:pt x="3078" y="707"/>
                    <a:pt x="2394" y="0"/>
                    <a:pt x="1533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2421575" y="967750"/>
              <a:ext cx="288600" cy="281425"/>
            </a:xfrm>
            <a:custGeom>
              <a:rect b="b" l="l" r="r" t="t"/>
              <a:pathLst>
                <a:path extrusionOk="0" h="11257" w="11544">
                  <a:moveTo>
                    <a:pt x="9876" y="0"/>
                  </a:moveTo>
                  <a:cubicBezTo>
                    <a:pt x="9489" y="0"/>
                    <a:pt x="9103" y="150"/>
                    <a:pt x="8808" y="451"/>
                  </a:cubicBezTo>
                  <a:lnTo>
                    <a:pt x="590" y="8669"/>
                  </a:lnTo>
                  <a:cubicBezTo>
                    <a:pt x="1" y="9258"/>
                    <a:pt x="1" y="10213"/>
                    <a:pt x="590" y="10803"/>
                  </a:cubicBezTo>
                  <a:lnTo>
                    <a:pt x="590" y="10815"/>
                  </a:lnTo>
                  <a:cubicBezTo>
                    <a:pt x="885" y="11109"/>
                    <a:pt x="1274" y="11257"/>
                    <a:pt x="1663" y="11257"/>
                  </a:cubicBezTo>
                  <a:cubicBezTo>
                    <a:pt x="2052" y="11257"/>
                    <a:pt x="2441" y="11109"/>
                    <a:pt x="2736" y="10815"/>
                  </a:cubicBezTo>
                  <a:lnTo>
                    <a:pt x="10954" y="2597"/>
                  </a:lnTo>
                  <a:cubicBezTo>
                    <a:pt x="11543" y="1996"/>
                    <a:pt x="11543" y="1041"/>
                    <a:pt x="10954" y="451"/>
                  </a:cubicBezTo>
                  <a:cubicBezTo>
                    <a:pt x="10653" y="150"/>
                    <a:pt x="10264" y="0"/>
                    <a:pt x="9876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2382675" y="1070375"/>
              <a:ext cx="365225" cy="75800"/>
            </a:xfrm>
            <a:custGeom>
              <a:rect b="b" l="l" r="r" t="t"/>
              <a:pathLst>
                <a:path extrusionOk="0" h="3032" w="14609">
                  <a:moveTo>
                    <a:pt x="1521" y="1"/>
                  </a:moveTo>
                  <a:cubicBezTo>
                    <a:pt x="684" y="1"/>
                    <a:pt x="0" y="685"/>
                    <a:pt x="0" y="1522"/>
                  </a:cubicBezTo>
                  <a:cubicBezTo>
                    <a:pt x="0" y="2352"/>
                    <a:pt x="673" y="3031"/>
                    <a:pt x="1500" y="3031"/>
                  </a:cubicBezTo>
                  <a:cubicBezTo>
                    <a:pt x="1507" y="3031"/>
                    <a:pt x="1514" y="3031"/>
                    <a:pt x="1521" y="3031"/>
                  </a:cubicBezTo>
                  <a:lnTo>
                    <a:pt x="13135" y="3031"/>
                  </a:lnTo>
                  <a:cubicBezTo>
                    <a:pt x="13960" y="3008"/>
                    <a:pt x="14608" y="2335"/>
                    <a:pt x="14608" y="1522"/>
                  </a:cubicBezTo>
                  <a:cubicBezTo>
                    <a:pt x="14608" y="697"/>
                    <a:pt x="13960" y="36"/>
                    <a:pt x="13135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2421575" y="967750"/>
              <a:ext cx="288600" cy="281125"/>
            </a:xfrm>
            <a:custGeom>
              <a:rect b="b" l="l" r="r" t="t"/>
              <a:pathLst>
                <a:path extrusionOk="0" h="11245" w="11544">
                  <a:moveTo>
                    <a:pt x="1657" y="0"/>
                  </a:moveTo>
                  <a:cubicBezTo>
                    <a:pt x="1271" y="0"/>
                    <a:pt x="885" y="150"/>
                    <a:pt x="590" y="451"/>
                  </a:cubicBezTo>
                  <a:cubicBezTo>
                    <a:pt x="1" y="1041"/>
                    <a:pt x="1" y="2007"/>
                    <a:pt x="590" y="2597"/>
                  </a:cubicBezTo>
                  <a:lnTo>
                    <a:pt x="8808" y="10803"/>
                  </a:lnTo>
                  <a:cubicBezTo>
                    <a:pt x="9103" y="11098"/>
                    <a:pt x="9489" y="11245"/>
                    <a:pt x="9875" y="11245"/>
                  </a:cubicBezTo>
                  <a:cubicBezTo>
                    <a:pt x="10261" y="11245"/>
                    <a:pt x="10647" y="11098"/>
                    <a:pt x="10942" y="10803"/>
                  </a:cubicBezTo>
                  <a:cubicBezTo>
                    <a:pt x="11543" y="10213"/>
                    <a:pt x="11543" y="9258"/>
                    <a:pt x="10942" y="8669"/>
                  </a:cubicBezTo>
                  <a:lnTo>
                    <a:pt x="2724" y="451"/>
                  </a:lnTo>
                  <a:cubicBezTo>
                    <a:pt x="2429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2682725" y="1033550"/>
              <a:ext cx="31875" cy="26550"/>
            </a:xfrm>
            <a:custGeom>
              <a:rect b="b" l="l" r="r" t="t"/>
              <a:pathLst>
                <a:path extrusionOk="0" h="1062" w="1275">
                  <a:moveTo>
                    <a:pt x="1062" y="0"/>
                  </a:moveTo>
                  <a:lnTo>
                    <a:pt x="1" y="1061"/>
                  </a:lnTo>
                  <a:lnTo>
                    <a:pt x="1156" y="1061"/>
                  </a:lnTo>
                  <a:cubicBezTo>
                    <a:pt x="1274" y="719"/>
                    <a:pt x="1239" y="354"/>
                    <a:pt x="1074" y="36"/>
                  </a:cubicBezTo>
                  <a:lnTo>
                    <a:pt x="1062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2668000" y="1024400"/>
              <a:ext cx="41000" cy="35700"/>
            </a:xfrm>
            <a:custGeom>
              <a:rect b="b" l="l" r="r" t="t"/>
              <a:pathLst>
                <a:path extrusionOk="0" h="1428" w="1640">
                  <a:moveTo>
                    <a:pt x="1344" y="1"/>
                  </a:moveTo>
                  <a:cubicBezTo>
                    <a:pt x="1274" y="119"/>
                    <a:pt x="1191" y="225"/>
                    <a:pt x="1097" y="331"/>
                  </a:cubicBezTo>
                  <a:lnTo>
                    <a:pt x="0" y="1427"/>
                  </a:lnTo>
                  <a:lnTo>
                    <a:pt x="590" y="1427"/>
                  </a:lnTo>
                  <a:lnTo>
                    <a:pt x="1639" y="378"/>
                  </a:lnTo>
                  <a:cubicBezTo>
                    <a:pt x="1568" y="225"/>
                    <a:pt x="1462" y="107"/>
                    <a:pt x="1344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2657375" y="1060075"/>
              <a:ext cx="54275" cy="10325"/>
            </a:xfrm>
            <a:custGeom>
              <a:rect b="b" l="l" r="r" t="t"/>
              <a:pathLst>
                <a:path extrusionOk="0" h="413" w="2171">
                  <a:moveTo>
                    <a:pt x="425" y="0"/>
                  </a:moveTo>
                  <a:lnTo>
                    <a:pt x="1" y="413"/>
                  </a:lnTo>
                  <a:lnTo>
                    <a:pt x="1946" y="413"/>
                  </a:lnTo>
                  <a:cubicBezTo>
                    <a:pt x="2052" y="295"/>
                    <a:pt x="2123" y="154"/>
                    <a:pt x="2170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2613175" y="1016400"/>
              <a:ext cx="88450" cy="54000"/>
            </a:xfrm>
            <a:custGeom>
              <a:rect b="b" l="l" r="r" t="t"/>
              <a:pathLst>
                <a:path extrusionOk="0" h="2160" w="3538">
                  <a:moveTo>
                    <a:pt x="2611" y="1"/>
                  </a:moveTo>
                  <a:cubicBezTo>
                    <a:pt x="2417" y="1"/>
                    <a:pt x="2224" y="58"/>
                    <a:pt x="2052" y="144"/>
                  </a:cubicBezTo>
                  <a:lnTo>
                    <a:pt x="366" y="1016"/>
                  </a:lnTo>
                  <a:lnTo>
                    <a:pt x="0" y="2160"/>
                  </a:lnTo>
                  <a:lnTo>
                    <a:pt x="1769" y="2160"/>
                  </a:lnTo>
                  <a:lnTo>
                    <a:pt x="2193" y="1747"/>
                  </a:lnTo>
                  <a:lnTo>
                    <a:pt x="3290" y="651"/>
                  </a:lnTo>
                  <a:cubicBezTo>
                    <a:pt x="3384" y="545"/>
                    <a:pt x="3467" y="439"/>
                    <a:pt x="3537" y="321"/>
                  </a:cubicBezTo>
                  <a:cubicBezTo>
                    <a:pt x="3301" y="118"/>
                    <a:pt x="3011" y="2"/>
                    <a:pt x="2709" y="2"/>
                  </a:cubicBezTo>
                  <a:cubicBezTo>
                    <a:pt x="2694" y="2"/>
                    <a:pt x="2679" y="2"/>
                    <a:pt x="2665" y="2"/>
                  </a:cubicBezTo>
                  <a:cubicBezTo>
                    <a:pt x="2647" y="1"/>
                    <a:pt x="2629" y="1"/>
                    <a:pt x="2611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2607875" y="1070375"/>
              <a:ext cx="98475" cy="30975"/>
            </a:xfrm>
            <a:custGeom>
              <a:rect b="b" l="l" r="r" t="t"/>
              <a:pathLst>
                <a:path extrusionOk="0" h="1239" w="3939">
                  <a:moveTo>
                    <a:pt x="212" y="1"/>
                  </a:moveTo>
                  <a:lnTo>
                    <a:pt x="0" y="661"/>
                  </a:lnTo>
                  <a:lnTo>
                    <a:pt x="1804" y="1239"/>
                  </a:lnTo>
                  <a:lnTo>
                    <a:pt x="3490" y="366"/>
                  </a:lnTo>
                  <a:cubicBezTo>
                    <a:pt x="3667" y="284"/>
                    <a:pt x="3808" y="154"/>
                    <a:pt x="3938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2417150" y="1156750"/>
              <a:ext cx="31875" cy="26550"/>
            </a:xfrm>
            <a:custGeom>
              <a:rect b="b" l="l" r="r" t="t"/>
              <a:pathLst>
                <a:path extrusionOk="0" h="1062" w="1275">
                  <a:moveTo>
                    <a:pt x="119" y="1"/>
                  </a:moveTo>
                  <a:cubicBezTo>
                    <a:pt x="1" y="342"/>
                    <a:pt x="36" y="708"/>
                    <a:pt x="201" y="1026"/>
                  </a:cubicBezTo>
                  <a:cubicBezTo>
                    <a:pt x="201" y="1038"/>
                    <a:pt x="213" y="1050"/>
                    <a:pt x="213" y="1062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2422750" y="1156750"/>
              <a:ext cx="41300" cy="35700"/>
            </a:xfrm>
            <a:custGeom>
              <a:rect b="b" l="l" r="r" t="t"/>
              <a:pathLst>
                <a:path extrusionOk="0" h="1428" w="1652">
                  <a:moveTo>
                    <a:pt x="1062" y="1"/>
                  </a:moveTo>
                  <a:lnTo>
                    <a:pt x="1" y="1062"/>
                  </a:lnTo>
                  <a:cubicBezTo>
                    <a:pt x="72" y="1203"/>
                    <a:pt x="178" y="1321"/>
                    <a:pt x="307" y="1427"/>
                  </a:cubicBezTo>
                  <a:cubicBezTo>
                    <a:pt x="366" y="1309"/>
                    <a:pt x="449" y="1203"/>
                    <a:pt x="555" y="1097"/>
                  </a:cubicBezTo>
                  <a:lnTo>
                    <a:pt x="165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2420100" y="1146425"/>
              <a:ext cx="54275" cy="10350"/>
            </a:xfrm>
            <a:custGeom>
              <a:rect b="b" l="l" r="r" t="t"/>
              <a:pathLst>
                <a:path extrusionOk="0" h="414" w="2171">
                  <a:moveTo>
                    <a:pt x="225" y="1"/>
                  </a:moveTo>
                  <a:cubicBezTo>
                    <a:pt x="119" y="119"/>
                    <a:pt x="48" y="260"/>
                    <a:pt x="1" y="414"/>
                  </a:cubicBezTo>
                  <a:lnTo>
                    <a:pt x="1757" y="414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2430125" y="1146150"/>
              <a:ext cx="88450" cy="54375"/>
            </a:xfrm>
            <a:custGeom>
              <a:rect b="b" l="l" r="r" t="t"/>
              <a:pathLst>
                <a:path extrusionOk="0" h="2175" w="3538">
                  <a:moveTo>
                    <a:pt x="3526" y="0"/>
                  </a:moveTo>
                  <a:lnTo>
                    <a:pt x="3522" y="12"/>
                  </a:lnTo>
                  <a:lnTo>
                    <a:pt x="3538" y="12"/>
                  </a:lnTo>
                  <a:lnTo>
                    <a:pt x="3526" y="0"/>
                  </a:lnTo>
                  <a:close/>
                  <a:moveTo>
                    <a:pt x="1769" y="12"/>
                  </a:moveTo>
                  <a:lnTo>
                    <a:pt x="1356" y="425"/>
                  </a:lnTo>
                  <a:lnTo>
                    <a:pt x="248" y="1533"/>
                  </a:lnTo>
                  <a:cubicBezTo>
                    <a:pt x="142" y="1627"/>
                    <a:pt x="59" y="1733"/>
                    <a:pt x="1" y="1851"/>
                  </a:cubicBezTo>
                  <a:cubicBezTo>
                    <a:pt x="249" y="2064"/>
                    <a:pt x="558" y="2175"/>
                    <a:pt x="869" y="2175"/>
                  </a:cubicBezTo>
                  <a:cubicBezTo>
                    <a:pt x="1075" y="2175"/>
                    <a:pt x="1282" y="2126"/>
                    <a:pt x="1474" y="2028"/>
                  </a:cubicBezTo>
                  <a:lnTo>
                    <a:pt x="3160" y="1156"/>
                  </a:lnTo>
                  <a:lnTo>
                    <a:pt x="3522" y="12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2425400" y="1115475"/>
              <a:ext cx="98200" cy="30975"/>
            </a:xfrm>
            <a:custGeom>
              <a:rect b="b" l="l" r="r" t="t"/>
              <a:pathLst>
                <a:path extrusionOk="0" h="1239" w="3928">
                  <a:moveTo>
                    <a:pt x="2135" y="1"/>
                  </a:moveTo>
                  <a:lnTo>
                    <a:pt x="449" y="873"/>
                  </a:lnTo>
                  <a:cubicBezTo>
                    <a:pt x="272" y="956"/>
                    <a:pt x="119" y="1086"/>
                    <a:pt x="1" y="1239"/>
                  </a:cubicBezTo>
                  <a:lnTo>
                    <a:pt x="3727" y="1239"/>
                  </a:lnTo>
                  <a:lnTo>
                    <a:pt x="3927" y="579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2411550" y="1039450"/>
              <a:ext cx="37475" cy="20650"/>
            </a:xfrm>
            <a:custGeom>
              <a:rect b="b" l="l" r="r" t="t"/>
              <a:pathLst>
                <a:path extrusionOk="0" h="826" w="1499">
                  <a:moveTo>
                    <a:pt x="673" y="0"/>
                  </a:moveTo>
                  <a:cubicBezTo>
                    <a:pt x="366" y="165"/>
                    <a:pt x="119" y="448"/>
                    <a:pt x="13" y="790"/>
                  </a:cubicBezTo>
                  <a:cubicBezTo>
                    <a:pt x="13" y="802"/>
                    <a:pt x="13" y="814"/>
                    <a:pt x="1" y="825"/>
                  </a:cubicBezTo>
                  <a:lnTo>
                    <a:pt x="1498" y="8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2410075" y="1060075"/>
              <a:ext cx="49550" cy="11800"/>
            </a:xfrm>
            <a:custGeom>
              <a:rect b="b" l="l" r="r" t="t"/>
              <a:pathLst>
                <a:path extrusionOk="0" h="472" w="1982">
                  <a:moveTo>
                    <a:pt x="60" y="0"/>
                  </a:moveTo>
                  <a:cubicBezTo>
                    <a:pt x="13" y="154"/>
                    <a:pt x="1" y="319"/>
                    <a:pt x="13" y="472"/>
                  </a:cubicBezTo>
                  <a:cubicBezTo>
                    <a:pt x="142" y="437"/>
                    <a:pt x="284" y="413"/>
                    <a:pt x="425" y="413"/>
                  </a:cubicBezTo>
                  <a:lnTo>
                    <a:pt x="1982" y="413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2428350" y="1035900"/>
              <a:ext cx="46025" cy="34500"/>
            </a:xfrm>
            <a:custGeom>
              <a:rect b="b" l="l" r="r" t="t"/>
              <a:pathLst>
                <a:path extrusionOk="0" h="1380" w="1841">
                  <a:moveTo>
                    <a:pt x="461" y="1"/>
                  </a:moveTo>
                  <a:cubicBezTo>
                    <a:pt x="307" y="24"/>
                    <a:pt x="154" y="71"/>
                    <a:pt x="1" y="142"/>
                  </a:cubicBezTo>
                  <a:lnTo>
                    <a:pt x="826" y="967"/>
                  </a:lnTo>
                  <a:lnTo>
                    <a:pt x="1251" y="1380"/>
                  </a:lnTo>
                  <a:lnTo>
                    <a:pt x="1840" y="1380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2410375" y="1070375"/>
              <a:ext cx="115875" cy="59575"/>
            </a:xfrm>
            <a:custGeom>
              <a:rect b="b" l="l" r="r" t="t"/>
              <a:pathLst>
                <a:path extrusionOk="0" h="2383" w="4635">
                  <a:moveTo>
                    <a:pt x="413" y="1"/>
                  </a:moveTo>
                  <a:cubicBezTo>
                    <a:pt x="272" y="1"/>
                    <a:pt x="130" y="25"/>
                    <a:pt x="1" y="60"/>
                  </a:cubicBezTo>
                  <a:cubicBezTo>
                    <a:pt x="48" y="602"/>
                    <a:pt x="413" y="1062"/>
                    <a:pt x="932" y="1227"/>
                  </a:cubicBezTo>
                  <a:lnTo>
                    <a:pt x="2736" y="1805"/>
                  </a:lnTo>
                  <a:lnTo>
                    <a:pt x="4540" y="2383"/>
                  </a:lnTo>
                  <a:lnTo>
                    <a:pt x="4634" y="207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2439850" y="1035900"/>
              <a:ext cx="90225" cy="86400"/>
            </a:xfrm>
            <a:custGeom>
              <a:rect b="b" l="l" r="r" t="t"/>
              <a:pathLst>
                <a:path extrusionOk="0" h="3456" w="3609">
                  <a:moveTo>
                    <a:pt x="1" y="1"/>
                  </a:moveTo>
                  <a:lnTo>
                    <a:pt x="1380" y="1380"/>
                  </a:lnTo>
                  <a:lnTo>
                    <a:pt x="3455" y="3455"/>
                  </a:lnTo>
                  <a:lnTo>
                    <a:pt x="3608" y="3019"/>
                  </a:lnTo>
                  <a:lnTo>
                    <a:pt x="2382" y="637"/>
                  </a:lnTo>
                  <a:lnTo>
                    <a:pt x="567" y="59"/>
                  </a:lnTo>
                  <a:cubicBezTo>
                    <a:pt x="437" y="12"/>
                    <a:pt x="295" y="1"/>
                    <a:pt x="154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2682725" y="1156750"/>
              <a:ext cx="35400" cy="20650"/>
            </a:xfrm>
            <a:custGeom>
              <a:rect b="b" l="l" r="r" t="t"/>
              <a:pathLst>
                <a:path extrusionOk="0" h="826" w="1416">
                  <a:moveTo>
                    <a:pt x="1" y="1"/>
                  </a:moveTo>
                  <a:lnTo>
                    <a:pt x="826" y="826"/>
                  </a:lnTo>
                  <a:cubicBezTo>
                    <a:pt x="1074" y="684"/>
                    <a:pt x="1286" y="472"/>
                    <a:pt x="1416" y="213"/>
                  </a:cubicBezTo>
                  <a:lnTo>
                    <a:pt x="95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2706600" y="1156750"/>
              <a:ext cx="13600" cy="5325"/>
            </a:xfrm>
            <a:custGeom>
              <a:rect b="b" l="l" r="r" t="t"/>
              <a:pathLst>
                <a:path extrusionOk="0" h="213" w="544">
                  <a:moveTo>
                    <a:pt x="1" y="1"/>
                  </a:moveTo>
                  <a:lnTo>
                    <a:pt x="461" y="213"/>
                  </a:lnTo>
                  <a:cubicBezTo>
                    <a:pt x="484" y="154"/>
                    <a:pt x="508" y="95"/>
                    <a:pt x="531" y="48"/>
                  </a:cubicBezTo>
                  <a:cubicBezTo>
                    <a:pt x="531" y="36"/>
                    <a:pt x="531" y="24"/>
                    <a:pt x="543" y="12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2672125" y="1144950"/>
              <a:ext cx="49250" cy="11825"/>
            </a:xfrm>
            <a:custGeom>
              <a:rect b="b" l="l" r="r" t="t"/>
              <a:pathLst>
                <a:path extrusionOk="0" h="473" w="1970">
                  <a:moveTo>
                    <a:pt x="1958" y="1"/>
                  </a:moveTo>
                  <a:cubicBezTo>
                    <a:pt x="1958" y="2"/>
                    <a:pt x="1958" y="3"/>
                    <a:pt x="1958" y="4"/>
                  </a:cubicBezTo>
                  <a:lnTo>
                    <a:pt x="1958" y="4"/>
                  </a:lnTo>
                  <a:cubicBezTo>
                    <a:pt x="1962" y="3"/>
                    <a:pt x="1966" y="2"/>
                    <a:pt x="1969" y="1"/>
                  </a:cubicBezTo>
                  <a:close/>
                  <a:moveTo>
                    <a:pt x="1958" y="4"/>
                  </a:moveTo>
                  <a:lnTo>
                    <a:pt x="1958" y="4"/>
                  </a:lnTo>
                  <a:cubicBezTo>
                    <a:pt x="1831" y="38"/>
                    <a:pt x="1694" y="60"/>
                    <a:pt x="1557" y="60"/>
                  </a:cubicBezTo>
                  <a:lnTo>
                    <a:pt x="0" y="60"/>
                  </a:lnTo>
                  <a:lnTo>
                    <a:pt x="413" y="473"/>
                  </a:lnTo>
                  <a:lnTo>
                    <a:pt x="1910" y="473"/>
                  </a:lnTo>
                  <a:cubicBezTo>
                    <a:pt x="1957" y="320"/>
                    <a:pt x="1969" y="156"/>
                    <a:pt x="1958" y="4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2657375" y="1146425"/>
              <a:ext cx="46025" cy="34525"/>
            </a:xfrm>
            <a:custGeom>
              <a:rect b="b" l="l" r="r" t="t"/>
              <a:pathLst>
                <a:path extrusionOk="0" h="1381" w="1841">
                  <a:moveTo>
                    <a:pt x="1" y="1"/>
                  </a:moveTo>
                  <a:lnTo>
                    <a:pt x="1380" y="1380"/>
                  </a:lnTo>
                  <a:cubicBezTo>
                    <a:pt x="1534" y="1357"/>
                    <a:pt x="1687" y="1310"/>
                    <a:pt x="1840" y="1239"/>
                  </a:cubicBezTo>
                  <a:lnTo>
                    <a:pt x="1015" y="4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2605500" y="1086900"/>
              <a:ext cx="115875" cy="59550"/>
            </a:xfrm>
            <a:custGeom>
              <a:rect b="b" l="l" r="r" t="t"/>
              <a:pathLst>
                <a:path extrusionOk="0" h="2382" w="4635">
                  <a:moveTo>
                    <a:pt x="95" y="0"/>
                  </a:moveTo>
                  <a:lnTo>
                    <a:pt x="1" y="307"/>
                  </a:lnTo>
                  <a:lnTo>
                    <a:pt x="2076" y="2382"/>
                  </a:lnTo>
                  <a:lnTo>
                    <a:pt x="4222" y="2382"/>
                  </a:lnTo>
                  <a:cubicBezTo>
                    <a:pt x="4363" y="2382"/>
                    <a:pt x="4505" y="2358"/>
                    <a:pt x="4634" y="2323"/>
                  </a:cubicBezTo>
                  <a:cubicBezTo>
                    <a:pt x="4587" y="1781"/>
                    <a:pt x="4222" y="1321"/>
                    <a:pt x="3703" y="1156"/>
                  </a:cubicBezTo>
                  <a:lnTo>
                    <a:pt x="1899" y="57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2601675" y="1094550"/>
              <a:ext cx="89925" cy="86500"/>
            </a:xfrm>
            <a:custGeom>
              <a:rect b="b" l="l" r="r" t="t"/>
              <a:pathLst>
                <a:path extrusionOk="0" h="3460" w="3597">
                  <a:moveTo>
                    <a:pt x="154" y="1"/>
                  </a:moveTo>
                  <a:lnTo>
                    <a:pt x="0" y="437"/>
                  </a:lnTo>
                  <a:lnTo>
                    <a:pt x="1227" y="2819"/>
                  </a:lnTo>
                  <a:lnTo>
                    <a:pt x="3031" y="3396"/>
                  </a:lnTo>
                  <a:cubicBezTo>
                    <a:pt x="3177" y="3442"/>
                    <a:pt x="3323" y="3459"/>
                    <a:pt x="3469" y="3459"/>
                  </a:cubicBezTo>
                  <a:cubicBezTo>
                    <a:pt x="3512" y="3459"/>
                    <a:pt x="3554" y="3458"/>
                    <a:pt x="3597" y="3455"/>
                  </a:cubicBezTo>
                  <a:lnTo>
                    <a:pt x="2229" y="207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491150" y="961025"/>
              <a:ext cx="26250" cy="30675"/>
            </a:xfrm>
            <a:custGeom>
              <a:rect b="b" l="l" r="r" t="t"/>
              <a:pathLst>
                <a:path extrusionOk="0" h="1227" w="1050">
                  <a:moveTo>
                    <a:pt x="637" y="1"/>
                  </a:moveTo>
                  <a:cubicBezTo>
                    <a:pt x="425" y="1"/>
                    <a:pt x="224" y="48"/>
                    <a:pt x="36" y="142"/>
                  </a:cubicBezTo>
                  <a:lnTo>
                    <a:pt x="0" y="166"/>
                  </a:lnTo>
                  <a:lnTo>
                    <a:pt x="1049" y="1227"/>
                  </a:lnTo>
                  <a:lnTo>
                    <a:pt x="1049" y="60"/>
                  </a:lnTo>
                  <a:cubicBezTo>
                    <a:pt x="908" y="24"/>
                    <a:pt x="778" y="1"/>
                    <a:pt x="637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517375" y="962500"/>
              <a:ext cx="10350" cy="39525"/>
            </a:xfrm>
            <a:custGeom>
              <a:rect b="b" l="l" r="r" t="t"/>
              <a:pathLst>
                <a:path extrusionOk="0" h="1581" w="414">
                  <a:moveTo>
                    <a:pt x="0" y="1"/>
                  </a:moveTo>
                  <a:lnTo>
                    <a:pt x="0" y="1168"/>
                  </a:lnTo>
                  <a:lnTo>
                    <a:pt x="413" y="1581"/>
                  </a:lnTo>
                  <a:lnTo>
                    <a:pt x="413" y="225"/>
                  </a:lnTo>
                  <a:cubicBezTo>
                    <a:pt x="295" y="130"/>
                    <a:pt x="154" y="48"/>
                    <a:pt x="0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481700" y="965150"/>
              <a:ext cx="46300" cy="51625"/>
            </a:xfrm>
            <a:custGeom>
              <a:rect b="b" l="l" r="r" t="t"/>
              <a:pathLst>
                <a:path extrusionOk="0" h="2065" w="1852">
                  <a:moveTo>
                    <a:pt x="366" y="1"/>
                  </a:moveTo>
                  <a:lnTo>
                    <a:pt x="370" y="5"/>
                  </a:lnTo>
                  <a:lnTo>
                    <a:pt x="370" y="5"/>
                  </a:lnTo>
                  <a:cubicBezTo>
                    <a:pt x="373" y="3"/>
                    <a:pt x="376" y="2"/>
                    <a:pt x="378" y="1"/>
                  </a:cubicBezTo>
                  <a:close/>
                  <a:moveTo>
                    <a:pt x="370" y="5"/>
                  </a:moveTo>
                  <a:cubicBezTo>
                    <a:pt x="232" y="76"/>
                    <a:pt x="105" y="180"/>
                    <a:pt x="1" y="296"/>
                  </a:cubicBezTo>
                  <a:cubicBezTo>
                    <a:pt x="119" y="366"/>
                    <a:pt x="237" y="449"/>
                    <a:pt x="331" y="543"/>
                  </a:cubicBezTo>
                  <a:lnTo>
                    <a:pt x="1852" y="2064"/>
                  </a:lnTo>
                  <a:lnTo>
                    <a:pt x="1852" y="1475"/>
                  </a:lnTo>
                  <a:lnTo>
                    <a:pt x="1427" y="1062"/>
                  </a:lnTo>
                  <a:lnTo>
                    <a:pt x="370" y="5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527975" y="968100"/>
              <a:ext cx="30700" cy="73125"/>
            </a:xfrm>
            <a:custGeom>
              <a:rect b="b" l="l" r="r" t="t"/>
              <a:pathLst>
                <a:path extrusionOk="0" h="2925" w="1228">
                  <a:moveTo>
                    <a:pt x="1" y="1"/>
                  </a:moveTo>
                  <a:lnTo>
                    <a:pt x="1" y="1958"/>
                  </a:lnTo>
                  <a:lnTo>
                    <a:pt x="968" y="2925"/>
                  </a:lnTo>
                  <a:lnTo>
                    <a:pt x="1227" y="2123"/>
                  </a:lnTo>
                  <a:lnTo>
                    <a:pt x="355" y="437"/>
                  </a:lnTo>
                  <a:cubicBezTo>
                    <a:pt x="272" y="272"/>
                    <a:pt x="154" y="119"/>
                    <a:pt x="1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2471400" y="972825"/>
              <a:ext cx="80775" cy="138275"/>
            </a:xfrm>
            <a:custGeom>
              <a:rect b="b" l="l" r="r" t="t"/>
              <a:pathLst>
                <a:path extrusionOk="0" h="5531" w="3231">
                  <a:moveTo>
                    <a:pt x="413" y="0"/>
                  </a:moveTo>
                  <a:cubicBezTo>
                    <a:pt x="59" y="401"/>
                    <a:pt x="0" y="991"/>
                    <a:pt x="248" y="1474"/>
                  </a:cubicBezTo>
                  <a:lnTo>
                    <a:pt x="1108" y="3160"/>
                  </a:lnTo>
                  <a:lnTo>
                    <a:pt x="2335" y="5530"/>
                  </a:lnTo>
                  <a:lnTo>
                    <a:pt x="3231" y="2736"/>
                  </a:lnTo>
                  <a:lnTo>
                    <a:pt x="2264" y="1769"/>
                  </a:lnTo>
                  <a:lnTo>
                    <a:pt x="743" y="248"/>
                  </a:lnTo>
                  <a:cubicBezTo>
                    <a:pt x="649" y="142"/>
                    <a:pt x="531" y="59"/>
                    <a:pt x="413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2614350" y="1225125"/>
              <a:ext cx="26250" cy="30825"/>
            </a:xfrm>
            <a:custGeom>
              <a:rect b="b" l="l" r="r" t="t"/>
              <a:pathLst>
                <a:path extrusionOk="0" h="1233" w="1050">
                  <a:moveTo>
                    <a:pt x="0" y="1"/>
                  </a:moveTo>
                  <a:lnTo>
                    <a:pt x="0" y="1168"/>
                  </a:lnTo>
                  <a:cubicBezTo>
                    <a:pt x="133" y="1211"/>
                    <a:pt x="273" y="1232"/>
                    <a:pt x="414" y="1232"/>
                  </a:cubicBezTo>
                  <a:cubicBezTo>
                    <a:pt x="622" y="1232"/>
                    <a:pt x="831" y="1184"/>
                    <a:pt x="1014" y="1086"/>
                  </a:cubicBezTo>
                  <a:lnTo>
                    <a:pt x="1050" y="10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2603750" y="1214825"/>
              <a:ext cx="10625" cy="39525"/>
            </a:xfrm>
            <a:custGeom>
              <a:rect b="b" l="l" r="r" t="t"/>
              <a:pathLst>
                <a:path extrusionOk="0" h="1581" w="425">
                  <a:moveTo>
                    <a:pt x="0" y="0"/>
                  </a:moveTo>
                  <a:lnTo>
                    <a:pt x="0" y="1356"/>
                  </a:lnTo>
                  <a:cubicBezTo>
                    <a:pt x="130" y="1450"/>
                    <a:pt x="271" y="1533"/>
                    <a:pt x="424" y="1580"/>
                  </a:cubicBezTo>
                  <a:lnTo>
                    <a:pt x="424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2603750" y="1199775"/>
              <a:ext cx="46300" cy="51925"/>
            </a:xfrm>
            <a:custGeom>
              <a:rect b="b" l="l" r="r" t="t"/>
              <a:pathLst>
                <a:path extrusionOk="0" h="2077" w="1852">
                  <a:moveTo>
                    <a:pt x="0" y="1"/>
                  </a:moveTo>
                  <a:lnTo>
                    <a:pt x="0" y="590"/>
                  </a:lnTo>
                  <a:lnTo>
                    <a:pt x="424" y="1015"/>
                  </a:lnTo>
                  <a:lnTo>
                    <a:pt x="1474" y="2076"/>
                  </a:lnTo>
                  <a:cubicBezTo>
                    <a:pt x="1615" y="1993"/>
                    <a:pt x="1745" y="1887"/>
                    <a:pt x="1851" y="1769"/>
                  </a:cubicBezTo>
                  <a:cubicBezTo>
                    <a:pt x="1733" y="1699"/>
                    <a:pt x="1615" y="1616"/>
                    <a:pt x="1521" y="15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573075" y="1175625"/>
              <a:ext cx="30700" cy="73125"/>
            </a:xfrm>
            <a:custGeom>
              <a:rect b="b" l="l" r="r" t="t"/>
              <a:pathLst>
                <a:path extrusionOk="0" h="2925" w="1228">
                  <a:moveTo>
                    <a:pt x="248" y="0"/>
                  </a:moveTo>
                  <a:lnTo>
                    <a:pt x="257" y="9"/>
                  </a:lnTo>
                  <a:lnTo>
                    <a:pt x="257" y="9"/>
                  </a:lnTo>
                  <a:lnTo>
                    <a:pt x="260" y="0"/>
                  </a:lnTo>
                  <a:close/>
                  <a:moveTo>
                    <a:pt x="257" y="9"/>
                  </a:moveTo>
                  <a:lnTo>
                    <a:pt x="1" y="802"/>
                  </a:lnTo>
                  <a:lnTo>
                    <a:pt x="862" y="2488"/>
                  </a:lnTo>
                  <a:cubicBezTo>
                    <a:pt x="956" y="2653"/>
                    <a:pt x="1074" y="2806"/>
                    <a:pt x="1227" y="2924"/>
                  </a:cubicBezTo>
                  <a:lnTo>
                    <a:pt x="1227" y="967"/>
                  </a:lnTo>
                  <a:lnTo>
                    <a:pt x="257" y="9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579575" y="1105475"/>
              <a:ext cx="81075" cy="138550"/>
            </a:xfrm>
            <a:custGeom>
              <a:rect b="b" l="l" r="r" t="t"/>
              <a:pathLst>
                <a:path extrusionOk="0" h="5542" w="3243">
                  <a:moveTo>
                    <a:pt x="896" y="0"/>
                  </a:moveTo>
                  <a:lnTo>
                    <a:pt x="0" y="2794"/>
                  </a:lnTo>
                  <a:lnTo>
                    <a:pt x="967" y="3773"/>
                  </a:lnTo>
                  <a:lnTo>
                    <a:pt x="2488" y="5294"/>
                  </a:lnTo>
                  <a:cubicBezTo>
                    <a:pt x="2594" y="5388"/>
                    <a:pt x="2700" y="5471"/>
                    <a:pt x="2818" y="5541"/>
                  </a:cubicBezTo>
                  <a:cubicBezTo>
                    <a:pt x="3172" y="5129"/>
                    <a:pt x="3243" y="4551"/>
                    <a:pt x="2995" y="4068"/>
                  </a:cubicBezTo>
                  <a:lnTo>
                    <a:pt x="2122" y="2382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496750" y="954250"/>
              <a:ext cx="137975" cy="308350"/>
            </a:xfrm>
            <a:custGeom>
              <a:rect b="b" l="l" r="r" t="t"/>
              <a:pathLst>
                <a:path extrusionOk="0" h="12334" w="5519">
                  <a:moveTo>
                    <a:pt x="4693" y="1"/>
                  </a:moveTo>
                  <a:lnTo>
                    <a:pt x="4693" y="1498"/>
                  </a:lnTo>
                  <a:lnTo>
                    <a:pt x="5518" y="673"/>
                  </a:lnTo>
                  <a:cubicBezTo>
                    <a:pt x="5353" y="354"/>
                    <a:pt x="5070" y="119"/>
                    <a:pt x="4728" y="12"/>
                  </a:cubicBezTo>
                  <a:lnTo>
                    <a:pt x="4693" y="1"/>
                  </a:lnTo>
                  <a:close/>
                  <a:moveTo>
                    <a:pt x="825" y="10836"/>
                  </a:moveTo>
                  <a:lnTo>
                    <a:pt x="0" y="11661"/>
                  </a:lnTo>
                  <a:cubicBezTo>
                    <a:pt x="165" y="11980"/>
                    <a:pt x="448" y="12215"/>
                    <a:pt x="778" y="12321"/>
                  </a:cubicBezTo>
                  <a:lnTo>
                    <a:pt x="825" y="12333"/>
                  </a:lnTo>
                  <a:lnTo>
                    <a:pt x="825" y="10836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2517375" y="952775"/>
              <a:ext cx="97000" cy="311300"/>
            </a:xfrm>
            <a:custGeom>
              <a:rect b="b" l="l" r="r" t="t"/>
              <a:pathLst>
                <a:path extrusionOk="0" h="12452" w="3880">
                  <a:moveTo>
                    <a:pt x="3396" y="1"/>
                  </a:moveTo>
                  <a:cubicBezTo>
                    <a:pt x="3431" y="142"/>
                    <a:pt x="3455" y="272"/>
                    <a:pt x="3455" y="413"/>
                  </a:cubicBezTo>
                  <a:lnTo>
                    <a:pt x="3455" y="1970"/>
                  </a:lnTo>
                  <a:lnTo>
                    <a:pt x="3879" y="1557"/>
                  </a:lnTo>
                  <a:lnTo>
                    <a:pt x="3879" y="60"/>
                  </a:lnTo>
                  <a:cubicBezTo>
                    <a:pt x="3762" y="24"/>
                    <a:pt x="3632" y="1"/>
                    <a:pt x="3502" y="1"/>
                  </a:cubicBezTo>
                  <a:close/>
                  <a:moveTo>
                    <a:pt x="413" y="10482"/>
                  </a:moveTo>
                  <a:lnTo>
                    <a:pt x="413" y="10494"/>
                  </a:lnTo>
                  <a:lnTo>
                    <a:pt x="425" y="10482"/>
                  </a:lnTo>
                  <a:close/>
                  <a:moveTo>
                    <a:pt x="413" y="10494"/>
                  </a:moveTo>
                  <a:lnTo>
                    <a:pt x="0" y="10895"/>
                  </a:lnTo>
                  <a:lnTo>
                    <a:pt x="0" y="12392"/>
                  </a:lnTo>
                  <a:cubicBezTo>
                    <a:pt x="118" y="12428"/>
                    <a:pt x="248" y="12451"/>
                    <a:pt x="366" y="12451"/>
                  </a:cubicBezTo>
                  <a:lnTo>
                    <a:pt x="472" y="12451"/>
                  </a:lnTo>
                  <a:cubicBezTo>
                    <a:pt x="437" y="12310"/>
                    <a:pt x="413" y="12180"/>
                    <a:pt x="413" y="12039"/>
                  </a:cubicBezTo>
                  <a:lnTo>
                    <a:pt x="413" y="10494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493500" y="971050"/>
              <a:ext cx="144750" cy="274750"/>
            </a:xfrm>
            <a:custGeom>
              <a:rect b="b" l="l" r="r" t="t"/>
              <a:pathLst>
                <a:path extrusionOk="0" h="10990" w="5790">
                  <a:moveTo>
                    <a:pt x="5648" y="1"/>
                  </a:moveTo>
                  <a:lnTo>
                    <a:pt x="4834" y="826"/>
                  </a:lnTo>
                  <a:lnTo>
                    <a:pt x="4410" y="1250"/>
                  </a:lnTo>
                  <a:lnTo>
                    <a:pt x="4410" y="1840"/>
                  </a:lnTo>
                  <a:lnTo>
                    <a:pt x="5789" y="460"/>
                  </a:lnTo>
                  <a:cubicBezTo>
                    <a:pt x="5778" y="295"/>
                    <a:pt x="5731" y="142"/>
                    <a:pt x="5648" y="1"/>
                  </a:cubicBezTo>
                  <a:close/>
                  <a:moveTo>
                    <a:pt x="1380" y="9150"/>
                  </a:moveTo>
                  <a:lnTo>
                    <a:pt x="0" y="10529"/>
                  </a:lnTo>
                  <a:cubicBezTo>
                    <a:pt x="12" y="10694"/>
                    <a:pt x="59" y="10848"/>
                    <a:pt x="142" y="10989"/>
                  </a:cubicBezTo>
                  <a:lnTo>
                    <a:pt x="955" y="10164"/>
                  </a:lnTo>
                  <a:lnTo>
                    <a:pt x="1380" y="9751"/>
                  </a:lnTo>
                  <a:lnTo>
                    <a:pt x="1380" y="9162"/>
                  </a:lnTo>
                  <a:lnTo>
                    <a:pt x="1380" y="915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2527975" y="953075"/>
              <a:ext cx="75800" cy="310700"/>
            </a:xfrm>
            <a:custGeom>
              <a:rect b="b" l="l" r="r" t="t"/>
              <a:pathLst>
                <a:path extrusionOk="0" h="12428" w="3032">
                  <a:moveTo>
                    <a:pt x="2972" y="0"/>
                  </a:moveTo>
                  <a:cubicBezTo>
                    <a:pt x="2430" y="36"/>
                    <a:pt x="1970" y="401"/>
                    <a:pt x="1805" y="920"/>
                  </a:cubicBezTo>
                  <a:lnTo>
                    <a:pt x="1227" y="2724"/>
                  </a:lnTo>
                  <a:lnTo>
                    <a:pt x="968" y="3526"/>
                  </a:lnTo>
                  <a:lnTo>
                    <a:pt x="1522" y="4068"/>
                  </a:lnTo>
                  <a:lnTo>
                    <a:pt x="3031" y="2559"/>
                  </a:lnTo>
                  <a:lnTo>
                    <a:pt x="3031" y="401"/>
                  </a:lnTo>
                  <a:cubicBezTo>
                    <a:pt x="3031" y="272"/>
                    <a:pt x="3007" y="130"/>
                    <a:pt x="2972" y="0"/>
                  </a:cubicBezTo>
                  <a:close/>
                  <a:moveTo>
                    <a:pt x="1510" y="8360"/>
                  </a:moveTo>
                  <a:lnTo>
                    <a:pt x="1" y="9869"/>
                  </a:lnTo>
                  <a:lnTo>
                    <a:pt x="1" y="12027"/>
                  </a:lnTo>
                  <a:cubicBezTo>
                    <a:pt x="1" y="12156"/>
                    <a:pt x="13" y="12298"/>
                    <a:pt x="60" y="12427"/>
                  </a:cubicBezTo>
                  <a:cubicBezTo>
                    <a:pt x="602" y="12392"/>
                    <a:pt x="1062" y="12027"/>
                    <a:pt x="1227" y="11508"/>
                  </a:cubicBezTo>
                  <a:lnTo>
                    <a:pt x="1805" y="9704"/>
                  </a:lnTo>
                  <a:lnTo>
                    <a:pt x="2064" y="8902"/>
                  </a:lnTo>
                  <a:lnTo>
                    <a:pt x="1522" y="836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2492900" y="982250"/>
              <a:ext cx="145950" cy="252050"/>
            </a:xfrm>
            <a:custGeom>
              <a:rect b="b" l="l" r="r" t="t"/>
              <a:pathLst>
                <a:path extrusionOk="0" h="10082" w="5838">
                  <a:moveTo>
                    <a:pt x="5813" y="1"/>
                  </a:moveTo>
                  <a:lnTo>
                    <a:pt x="5813" y="12"/>
                  </a:lnTo>
                  <a:lnTo>
                    <a:pt x="4434" y="1392"/>
                  </a:lnTo>
                  <a:lnTo>
                    <a:pt x="2913" y="2901"/>
                  </a:lnTo>
                  <a:lnTo>
                    <a:pt x="3550" y="3526"/>
                  </a:lnTo>
                  <a:lnTo>
                    <a:pt x="4811" y="3526"/>
                  </a:lnTo>
                  <a:lnTo>
                    <a:pt x="5177" y="2371"/>
                  </a:lnTo>
                  <a:lnTo>
                    <a:pt x="5755" y="567"/>
                  </a:lnTo>
                  <a:cubicBezTo>
                    <a:pt x="5813" y="390"/>
                    <a:pt x="5837" y="189"/>
                    <a:pt x="5813" y="1"/>
                  </a:cubicBezTo>
                  <a:close/>
                  <a:moveTo>
                    <a:pt x="1027" y="6568"/>
                  </a:moveTo>
                  <a:lnTo>
                    <a:pt x="661" y="7712"/>
                  </a:lnTo>
                  <a:lnTo>
                    <a:pt x="83" y="9527"/>
                  </a:lnTo>
                  <a:cubicBezTo>
                    <a:pt x="24" y="9704"/>
                    <a:pt x="1" y="9893"/>
                    <a:pt x="24" y="10081"/>
                  </a:cubicBezTo>
                  <a:lnTo>
                    <a:pt x="1404" y="8702"/>
                  </a:lnTo>
                  <a:lnTo>
                    <a:pt x="2913" y="7193"/>
                  </a:lnTo>
                  <a:lnTo>
                    <a:pt x="2288" y="6568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518550" y="1070375"/>
              <a:ext cx="94650" cy="76075"/>
            </a:xfrm>
            <a:custGeom>
              <a:rect b="b" l="l" r="r" t="t"/>
              <a:pathLst>
                <a:path extrusionOk="0" h="3043" w="3786">
                  <a:moveTo>
                    <a:pt x="2524" y="1"/>
                  </a:moveTo>
                  <a:lnTo>
                    <a:pt x="3479" y="968"/>
                  </a:lnTo>
                  <a:lnTo>
                    <a:pt x="3573" y="661"/>
                  </a:lnTo>
                  <a:lnTo>
                    <a:pt x="3785" y="1"/>
                  </a:lnTo>
                  <a:close/>
                  <a:moveTo>
                    <a:pt x="307" y="2076"/>
                  </a:moveTo>
                  <a:lnTo>
                    <a:pt x="213" y="2383"/>
                  </a:lnTo>
                  <a:lnTo>
                    <a:pt x="1" y="3043"/>
                  </a:lnTo>
                  <a:lnTo>
                    <a:pt x="1262" y="3043"/>
                  </a:lnTo>
                  <a:lnTo>
                    <a:pt x="307" y="2076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2526225" y="1041200"/>
              <a:ext cx="79300" cy="134450"/>
            </a:xfrm>
            <a:custGeom>
              <a:rect b="b" l="l" r="r" t="t"/>
              <a:pathLst>
                <a:path extrusionOk="0" h="5378" w="3172">
                  <a:moveTo>
                    <a:pt x="1038" y="1"/>
                  </a:moveTo>
                  <a:lnTo>
                    <a:pt x="142" y="2807"/>
                  </a:lnTo>
                  <a:lnTo>
                    <a:pt x="0" y="3243"/>
                  </a:lnTo>
                  <a:lnTo>
                    <a:pt x="955" y="4210"/>
                  </a:lnTo>
                  <a:lnTo>
                    <a:pt x="1592" y="4835"/>
                  </a:lnTo>
                  <a:lnTo>
                    <a:pt x="2134" y="5377"/>
                  </a:lnTo>
                  <a:lnTo>
                    <a:pt x="3030" y="2571"/>
                  </a:lnTo>
                  <a:lnTo>
                    <a:pt x="3172" y="2135"/>
                  </a:lnTo>
                  <a:lnTo>
                    <a:pt x="2217" y="1168"/>
                  </a:lnTo>
                  <a:lnTo>
                    <a:pt x="1592" y="54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2471650" y="1022775"/>
              <a:ext cx="184425" cy="171775"/>
            </a:xfrm>
            <a:custGeom>
              <a:rect b="b" l="l" r="r" t="t"/>
              <a:pathLst>
                <a:path extrusionOk="0" h="6871" w="7377">
                  <a:moveTo>
                    <a:pt x="4617" y="0"/>
                  </a:moveTo>
                  <a:cubicBezTo>
                    <a:pt x="4336" y="0"/>
                    <a:pt x="4058" y="154"/>
                    <a:pt x="3940" y="514"/>
                  </a:cubicBezTo>
                  <a:cubicBezTo>
                    <a:pt x="3877" y="709"/>
                    <a:pt x="3704" y="810"/>
                    <a:pt x="3528" y="810"/>
                  </a:cubicBezTo>
                  <a:cubicBezTo>
                    <a:pt x="3375" y="810"/>
                    <a:pt x="3221" y="732"/>
                    <a:pt x="3138" y="573"/>
                  </a:cubicBezTo>
                  <a:cubicBezTo>
                    <a:pt x="2987" y="298"/>
                    <a:pt x="2751" y="184"/>
                    <a:pt x="2515" y="184"/>
                  </a:cubicBezTo>
                  <a:cubicBezTo>
                    <a:pt x="2031" y="184"/>
                    <a:pt x="1552" y="666"/>
                    <a:pt x="1829" y="1245"/>
                  </a:cubicBezTo>
                  <a:cubicBezTo>
                    <a:pt x="1984" y="1544"/>
                    <a:pt x="1751" y="1879"/>
                    <a:pt x="1445" y="1879"/>
                  </a:cubicBezTo>
                  <a:cubicBezTo>
                    <a:pt x="1401" y="1879"/>
                    <a:pt x="1356" y="1873"/>
                    <a:pt x="1311" y="1858"/>
                  </a:cubicBezTo>
                  <a:cubicBezTo>
                    <a:pt x="1219" y="1828"/>
                    <a:pt x="1133" y="1815"/>
                    <a:pt x="1051" y="1815"/>
                  </a:cubicBezTo>
                  <a:cubicBezTo>
                    <a:pt x="292" y="1815"/>
                    <a:pt x="0" y="2995"/>
                    <a:pt x="863" y="3261"/>
                  </a:cubicBezTo>
                  <a:cubicBezTo>
                    <a:pt x="1228" y="3379"/>
                    <a:pt x="1264" y="3886"/>
                    <a:pt x="922" y="4063"/>
                  </a:cubicBezTo>
                  <a:cubicBezTo>
                    <a:pt x="199" y="4459"/>
                    <a:pt x="583" y="5453"/>
                    <a:pt x="1255" y="5453"/>
                  </a:cubicBezTo>
                  <a:cubicBezTo>
                    <a:pt x="1362" y="5453"/>
                    <a:pt x="1476" y="5428"/>
                    <a:pt x="1594" y="5371"/>
                  </a:cubicBezTo>
                  <a:cubicBezTo>
                    <a:pt x="1656" y="5344"/>
                    <a:pt x="1719" y="5331"/>
                    <a:pt x="1780" y="5331"/>
                  </a:cubicBezTo>
                  <a:cubicBezTo>
                    <a:pt x="2056" y="5331"/>
                    <a:pt x="2294" y="5591"/>
                    <a:pt x="2207" y="5890"/>
                  </a:cubicBezTo>
                  <a:cubicBezTo>
                    <a:pt x="2077" y="6279"/>
                    <a:pt x="2289" y="6715"/>
                    <a:pt x="2678" y="6833"/>
                  </a:cubicBezTo>
                  <a:cubicBezTo>
                    <a:pt x="2756" y="6858"/>
                    <a:pt x="2833" y="6870"/>
                    <a:pt x="2909" y="6870"/>
                  </a:cubicBezTo>
                  <a:cubicBezTo>
                    <a:pt x="3227" y="6870"/>
                    <a:pt x="3515" y="6662"/>
                    <a:pt x="3610" y="6338"/>
                  </a:cubicBezTo>
                  <a:lnTo>
                    <a:pt x="3610" y="6326"/>
                  </a:lnTo>
                  <a:cubicBezTo>
                    <a:pt x="3673" y="6136"/>
                    <a:pt x="3846" y="6034"/>
                    <a:pt x="4019" y="6034"/>
                  </a:cubicBezTo>
                  <a:cubicBezTo>
                    <a:pt x="4168" y="6034"/>
                    <a:pt x="4318" y="6109"/>
                    <a:pt x="4400" y="6267"/>
                  </a:cubicBezTo>
                  <a:cubicBezTo>
                    <a:pt x="4549" y="6557"/>
                    <a:pt x="4792" y="6678"/>
                    <a:pt x="5036" y="6678"/>
                  </a:cubicBezTo>
                  <a:cubicBezTo>
                    <a:pt x="5525" y="6678"/>
                    <a:pt x="6012" y="6190"/>
                    <a:pt x="5720" y="5607"/>
                  </a:cubicBezTo>
                  <a:cubicBezTo>
                    <a:pt x="5566" y="5299"/>
                    <a:pt x="5798" y="4972"/>
                    <a:pt x="6102" y="4972"/>
                  </a:cubicBezTo>
                  <a:cubicBezTo>
                    <a:pt x="6146" y="4972"/>
                    <a:pt x="6192" y="4979"/>
                    <a:pt x="6239" y="4994"/>
                  </a:cubicBezTo>
                  <a:cubicBezTo>
                    <a:pt x="6317" y="5020"/>
                    <a:pt x="6395" y="5032"/>
                    <a:pt x="6473" y="5032"/>
                  </a:cubicBezTo>
                  <a:cubicBezTo>
                    <a:pt x="6786" y="5032"/>
                    <a:pt x="7078" y="4834"/>
                    <a:pt x="7182" y="4522"/>
                  </a:cubicBezTo>
                  <a:cubicBezTo>
                    <a:pt x="7312" y="4122"/>
                    <a:pt x="7088" y="3697"/>
                    <a:pt x="6687" y="3591"/>
                  </a:cubicBezTo>
                  <a:cubicBezTo>
                    <a:pt x="6322" y="3473"/>
                    <a:pt x="6286" y="2966"/>
                    <a:pt x="6628" y="2789"/>
                  </a:cubicBezTo>
                  <a:cubicBezTo>
                    <a:pt x="7376" y="2405"/>
                    <a:pt x="6989" y="1388"/>
                    <a:pt x="6306" y="1388"/>
                  </a:cubicBezTo>
                  <a:cubicBezTo>
                    <a:pt x="6192" y="1388"/>
                    <a:pt x="6070" y="1417"/>
                    <a:pt x="5944" y="1481"/>
                  </a:cubicBezTo>
                  <a:cubicBezTo>
                    <a:pt x="5879" y="1514"/>
                    <a:pt x="5812" y="1530"/>
                    <a:pt x="5748" y="1530"/>
                  </a:cubicBezTo>
                  <a:cubicBezTo>
                    <a:pt x="5476" y="1530"/>
                    <a:pt x="5248" y="1257"/>
                    <a:pt x="5343" y="962"/>
                  </a:cubicBezTo>
                  <a:cubicBezTo>
                    <a:pt x="5517" y="390"/>
                    <a:pt x="5064" y="0"/>
                    <a:pt x="461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503225" y="1061550"/>
              <a:ext cx="109375" cy="93700"/>
            </a:xfrm>
            <a:custGeom>
              <a:rect b="b" l="l" r="r" t="t"/>
              <a:pathLst>
                <a:path extrusionOk="0" h="3748" w="4375">
                  <a:moveTo>
                    <a:pt x="2500" y="0"/>
                  </a:moveTo>
                  <a:cubicBezTo>
                    <a:pt x="838" y="0"/>
                    <a:pt x="1" y="2016"/>
                    <a:pt x="1180" y="3195"/>
                  </a:cubicBezTo>
                  <a:cubicBezTo>
                    <a:pt x="1561" y="3577"/>
                    <a:pt x="2029" y="3747"/>
                    <a:pt x="2489" y="3747"/>
                  </a:cubicBezTo>
                  <a:cubicBezTo>
                    <a:pt x="3451" y="3747"/>
                    <a:pt x="4375" y="3000"/>
                    <a:pt x="4375" y="1875"/>
                  </a:cubicBezTo>
                  <a:cubicBezTo>
                    <a:pt x="4375" y="837"/>
                    <a:pt x="3538" y="0"/>
                    <a:pt x="250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4992150" y="873200"/>
              <a:ext cx="98200" cy="469275"/>
            </a:xfrm>
            <a:custGeom>
              <a:rect b="b" l="l" r="r" t="t"/>
              <a:pathLst>
                <a:path extrusionOk="0" h="18771" w="3928">
                  <a:moveTo>
                    <a:pt x="1958" y="0"/>
                  </a:moveTo>
                  <a:cubicBezTo>
                    <a:pt x="873" y="0"/>
                    <a:pt x="1" y="896"/>
                    <a:pt x="25" y="1993"/>
                  </a:cubicBezTo>
                  <a:lnTo>
                    <a:pt x="25" y="16837"/>
                  </a:lnTo>
                  <a:cubicBezTo>
                    <a:pt x="25" y="17898"/>
                    <a:pt x="897" y="18770"/>
                    <a:pt x="1958" y="18770"/>
                  </a:cubicBezTo>
                  <a:cubicBezTo>
                    <a:pt x="3031" y="18770"/>
                    <a:pt x="3904" y="17898"/>
                    <a:pt x="3904" y="16837"/>
                  </a:cubicBezTo>
                  <a:lnTo>
                    <a:pt x="3904" y="1993"/>
                  </a:lnTo>
                  <a:cubicBezTo>
                    <a:pt x="3927" y="896"/>
                    <a:pt x="3055" y="0"/>
                    <a:pt x="1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4856875" y="928275"/>
              <a:ext cx="369350" cy="359675"/>
            </a:xfrm>
            <a:custGeom>
              <a:rect b="b" l="l" r="r" t="t"/>
              <a:pathLst>
                <a:path extrusionOk="0" h="14387" w="14774">
                  <a:moveTo>
                    <a:pt x="12640" y="1"/>
                  </a:moveTo>
                  <a:cubicBezTo>
                    <a:pt x="12135" y="1"/>
                    <a:pt x="11630" y="198"/>
                    <a:pt x="11248" y="592"/>
                  </a:cubicBezTo>
                  <a:lnTo>
                    <a:pt x="755" y="11085"/>
                  </a:lnTo>
                  <a:cubicBezTo>
                    <a:pt x="0" y="11840"/>
                    <a:pt x="0" y="13066"/>
                    <a:pt x="755" y="13820"/>
                  </a:cubicBezTo>
                  <a:cubicBezTo>
                    <a:pt x="1132" y="14198"/>
                    <a:pt x="1627" y="14386"/>
                    <a:pt x="2122" y="14386"/>
                  </a:cubicBezTo>
                  <a:cubicBezTo>
                    <a:pt x="2618" y="14386"/>
                    <a:pt x="3113" y="14198"/>
                    <a:pt x="3490" y="13820"/>
                  </a:cubicBezTo>
                  <a:lnTo>
                    <a:pt x="13983" y="3327"/>
                  </a:lnTo>
                  <a:cubicBezTo>
                    <a:pt x="14762" y="2572"/>
                    <a:pt x="14773" y="1334"/>
                    <a:pt x="14007" y="568"/>
                  </a:cubicBezTo>
                  <a:cubicBezTo>
                    <a:pt x="13628" y="189"/>
                    <a:pt x="13134" y="1"/>
                    <a:pt x="12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4807050" y="1060050"/>
              <a:ext cx="469275" cy="96750"/>
            </a:xfrm>
            <a:custGeom>
              <a:rect b="b" l="l" r="r" t="t"/>
              <a:pathLst>
                <a:path extrusionOk="0" h="3870" w="18771">
                  <a:moveTo>
                    <a:pt x="16854" y="0"/>
                  </a:moveTo>
                  <a:cubicBezTo>
                    <a:pt x="16833" y="0"/>
                    <a:pt x="16811" y="1"/>
                    <a:pt x="16790" y="1"/>
                  </a:cubicBezTo>
                  <a:lnTo>
                    <a:pt x="1946" y="1"/>
                  </a:lnTo>
                  <a:cubicBezTo>
                    <a:pt x="873" y="1"/>
                    <a:pt x="1" y="862"/>
                    <a:pt x="1" y="1935"/>
                  </a:cubicBezTo>
                  <a:cubicBezTo>
                    <a:pt x="1" y="3008"/>
                    <a:pt x="873" y="3869"/>
                    <a:pt x="1934" y="3869"/>
                  </a:cubicBezTo>
                  <a:lnTo>
                    <a:pt x="16790" y="3869"/>
                  </a:lnTo>
                  <a:cubicBezTo>
                    <a:pt x="16811" y="3869"/>
                    <a:pt x="16832" y="3870"/>
                    <a:pt x="16853" y="3870"/>
                  </a:cubicBezTo>
                  <a:cubicBezTo>
                    <a:pt x="17909" y="3870"/>
                    <a:pt x="18771" y="2999"/>
                    <a:pt x="18771" y="1935"/>
                  </a:cubicBezTo>
                  <a:cubicBezTo>
                    <a:pt x="18771" y="860"/>
                    <a:pt x="17910" y="0"/>
                    <a:pt x="16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856875" y="928900"/>
              <a:ext cx="369350" cy="359675"/>
            </a:xfrm>
            <a:custGeom>
              <a:rect b="b" l="l" r="r" t="t"/>
              <a:pathLst>
                <a:path extrusionOk="0" h="14387" w="14774">
                  <a:moveTo>
                    <a:pt x="2122" y="1"/>
                  </a:moveTo>
                  <a:cubicBezTo>
                    <a:pt x="1627" y="1"/>
                    <a:pt x="1132" y="189"/>
                    <a:pt x="755" y="567"/>
                  </a:cubicBezTo>
                  <a:cubicBezTo>
                    <a:pt x="0" y="1321"/>
                    <a:pt x="0" y="2547"/>
                    <a:pt x="755" y="3302"/>
                  </a:cubicBezTo>
                  <a:lnTo>
                    <a:pt x="11248" y="13795"/>
                  </a:lnTo>
                  <a:cubicBezTo>
                    <a:pt x="11630" y="14189"/>
                    <a:pt x="12135" y="14386"/>
                    <a:pt x="12640" y="14386"/>
                  </a:cubicBezTo>
                  <a:cubicBezTo>
                    <a:pt x="13134" y="14386"/>
                    <a:pt x="13628" y="14198"/>
                    <a:pt x="14007" y="13819"/>
                  </a:cubicBezTo>
                  <a:cubicBezTo>
                    <a:pt x="14773" y="13052"/>
                    <a:pt x="14762" y="11815"/>
                    <a:pt x="13983" y="11060"/>
                  </a:cubicBezTo>
                  <a:lnTo>
                    <a:pt x="3490" y="567"/>
                  </a:lnTo>
                  <a:cubicBezTo>
                    <a:pt x="3113" y="189"/>
                    <a:pt x="2618" y="1"/>
                    <a:pt x="2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5002475" y="924200"/>
              <a:ext cx="77250" cy="367275"/>
            </a:xfrm>
            <a:custGeom>
              <a:rect b="b" l="l" r="r" t="t"/>
              <a:pathLst>
                <a:path extrusionOk="0" h="14691" w="3090">
                  <a:moveTo>
                    <a:pt x="1545" y="0"/>
                  </a:moveTo>
                  <a:cubicBezTo>
                    <a:pt x="684" y="0"/>
                    <a:pt x="1" y="707"/>
                    <a:pt x="36" y="1556"/>
                  </a:cubicBezTo>
                  <a:lnTo>
                    <a:pt x="36" y="13182"/>
                  </a:lnTo>
                  <a:cubicBezTo>
                    <a:pt x="24" y="14019"/>
                    <a:pt x="708" y="14691"/>
                    <a:pt x="1545" y="14691"/>
                  </a:cubicBezTo>
                  <a:cubicBezTo>
                    <a:pt x="2382" y="14691"/>
                    <a:pt x="3066" y="14019"/>
                    <a:pt x="3066" y="13182"/>
                  </a:cubicBezTo>
                  <a:lnTo>
                    <a:pt x="3066" y="1556"/>
                  </a:lnTo>
                  <a:cubicBezTo>
                    <a:pt x="3090" y="707"/>
                    <a:pt x="2406" y="0"/>
                    <a:pt x="1545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4896650" y="967850"/>
              <a:ext cx="288900" cy="281325"/>
            </a:xfrm>
            <a:custGeom>
              <a:rect b="b" l="l" r="r" t="t"/>
              <a:pathLst>
                <a:path extrusionOk="0" h="11253" w="11556">
                  <a:moveTo>
                    <a:pt x="9883" y="0"/>
                  </a:moveTo>
                  <a:cubicBezTo>
                    <a:pt x="9497" y="0"/>
                    <a:pt x="9113" y="148"/>
                    <a:pt x="8820" y="447"/>
                  </a:cubicBezTo>
                  <a:lnTo>
                    <a:pt x="602" y="8665"/>
                  </a:lnTo>
                  <a:cubicBezTo>
                    <a:pt x="1" y="9254"/>
                    <a:pt x="1" y="10209"/>
                    <a:pt x="602" y="10799"/>
                  </a:cubicBezTo>
                  <a:lnTo>
                    <a:pt x="602" y="10811"/>
                  </a:lnTo>
                  <a:cubicBezTo>
                    <a:pt x="897" y="11105"/>
                    <a:pt x="1283" y="11253"/>
                    <a:pt x="1671" y="11253"/>
                  </a:cubicBezTo>
                  <a:cubicBezTo>
                    <a:pt x="2058" y="11253"/>
                    <a:pt x="2447" y="11105"/>
                    <a:pt x="2748" y="10811"/>
                  </a:cubicBezTo>
                  <a:lnTo>
                    <a:pt x="10954" y="2593"/>
                  </a:lnTo>
                  <a:cubicBezTo>
                    <a:pt x="11555" y="2003"/>
                    <a:pt x="11555" y="1037"/>
                    <a:pt x="10966" y="447"/>
                  </a:cubicBezTo>
                  <a:cubicBezTo>
                    <a:pt x="10664" y="151"/>
                    <a:pt x="10272" y="0"/>
                    <a:pt x="9883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4858050" y="1070375"/>
              <a:ext cx="367300" cy="75825"/>
            </a:xfrm>
            <a:custGeom>
              <a:rect b="b" l="l" r="r" t="t"/>
              <a:pathLst>
                <a:path extrusionOk="0" h="3033" w="14692">
                  <a:moveTo>
                    <a:pt x="13177" y="0"/>
                  </a:moveTo>
                  <a:cubicBezTo>
                    <a:pt x="13163" y="0"/>
                    <a:pt x="13149" y="1"/>
                    <a:pt x="13135" y="1"/>
                  </a:cubicBezTo>
                  <a:lnTo>
                    <a:pt x="1509" y="1"/>
                  </a:lnTo>
                  <a:cubicBezTo>
                    <a:pt x="672" y="1"/>
                    <a:pt x="0" y="685"/>
                    <a:pt x="0" y="1522"/>
                  </a:cubicBezTo>
                  <a:cubicBezTo>
                    <a:pt x="0" y="2359"/>
                    <a:pt x="672" y="3031"/>
                    <a:pt x="1509" y="3031"/>
                  </a:cubicBezTo>
                  <a:lnTo>
                    <a:pt x="13135" y="3031"/>
                  </a:lnTo>
                  <a:cubicBezTo>
                    <a:pt x="13156" y="3032"/>
                    <a:pt x="13177" y="3032"/>
                    <a:pt x="13198" y="3032"/>
                  </a:cubicBezTo>
                  <a:cubicBezTo>
                    <a:pt x="14018" y="3032"/>
                    <a:pt x="14691" y="2361"/>
                    <a:pt x="14691" y="1522"/>
                  </a:cubicBezTo>
                  <a:cubicBezTo>
                    <a:pt x="14691" y="676"/>
                    <a:pt x="14007" y="0"/>
                    <a:pt x="13177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4896650" y="967750"/>
              <a:ext cx="288900" cy="281125"/>
            </a:xfrm>
            <a:custGeom>
              <a:rect b="b" l="l" r="r" t="t"/>
              <a:pathLst>
                <a:path extrusionOk="0" h="11245" w="11556">
                  <a:moveTo>
                    <a:pt x="1669" y="0"/>
                  </a:moveTo>
                  <a:cubicBezTo>
                    <a:pt x="1283" y="0"/>
                    <a:pt x="897" y="150"/>
                    <a:pt x="602" y="451"/>
                  </a:cubicBezTo>
                  <a:cubicBezTo>
                    <a:pt x="1" y="1041"/>
                    <a:pt x="1" y="2007"/>
                    <a:pt x="602" y="2597"/>
                  </a:cubicBezTo>
                  <a:lnTo>
                    <a:pt x="8820" y="10803"/>
                  </a:lnTo>
                  <a:cubicBezTo>
                    <a:pt x="9115" y="11098"/>
                    <a:pt x="9501" y="11245"/>
                    <a:pt x="9887" y="11245"/>
                  </a:cubicBezTo>
                  <a:cubicBezTo>
                    <a:pt x="10273" y="11245"/>
                    <a:pt x="10659" y="11098"/>
                    <a:pt x="10954" y="10803"/>
                  </a:cubicBezTo>
                  <a:cubicBezTo>
                    <a:pt x="11555" y="10213"/>
                    <a:pt x="11555" y="9258"/>
                    <a:pt x="10954" y="8669"/>
                  </a:cubicBezTo>
                  <a:lnTo>
                    <a:pt x="2736" y="451"/>
                  </a:lnTo>
                  <a:cubicBezTo>
                    <a:pt x="2441" y="150"/>
                    <a:pt x="2055" y="0"/>
                    <a:pt x="1669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5157825" y="1035600"/>
              <a:ext cx="31550" cy="24500"/>
            </a:xfrm>
            <a:custGeom>
              <a:rect b="b" l="l" r="r" t="t"/>
              <a:pathLst>
                <a:path extrusionOk="0" h="980" w="1262">
                  <a:moveTo>
                    <a:pt x="990" y="1"/>
                  </a:moveTo>
                  <a:lnTo>
                    <a:pt x="0" y="979"/>
                  </a:lnTo>
                  <a:lnTo>
                    <a:pt x="1167" y="979"/>
                  </a:lnTo>
                  <a:cubicBezTo>
                    <a:pt x="1262" y="685"/>
                    <a:pt x="1250" y="378"/>
                    <a:pt x="1144" y="95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5182575" y="1033550"/>
              <a:ext cx="3850" cy="4150"/>
            </a:xfrm>
            <a:custGeom>
              <a:rect b="b" l="l" r="r" t="t"/>
              <a:pathLst>
                <a:path extrusionOk="0" h="166" w="154">
                  <a:moveTo>
                    <a:pt x="71" y="0"/>
                  </a:moveTo>
                  <a:lnTo>
                    <a:pt x="0" y="83"/>
                  </a:lnTo>
                  <a:lnTo>
                    <a:pt x="154" y="165"/>
                  </a:lnTo>
                  <a:cubicBezTo>
                    <a:pt x="130" y="130"/>
                    <a:pt x="118" y="83"/>
                    <a:pt x="95" y="36"/>
                  </a:cubicBezTo>
                  <a:cubicBezTo>
                    <a:pt x="95" y="24"/>
                    <a:pt x="83" y="12"/>
                    <a:pt x="71" y="0"/>
                  </a:cubicBez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5143075" y="1024400"/>
              <a:ext cx="41300" cy="35700"/>
            </a:xfrm>
            <a:custGeom>
              <a:rect b="b" l="l" r="r" t="t"/>
              <a:pathLst>
                <a:path extrusionOk="0" h="1428" w="1652">
                  <a:moveTo>
                    <a:pt x="1356" y="1"/>
                  </a:moveTo>
                  <a:cubicBezTo>
                    <a:pt x="1286" y="119"/>
                    <a:pt x="1203" y="225"/>
                    <a:pt x="1097" y="319"/>
                  </a:cubicBezTo>
                  <a:lnTo>
                    <a:pt x="1" y="1427"/>
                  </a:lnTo>
                  <a:lnTo>
                    <a:pt x="590" y="1427"/>
                  </a:lnTo>
                  <a:lnTo>
                    <a:pt x="1569" y="449"/>
                  </a:lnTo>
                  <a:lnTo>
                    <a:pt x="1651" y="366"/>
                  </a:lnTo>
                  <a:cubicBezTo>
                    <a:pt x="1569" y="225"/>
                    <a:pt x="1474" y="107"/>
                    <a:pt x="1356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5132475" y="1060075"/>
              <a:ext cx="54550" cy="10325"/>
            </a:xfrm>
            <a:custGeom>
              <a:rect b="b" l="l" r="r" t="t"/>
              <a:pathLst>
                <a:path extrusionOk="0" h="413" w="2182">
                  <a:moveTo>
                    <a:pt x="425" y="0"/>
                  </a:moveTo>
                  <a:lnTo>
                    <a:pt x="0" y="413"/>
                  </a:lnTo>
                  <a:lnTo>
                    <a:pt x="1957" y="413"/>
                  </a:lnTo>
                  <a:cubicBezTo>
                    <a:pt x="2052" y="295"/>
                    <a:pt x="2134" y="154"/>
                    <a:pt x="2181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5088250" y="1016150"/>
              <a:ext cx="88750" cy="54250"/>
            </a:xfrm>
            <a:custGeom>
              <a:rect b="b" l="l" r="r" t="t"/>
              <a:pathLst>
                <a:path extrusionOk="0" h="2170" w="3550">
                  <a:moveTo>
                    <a:pt x="2677" y="1"/>
                  </a:moveTo>
                  <a:lnTo>
                    <a:pt x="2677" y="12"/>
                  </a:lnTo>
                  <a:cubicBezTo>
                    <a:pt x="2659" y="11"/>
                    <a:pt x="2641" y="11"/>
                    <a:pt x="2623" y="11"/>
                  </a:cubicBezTo>
                  <a:cubicBezTo>
                    <a:pt x="2429" y="11"/>
                    <a:pt x="2236" y="68"/>
                    <a:pt x="2064" y="154"/>
                  </a:cubicBezTo>
                  <a:lnTo>
                    <a:pt x="378" y="1026"/>
                  </a:lnTo>
                  <a:lnTo>
                    <a:pt x="1" y="2170"/>
                  </a:lnTo>
                  <a:lnTo>
                    <a:pt x="1769" y="2170"/>
                  </a:lnTo>
                  <a:lnTo>
                    <a:pt x="2194" y="1757"/>
                  </a:lnTo>
                  <a:lnTo>
                    <a:pt x="3290" y="649"/>
                  </a:lnTo>
                  <a:cubicBezTo>
                    <a:pt x="3396" y="555"/>
                    <a:pt x="3479" y="449"/>
                    <a:pt x="3549" y="331"/>
                  </a:cubicBezTo>
                  <a:cubicBezTo>
                    <a:pt x="3302" y="118"/>
                    <a:pt x="2995" y="1"/>
                    <a:pt x="2677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5083250" y="1070375"/>
              <a:ext cx="98175" cy="30975"/>
            </a:xfrm>
            <a:custGeom>
              <a:rect b="b" l="l" r="r" t="t"/>
              <a:pathLst>
                <a:path extrusionOk="0" h="1239" w="3927">
                  <a:moveTo>
                    <a:pt x="201" y="1"/>
                  </a:moveTo>
                  <a:lnTo>
                    <a:pt x="0" y="661"/>
                  </a:lnTo>
                  <a:lnTo>
                    <a:pt x="1804" y="1239"/>
                  </a:lnTo>
                  <a:lnTo>
                    <a:pt x="3490" y="366"/>
                  </a:lnTo>
                  <a:cubicBezTo>
                    <a:pt x="3655" y="284"/>
                    <a:pt x="3808" y="154"/>
                    <a:pt x="392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892825" y="1156750"/>
              <a:ext cx="31575" cy="26550"/>
            </a:xfrm>
            <a:custGeom>
              <a:rect b="b" l="l" r="r" t="t"/>
              <a:pathLst>
                <a:path extrusionOk="0" h="1062" w="1263">
                  <a:moveTo>
                    <a:pt x="295" y="1"/>
                  </a:moveTo>
                  <a:lnTo>
                    <a:pt x="71" y="107"/>
                  </a:lnTo>
                  <a:cubicBezTo>
                    <a:pt x="1" y="425"/>
                    <a:pt x="36" y="743"/>
                    <a:pt x="177" y="1026"/>
                  </a:cubicBezTo>
                  <a:lnTo>
                    <a:pt x="201" y="1062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4894600" y="1156750"/>
              <a:ext cx="5625" cy="2675"/>
            </a:xfrm>
            <a:custGeom>
              <a:rect b="b" l="l" r="r" t="t"/>
              <a:pathLst>
                <a:path extrusionOk="0" h="107" w="225">
                  <a:moveTo>
                    <a:pt x="24" y="1"/>
                  </a:moveTo>
                  <a:cubicBezTo>
                    <a:pt x="12" y="36"/>
                    <a:pt x="0" y="71"/>
                    <a:pt x="0" y="107"/>
                  </a:cubicBezTo>
                  <a:lnTo>
                    <a:pt x="224" y="1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897850" y="1156750"/>
              <a:ext cx="41275" cy="35700"/>
            </a:xfrm>
            <a:custGeom>
              <a:rect b="b" l="l" r="r" t="t"/>
              <a:pathLst>
                <a:path extrusionOk="0" h="1428" w="1651">
                  <a:moveTo>
                    <a:pt x="1061" y="1"/>
                  </a:moveTo>
                  <a:lnTo>
                    <a:pt x="0" y="1062"/>
                  </a:lnTo>
                  <a:cubicBezTo>
                    <a:pt x="83" y="1203"/>
                    <a:pt x="189" y="1321"/>
                    <a:pt x="307" y="1427"/>
                  </a:cubicBezTo>
                  <a:cubicBezTo>
                    <a:pt x="377" y="1309"/>
                    <a:pt x="460" y="1203"/>
                    <a:pt x="554" y="1097"/>
                  </a:cubicBezTo>
                  <a:lnTo>
                    <a:pt x="165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895175" y="1146425"/>
              <a:ext cx="54575" cy="10350"/>
            </a:xfrm>
            <a:custGeom>
              <a:rect b="b" l="l" r="r" t="t"/>
              <a:pathLst>
                <a:path extrusionOk="0" h="414" w="2183">
                  <a:moveTo>
                    <a:pt x="225" y="1"/>
                  </a:moveTo>
                  <a:cubicBezTo>
                    <a:pt x="131" y="119"/>
                    <a:pt x="48" y="260"/>
                    <a:pt x="1" y="414"/>
                  </a:cubicBezTo>
                  <a:lnTo>
                    <a:pt x="1758" y="41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905500" y="1146150"/>
              <a:ext cx="88450" cy="54375"/>
            </a:xfrm>
            <a:custGeom>
              <a:rect b="b" l="l" r="r" t="t"/>
              <a:pathLst>
                <a:path extrusionOk="0" h="2175" w="3538">
                  <a:moveTo>
                    <a:pt x="3526" y="0"/>
                  </a:moveTo>
                  <a:lnTo>
                    <a:pt x="3522" y="12"/>
                  </a:lnTo>
                  <a:lnTo>
                    <a:pt x="3538" y="12"/>
                  </a:lnTo>
                  <a:lnTo>
                    <a:pt x="3526" y="0"/>
                  </a:lnTo>
                  <a:close/>
                  <a:moveTo>
                    <a:pt x="1769" y="12"/>
                  </a:moveTo>
                  <a:lnTo>
                    <a:pt x="1345" y="425"/>
                  </a:lnTo>
                  <a:lnTo>
                    <a:pt x="248" y="1533"/>
                  </a:lnTo>
                  <a:cubicBezTo>
                    <a:pt x="142" y="1627"/>
                    <a:pt x="60" y="1733"/>
                    <a:pt x="1" y="1851"/>
                  </a:cubicBezTo>
                  <a:cubicBezTo>
                    <a:pt x="242" y="2064"/>
                    <a:pt x="552" y="2175"/>
                    <a:pt x="866" y="2175"/>
                  </a:cubicBezTo>
                  <a:cubicBezTo>
                    <a:pt x="1073" y="2175"/>
                    <a:pt x="1282" y="2126"/>
                    <a:pt x="1474" y="2028"/>
                  </a:cubicBezTo>
                  <a:lnTo>
                    <a:pt x="3160" y="1156"/>
                  </a:lnTo>
                  <a:lnTo>
                    <a:pt x="3522" y="12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4900775" y="1115475"/>
              <a:ext cx="98200" cy="30975"/>
            </a:xfrm>
            <a:custGeom>
              <a:rect b="b" l="l" r="r" t="t"/>
              <a:pathLst>
                <a:path extrusionOk="0" h="1239" w="3928">
                  <a:moveTo>
                    <a:pt x="2123" y="1"/>
                  </a:moveTo>
                  <a:lnTo>
                    <a:pt x="437" y="873"/>
                  </a:lnTo>
                  <a:cubicBezTo>
                    <a:pt x="272" y="956"/>
                    <a:pt x="119" y="1086"/>
                    <a:pt x="1" y="1239"/>
                  </a:cubicBezTo>
                  <a:lnTo>
                    <a:pt x="3715" y="1239"/>
                  </a:lnTo>
                  <a:lnTo>
                    <a:pt x="3927" y="579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4886925" y="1039450"/>
              <a:ext cx="37475" cy="20650"/>
            </a:xfrm>
            <a:custGeom>
              <a:rect b="b" l="l" r="r" t="t"/>
              <a:pathLst>
                <a:path extrusionOk="0" h="826" w="1499">
                  <a:moveTo>
                    <a:pt x="673" y="0"/>
                  </a:moveTo>
                  <a:cubicBezTo>
                    <a:pt x="354" y="165"/>
                    <a:pt x="119" y="448"/>
                    <a:pt x="13" y="790"/>
                  </a:cubicBezTo>
                  <a:cubicBezTo>
                    <a:pt x="13" y="802"/>
                    <a:pt x="13" y="814"/>
                    <a:pt x="1" y="825"/>
                  </a:cubicBezTo>
                  <a:lnTo>
                    <a:pt x="1498" y="8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4885450" y="1060075"/>
              <a:ext cx="49250" cy="11800"/>
            </a:xfrm>
            <a:custGeom>
              <a:rect b="b" l="l" r="r" t="t"/>
              <a:pathLst>
                <a:path extrusionOk="0" h="472" w="1970">
                  <a:moveTo>
                    <a:pt x="60" y="0"/>
                  </a:moveTo>
                  <a:cubicBezTo>
                    <a:pt x="13" y="154"/>
                    <a:pt x="1" y="319"/>
                    <a:pt x="13" y="472"/>
                  </a:cubicBezTo>
                  <a:cubicBezTo>
                    <a:pt x="142" y="437"/>
                    <a:pt x="284" y="413"/>
                    <a:pt x="413" y="413"/>
                  </a:cubicBezTo>
                  <a:lnTo>
                    <a:pt x="1970" y="413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4903725" y="1035900"/>
              <a:ext cx="45725" cy="34500"/>
            </a:xfrm>
            <a:custGeom>
              <a:rect b="b" l="l" r="r" t="t"/>
              <a:pathLst>
                <a:path extrusionOk="0" h="1380" w="1829">
                  <a:moveTo>
                    <a:pt x="449" y="1"/>
                  </a:moveTo>
                  <a:lnTo>
                    <a:pt x="450" y="2"/>
                  </a:lnTo>
                  <a:lnTo>
                    <a:pt x="450" y="2"/>
                  </a:lnTo>
                  <a:cubicBezTo>
                    <a:pt x="454" y="2"/>
                    <a:pt x="457" y="1"/>
                    <a:pt x="461" y="1"/>
                  </a:cubicBezTo>
                  <a:close/>
                  <a:moveTo>
                    <a:pt x="450" y="2"/>
                  </a:moveTo>
                  <a:cubicBezTo>
                    <a:pt x="289" y="26"/>
                    <a:pt x="139" y="73"/>
                    <a:pt x="1" y="142"/>
                  </a:cubicBezTo>
                  <a:lnTo>
                    <a:pt x="826" y="967"/>
                  </a:lnTo>
                  <a:lnTo>
                    <a:pt x="1239" y="1380"/>
                  </a:lnTo>
                  <a:lnTo>
                    <a:pt x="1828" y="1380"/>
                  </a:lnTo>
                  <a:lnTo>
                    <a:pt x="450" y="2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4885750" y="1070375"/>
              <a:ext cx="115875" cy="59575"/>
            </a:xfrm>
            <a:custGeom>
              <a:rect b="b" l="l" r="r" t="t"/>
              <a:pathLst>
                <a:path extrusionOk="0" h="2383" w="4635">
                  <a:moveTo>
                    <a:pt x="401" y="1"/>
                  </a:moveTo>
                  <a:cubicBezTo>
                    <a:pt x="272" y="1"/>
                    <a:pt x="130" y="25"/>
                    <a:pt x="1" y="60"/>
                  </a:cubicBezTo>
                  <a:cubicBezTo>
                    <a:pt x="36" y="602"/>
                    <a:pt x="401" y="1062"/>
                    <a:pt x="920" y="1227"/>
                  </a:cubicBezTo>
                  <a:lnTo>
                    <a:pt x="2736" y="1805"/>
                  </a:lnTo>
                  <a:lnTo>
                    <a:pt x="4528" y="2383"/>
                  </a:lnTo>
                  <a:lnTo>
                    <a:pt x="4634" y="207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4915225" y="1035900"/>
              <a:ext cx="90225" cy="86400"/>
            </a:xfrm>
            <a:custGeom>
              <a:rect b="b" l="l" r="r" t="t"/>
              <a:pathLst>
                <a:path extrusionOk="0" h="3456" w="3609">
                  <a:moveTo>
                    <a:pt x="1" y="1"/>
                  </a:moveTo>
                  <a:lnTo>
                    <a:pt x="1380" y="1380"/>
                  </a:lnTo>
                  <a:lnTo>
                    <a:pt x="3455" y="3455"/>
                  </a:lnTo>
                  <a:lnTo>
                    <a:pt x="3608" y="3019"/>
                  </a:lnTo>
                  <a:lnTo>
                    <a:pt x="2382" y="637"/>
                  </a:lnTo>
                  <a:lnTo>
                    <a:pt x="578" y="59"/>
                  </a:lnTo>
                  <a:cubicBezTo>
                    <a:pt x="437" y="12"/>
                    <a:pt x="307" y="1"/>
                    <a:pt x="16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5158100" y="1156750"/>
              <a:ext cx="37175" cy="20650"/>
            </a:xfrm>
            <a:custGeom>
              <a:rect b="b" l="l" r="r" t="t"/>
              <a:pathLst>
                <a:path extrusionOk="0" h="826" w="1487">
                  <a:moveTo>
                    <a:pt x="1" y="1"/>
                  </a:moveTo>
                  <a:lnTo>
                    <a:pt x="814" y="826"/>
                  </a:lnTo>
                  <a:cubicBezTo>
                    <a:pt x="1133" y="661"/>
                    <a:pt x="1369" y="378"/>
                    <a:pt x="1475" y="36"/>
                  </a:cubicBezTo>
                  <a:cubicBezTo>
                    <a:pt x="1486" y="24"/>
                    <a:pt x="1486" y="12"/>
                    <a:pt x="1486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5147500" y="1144950"/>
              <a:ext cx="49250" cy="11825"/>
            </a:xfrm>
            <a:custGeom>
              <a:rect b="b" l="l" r="r" t="t"/>
              <a:pathLst>
                <a:path extrusionOk="0" h="473" w="1970">
                  <a:moveTo>
                    <a:pt x="1958" y="1"/>
                  </a:moveTo>
                  <a:lnTo>
                    <a:pt x="1958" y="1"/>
                  </a:lnTo>
                  <a:cubicBezTo>
                    <a:pt x="1828" y="36"/>
                    <a:pt x="1686" y="60"/>
                    <a:pt x="1557" y="60"/>
                  </a:cubicBezTo>
                  <a:lnTo>
                    <a:pt x="0" y="60"/>
                  </a:lnTo>
                  <a:lnTo>
                    <a:pt x="425" y="473"/>
                  </a:lnTo>
                  <a:lnTo>
                    <a:pt x="1910" y="473"/>
                  </a:lnTo>
                  <a:cubicBezTo>
                    <a:pt x="1958" y="319"/>
                    <a:pt x="1969" y="154"/>
                    <a:pt x="1958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132750" y="1146425"/>
              <a:ext cx="46025" cy="34525"/>
            </a:xfrm>
            <a:custGeom>
              <a:rect b="b" l="l" r="r" t="t"/>
              <a:pathLst>
                <a:path extrusionOk="0" h="1381" w="1841">
                  <a:moveTo>
                    <a:pt x="1" y="1"/>
                  </a:moveTo>
                  <a:lnTo>
                    <a:pt x="1380" y="1380"/>
                  </a:lnTo>
                  <a:cubicBezTo>
                    <a:pt x="1534" y="1357"/>
                    <a:pt x="1699" y="1310"/>
                    <a:pt x="1840" y="1239"/>
                  </a:cubicBezTo>
                  <a:lnTo>
                    <a:pt x="1015" y="4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5080600" y="1086900"/>
              <a:ext cx="115850" cy="59550"/>
            </a:xfrm>
            <a:custGeom>
              <a:rect b="b" l="l" r="r" t="t"/>
              <a:pathLst>
                <a:path extrusionOk="0" h="2382" w="4634">
                  <a:moveTo>
                    <a:pt x="106" y="0"/>
                  </a:moveTo>
                  <a:lnTo>
                    <a:pt x="0" y="307"/>
                  </a:lnTo>
                  <a:lnTo>
                    <a:pt x="2075" y="2382"/>
                  </a:lnTo>
                  <a:lnTo>
                    <a:pt x="4233" y="2382"/>
                  </a:lnTo>
                  <a:cubicBezTo>
                    <a:pt x="4362" y="2382"/>
                    <a:pt x="4504" y="2358"/>
                    <a:pt x="4634" y="2323"/>
                  </a:cubicBezTo>
                  <a:cubicBezTo>
                    <a:pt x="4598" y="1781"/>
                    <a:pt x="4233" y="1321"/>
                    <a:pt x="3714" y="1156"/>
                  </a:cubicBezTo>
                  <a:lnTo>
                    <a:pt x="1910" y="57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5077050" y="1094550"/>
              <a:ext cx="89925" cy="86500"/>
            </a:xfrm>
            <a:custGeom>
              <a:rect b="b" l="l" r="r" t="t"/>
              <a:pathLst>
                <a:path extrusionOk="0" h="3460" w="3597">
                  <a:moveTo>
                    <a:pt x="142" y="1"/>
                  </a:moveTo>
                  <a:lnTo>
                    <a:pt x="1" y="437"/>
                  </a:lnTo>
                  <a:lnTo>
                    <a:pt x="1227" y="2819"/>
                  </a:lnTo>
                  <a:lnTo>
                    <a:pt x="3031" y="3396"/>
                  </a:lnTo>
                  <a:cubicBezTo>
                    <a:pt x="3168" y="3442"/>
                    <a:pt x="3319" y="3459"/>
                    <a:pt x="3468" y="3459"/>
                  </a:cubicBezTo>
                  <a:cubicBezTo>
                    <a:pt x="3511" y="3459"/>
                    <a:pt x="3554" y="3458"/>
                    <a:pt x="3597" y="3455"/>
                  </a:cubicBezTo>
                  <a:lnTo>
                    <a:pt x="2217" y="2076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4966225" y="961025"/>
              <a:ext cx="26550" cy="30400"/>
            </a:xfrm>
            <a:custGeom>
              <a:rect b="b" l="l" r="r" t="t"/>
              <a:pathLst>
                <a:path extrusionOk="0" h="1216" w="1062">
                  <a:moveTo>
                    <a:pt x="649" y="1"/>
                  </a:moveTo>
                  <a:cubicBezTo>
                    <a:pt x="437" y="1"/>
                    <a:pt x="224" y="48"/>
                    <a:pt x="36" y="142"/>
                  </a:cubicBezTo>
                  <a:lnTo>
                    <a:pt x="0" y="166"/>
                  </a:lnTo>
                  <a:lnTo>
                    <a:pt x="1062" y="1215"/>
                  </a:lnTo>
                  <a:lnTo>
                    <a:pt x="1062" y="60"/>
                  </a:lnTo>
                  <a:cubicBezTo>
                    <a:pt x="932" y="24"/>
                    <a:pt x="790" y="1"/>
                    <a:pt x="649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4992750" y="962500"/>
              <a:ext cx="10350" cy="39525"/>
            </a:xfrm>
            <a:custGeom>
              <a:rect b="b" l="l" r="r" t="t"/>
              <a:pathLst>
                <a:path extrusionOk="0" h="1581" w="414">
                  <a:moveTo>
                    <a:pt x="1" y="1"/>
                  </a:moveTo>
                  <a:lnTo>
                    <a:pt x="1" y="1168"/>
                  </a:lnTo>
                  <a:lnTo>
                    <a:pt x="413" y="1581"/>
                  </a:lnTo>
                  <a:lnTo>
                    <a:pt x="413" y="225"/>
                  </a:lnTo>
                  <a:cubicBezTo>
                    <a:pt x="295" y="130"/>
                    <a:pt x="154" y="48"/>
                    <a:pt x="1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4957075" y="965150"/>
              <a:ext cx="46300" cy="51625"/>
            </a:xfrm>
            <a:custGeom>
              <a:rect b="b" l="l" r="r" t="t"/>
              <a:pathLst>
                <a:path extrusionOk="0" h="2065" w="1852">
                  <a:moveTo>
                    <a:pt x="366" y="1"/>
                  </a:moveTo>
                  <a:cubicBezTo>
                    <a:pt x="225" y="72"/>
                    <a:pt x="107" y="178"/>
                    <a:pt x="1" y="296"/>
                  </a:cubicBezTo>
                  <a:cubicBezTo>
                    <a:pt x="119" y="366"/>
                    <a:pt x="225" y="449"/>
                    <a:pt x="331" y="543"/>
                  </a:cubicBezTo>
                  <a:lnTo>
                    <a:pt x="1852" y="2064"/>
                  </a:lnTo>
                  <a:lnTo>
                    <a:pt x="1852" y="1475"/>
                  </a:lnTo>
                  <a:lnTo>
                    <a:pt x="1428" y="1050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5003075" y="968100"/>
              <a:ext cx="30975" cy="73125"/>
            </a:xfrm>
            <a:custGeom>
              <a:rect b="b" l="l" r="r" t="t"/>
              <a:pathLst>
                <a:path extrusionOk="0" h="2925" w="1239">
                  <a:moveTo>
                    <a:pt x="0" y="1"/>
                  </a:moveTo>
                  <a:cubicBezTo>
                    <a:pt x="4" y="4"/>
                    <a:pt x="8" y="7"/>
                    <a:pt x="12" y="10"/>
                  </a:cubicBezTo>
                  <a:lnTo>
                    <a:pt x="12" y="10"/>
                  </a:lnTo>
                  <a:lnTo>
                    <a:pt x="12" y="1"/>
                  </a:lnTo>
                  <a:close/>
                  <a:moveTo>
                    <a:pt x="12" y="10"/>
                  </a:moveTo>
                  <a:lnTo>
                    <a:pt x="12" y="1958"/>
                  </a:lnTo>
                  <a:lnTo>
                    <a:pt x="979" y="2925"/>
                  </a:lnTo>
                  <a:lnTo>
                    <a:pt x="1238" y="2123"/>
                  </a:lnTo>
                  <a:lnTo>
                    <a:pt x="366" y="437"/>
                  </a:lnTo>
                  <a:cubicBezTo>
                    <a:pt x="285" y="276"/>
                    <a:pt x="160" y="127"/>
                    <a:pt x="12" y="1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946475" y="972525"/>
              <a:ext cx="81075" cy="138575"/>
            </a:xfrm>
            <a:custGeom>
              <a:rect b="b" l="l" r="r" t="t"/>
              <a:pathLst>
                <a:path extrusionOk="0" h="5543" w="3243">
                  <a:moveTo>
                    <a:pt x="425" y="1"/>
                  </a:moveTo>
                  <a:lnTo>
                    <a:pt x="425" y="12"/>
                  </a:lnTo>
                  <a:cubicBezTo>
                    <a:pt x="71" y="413"/>
                    <a:pt x="0" y="1003"/>
                    <a:pt x="248" y="1486"/>
                  </a:cubicBezTo>
                  <a:lnTo>
                    <a:pt x="1121" y="3172"/>
                  </a:lnTo>
                  <a:lnTo>
                    <a:pt x="2347" y="5542"/>
                  </a:lnTo>
                  <a:lnTo>
                    <a:pt x="3243" y="2748"/>
                  </a:lnTo>
                  <a:lnTo>
                    <a:pt x="2276" y="1781"/>
                  </a:lnTo>
                  <a:lnTo>
                    <a:pt x="755" y="248"/>
                  </a:lnTo>
                  <a:cubicBezTo>
                    <a:pt x="649" y="154"/>
                    <a:pt x="543" y="71"/>
                    <a:pt x="425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5089425" y="1225125"/>
              <a:ext cx="26550" cy="30700"/>
            </a:xfrm>
            <a:custGeom>
              <a:rect b="b" l="l" r="r" t="t"/>
              <a:pathLst>
                <a:path extrusionOk="0" h="1228" w="1062">
                  <a:moveTo>
                    <a:pt x="1" y="1"/>
                  </a:moveTo>
                  <a:lnTo>
                    <a:pt x="1" y="1168"/>
                  </a:lnTo>
                  <a:cubicBezTo>
                    <a:pt x="142" y="1203"/>
                    <a:pt x="272" y="1227"/>
                    <a:pt x="413" y="1227"/>
                  </a:cubicBezTo>
                  <a:cubicBezTo>
                    <a:pt x="626" y="1227"/>
                    <a:pt x="838" y="1180"/>
                    <a:pt x="1026" y="1086"/>
                  </a:cubicBezTo>
                  <a:lnTo>
                    <a:pt x="1062" y="10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5079125" y="1214825"/>
              <a:ext cx="10325" cy="39525"/>
            </a:xfrm>
            <a:custGeom>
              <a:rect b="b" l="l" r="r" t="t"/>
              <a:pathLst>
                <a:path extrusionOk="0" h="1581" w="413">
                  <a:moveTo>
                    <a:pt x="0" y="0"/>
                  </a:moveTo>
                  <a:lnTo>
                    <a:pt x="0" y="1356"/>
                  </a:lnTo>
                  <a:cubicBezTo>
                    <a:pt x="118" y="1450"/>
                    <a:pt x="259" y="1533"/>
                    <a:pt x="413" y="1580"/>
                  </a:cubicBezTo>
                  <a:lnTo>
                    <a:pt x="413" y="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5079125" y="1199775"/>
              <a:ext cx="46000" cy="51925"/>
            </a:xfrm>
            <a:custGeom>
              <a:rect b="b" l="l" r="r" t="t"/>
              <a:pathLst>
                <a:path extrusionOk="0" h="2077" w="1840">
                  <a:moveTo>
                    <a:pt x="0" y="1"/>
                  </a:moveTo>
                  <a:lnTo>
                    <a:pt x="0" y="590"/>
                  </a:lnTo>
                  <a:lnTo>
                    <a:pt x="413" y="1015"/>
                  </a:lnTo>
                  <a:lnTo>
                    <a:pt x="1474" y="2076"/>
                  </a:lnTo>
                  <a:cubicBezTo>
                    <a:pt x="1615" y="1993"/>
                    <a:pt x="1745" y="1887"/>
                    <a:pt x="1839" y="1769"/>
                  </a:cubicBezTo>
                  <a:cubicBezTo>
                    <a:pt x="1721" y="1699"/>
                    <a:pt x="1615" y="1616"/>
                    <a:pt x="1521" y="15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5048450" y="1175625"/>
              <a:ext cx="30700" cy="73125"/>
            </a:xfrm>
            <a:custGeom>
              <a:rect b="b" l="l" r="r" t="t"/>
              <a:pathLst>
                <a:path extrusionOk="0" h="2925" w="1228">
                  <a:moveTo>
                    <a:pt x="248" y="0"/>
                  </a:moveTo>
                  <a:lnTo>
                    <a:pt x="1" y="802"/>
                  </a:lnTo>
                  <a:lnTo>
                    <a:pt x="862" y="2488"/>
                  </a:lnTo>
                  <a:cubicBezTo>
                    <a:pt x="944" y="2653"/>
                    <a:pt x="1074" y="2806"/>
                    <a:pt x="1227" y="2924"/>
                  </a:cubicBezTo>
                  <a:lnTo>
                    <a:pt x="1227" y="96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5054650" y="1105475"/>
              <a:ext cx="81075" cy="138550"/>
            </a:xfrm>
            <a:custGeom>
              <a:rect b="b" l="l" r="r" t="t"/>
              <a:pathLst>
                <a:path extrusionOk="0" h="5542" w="3243">
                  <a:moveTo>
                    <a:pt x="908" y="0"/>
                  </a:moveTo>
                  <a:lnTo>
                    <a:pt x="0" y="2794"/>
                  </a:lnTo>
                  <a:lnTo>
                    <a:pt x="979" y="3773"/>
                  </a:lnTo>
                  <a:lnTo>
                    <a:pt x="2500" y="5294"/>
                  </a:lnTo>
                  <a:cubicBezTo>
                    <a:pt x="2594" y="5388"/>
                    <a:pt x="2700" y="5471"/>
                    <a:pt x="2818" y="5541"/>
                  </a:cubicBezTo>
                  <a:cubicBezTo>
                    <a:pt x="3172" y="5129"/>
                    <a:pt x="3243" y="4551"/>
                    <a:pt x="2995" y="4068"/>
                  </a:cubicBezTo>
                  <a:lnTo>
                    <a:pt x="2123" y="2382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5089425" y="978725"/>
              <a:ext cx="8000" cy="12975"/>
            </a:xfrm>
            <a:custGeom>
              <a:rect b="b" l="l" r="r" t="t"/>
              <a:pathLst>
                <a:path extrusionOk="0" h="519" w="320">
                  <a:moveTo>
                    <a:pt x="1" y="0"/>
                  </a:moveTo>
                  <a:lnTo>
                    <a:pt x="1" y="519"/>
                  </a:lnTo>
                  <a:lnTo>
                    <a:pt x="319" y="2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5089425" y="954250"/>
              <a:ext cx="20675" cy="29500"/>
            </a:xfrm>
            <a:custGeom>
              <a:rect b="b" l="l" r="r" t="t"/>
              <a:pathLst>
                <a:path extrusionOk="0" h="1180" w="827">
                  <a:moveTo>
                    <a:pt x="1" y="1"/>
                  </a:moveTo>
                  <a:lnTo>
                    <a:pt x="1" y="979"/>
                  </a:lnTo>
                  <a:lnTo>
                    <a:pt x="319" y="1180"/>
                  </a:lnTo>
                  <a:lnTo>
                    <a:pt x="826" y="673"/>
                  </a:lnTo>
                  <a:cubicBezTo>
                    <a:pt x="661" y="354"/>
                    <a:pt x="378" y="119"/>
                    <a:pt x="48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5077650" y="952775"/>
              <a:ext cx="11800" cy="49250"/>
            </a:xfrm>
            <a:custGeom>
              <a:rect b="b" l="l" r="r" t="t"/>
              <a:pathLst>
                <a:path extrusionOk="0" h="1970" w="472">
                  <a:moveTo>
                    <a:pt x="0" y="1"/>
                  </a:moveTo>
                  <a:cubicBezTo>
                    <a:pt x="35" y="142"/>
                    <a:pt x="59" y="272"/>
                    <a:pt x="59" y="413"/>
                  </a:cubicBezTo>
                  <a:lnTo>
                    <a:pt x="59" y="1970"/>
                  </a:lnTo>
                  <a:lnTo>
                    <a:pt x="472" y="1557"/>
                  </a:lnTo>
                  <a:lnTo>
                    <a:pt x="472" y="60"/>
                  </a:lnTo>
                  <a:cubicBezTo>
                    <a:pt x="354" y="24"/>
                    <a:pt x="224" y="1"/>
                    <a:pt x="106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5079125" y="970750"/>
              <a:ext cx="34500" cy="46025"/>
            </a:xfrm>
            <a:custGeom>
              <a:rect b="b" l="l" r="r" t="t"/>
              <a:pathLst>
                <a:path extrusionOk="0" h="1841" w="1380">
                  <a:moveTo>
                    <a:pt x="1238" y="1"/>
                  </a:moveTo>
                  <a:lnTo>
                    <a:pt x="1238" y="13"/>
                  </a:lnTo>
                  <a:lnTo>
                    <a:pt x="731" y="520"/>
                  </a:lnTo>
                  <a:lnTo>
                    <a:pt x="413" y="838"/>
                  </a:lnTo>
                  <a:lnTo>
                    <a:pt x="0" y="1251"/>
                  </a:lnTo>
                  <a:lnTo>
                    <a:pt x="0" y="1840"/>
                  </a:lnTo>
                  <a:lnTo>
                    <a:pt x="1380" y="461"/>
                  </a:lnTo>
                  <a:cubicBezTo>
                    <a:pt x="1356" y="307"/>
                    <a:pt x="1309" y="142"/>
                    <a:pt x="1238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5027525" y="953075"/>
              <a:ext cx="51625" cy="101725"/>
            </a:xfrm>
            <a:custGeom>
              <a:rect b="b" l="l" r="r" t="t"/>
              <a:pathLst>
                <a:path extrusionOk="0" h="4069" w="2065">
                  <a:moveTo>
                    <a:pt x="2005" y="0"/>
                  </a:moveTo>
                  <a:cubicBezTo>
                    <a:pt x="1463" y="36"/>
                    <a:pt x="1003" y="401"/>
                    <a:pt x="838" y="920"/>
                  </a:cubicBezTo>
                  <a:lnTo>
                    <a:pt x="248" y="2724"/>
                  </a:lnTo>
                  <a:lnTo>
                    <a:pt x="1" y="3526"/>
                  </a:lnTo>
                  <a:lnTo>
                    <a:pt x="543" y="4068"/>
                  </a:lnTo>
                  <a:lnTo>
                    <a:pt x="2064" y="2547"/>
                  </a:lnTo>
                  <a:lnTo>
                    <a:pt x="2064" y="401"/>
                  </a:lnTo>
                  <a:cubicBezTo>
                    <a:pt x="2064" y="272"/>
                    <a:pt x="2040" y="130"/>
                    <a:pt x="2005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5041100" y="982250"/>
              <a:ext cx="73125" cy="88150"/>
            </a:xfrm>
            <a:custGeom>
              <a:rect b="b" l="l" r="r" t="t"/>
              <a:pathLst>
                <a:path extrusionOk="0" h="3526" w="2925">
                  <a:moveTo>
                    <a:pt x="2901" y="1"/>
                  </a:moveTo>
                  <a:lnTo>
                    <a:pt x="2901" y="12"/>
                  </a:lnTo>
                  <a:lnTo>
                    <a:pt x="1521" y="1392"/>
                  </a:lnTo>
                  <a:lnTo>
                    <a:pt x="0" y="2901"/>
                  </a:lnTo>
                  <a:lnTo>
                    <a:pt x="637" y="3526"/>
                  </a:lnTo>
                  <a:lnTo>
                    <a:pt x="1898" y="3526"/>
                  </a:lnTo>
                  <a:lnTo>
                    <a:pt x="2264" y="2371"/>
                  </a:lnTo>
                  <a:lnTo>
                    <a:pt x="2842" y="567"/>
                  </a:lnTo>
                  <a:cubicBezTo>
                    <a:pt x="2901" y="390"/>
                    <a:pt x="2924" y="189"/>
                    <a:pt x="2901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5001600" y="1041200"/>
              <a:ext cx="79300" cy="134450"/>
            </a:xfrm>
            <a:custGeom>
              <a:rect b="b" l="l" r="r" t="t"/>
              <a:pathLst>
                <a:path extrusionOk="0" h="5378" w="3172">
                  <a:moveTo>
                    <a:pt x="1038" y="1"/>
                  </a:moveTo>
                  <a:lnTo>
                    <a:pt x="142" y="2807"/>
                  </a:lnTo>
                  <a:lnTo>
                    <a:pt x="0" y="3243"/>
                  </a:lnTo>
                  <a:lnTo>
                    <a:pt x="955" y="4210"/>
                  </a:lnTo>
                  <a:lnTo>
                    <a:pt x="1580" y="4835"/>
                  </a:lnTo>
                  <a:lnTo>
                    <a:pt x="2122" y="5377"/>
                  </a:lnTo>
                  <a:lnTo>
                    <a:pt x="3030" y="2571"/>
                  </a:lnTo>
                  <a:lnTo>
                    <a:pt x="3172" y="2135"/>
                  </a:lnTo>
                  <a:lnTo>
                    <a:pt x="2205" y="1168"/>
                  </a:lnTo>
                  <a:lnTo>
                    <a:pt x="1580" y="54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056725" y="1070375"/>
              <a:ext cx="31850" cy="24200"/>
            </a:xfrm>
            <a:custGeom>
              <a:rect b="b" l="l" r="r" t="t"/>
              <a:pathLst>
                <a:path extrusionOk="0" h="968" w="1274">
                  <a:moveTo>
                    <a:pt x="0" y="1"/>
                  </a:moveTo>
                  <a:lnTo>
                    <a:pt x="967" y="968"/>
                  </a:lnTo>
                  <a:lnTo>
                    <a:pt x="1061" y="661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4968275" y="1146425"/>
              <a:ext cx="72850" cy="87875"/>
            </a:xfrm>
            <a:custGeom>
              <a:rect b="b" l="l" r="r" t="t"/>
              <a:pathLst>
                <a:path extrusionOk="0" h="3515" w="2914">
                  <a:moveTo>
                    <a:pt x="1027" y="1"/>
                  </a:moveTo>
                  <a:lnTo>
                    <a:pt x="649" y="1145"/>
                  </a:lnTo>
                  <a:lnTo>
                    <a:pt x="72" y="2960"/>
                  </a:lnTo>
                  <a:cubicBezTo>
                    <a:pt x="13" y="3137"/>
                    <a:pt x="1" y="3326"/>
                    <a:pt x="24" y="3514"/>
                  </a:cubicBezTo>
                  <a:lnTo>
                    <a:pt x="1404" y="2135"/>
                  </a:lnTo>
                  <a:lnTo>
                    <a:pt x="2913" y="626"/>
                  </a:lnTo>
                  <a:lnTo>
                    <a:pt x="2288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4972125" y="1225125"/>
              <a:ext cx="20650" cy="37475"/>
            </a:xfrm>
            <a:custGeom>
              <a:rect b="b" l="l" r="r" t="t"/>
              <a:pathLst>
                <a:path extrusionOk="0" h="1499" w="826">
                  <a:moveTo>
                    <a:pt x="826" y="1"/>
                  </a:moveTo>
                  <a:lnTo>
                    <a:pt x="0" y="826"/>
                  </a:lnTo>
                  <a:cubicBezTo>
                    <a:pt x="165" y="1145"/>
                    <a:pt x="448" y="1380"/>
                    <a:pt x="778" y="1486"/>
                  </a:cubicBezTo>
                  <a:lnTo>
                    <a:pt x="826" y="1498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4992750" y="1214825"/>
              <a:ext cx="11825" cy="49250"/>
            </a:xfrm>
            <a:custGeom>
              <a:rect b="b" l="l" r="r" t="t"/>
              <a:pathLst>
                <a:path extrusionOk="0" h="1970" w="473">
                  <a:moveTo>
                    <a:pt x="425" y="0"/>
                  </a:moveTo>
                  <a:lnTo>
                    <a:pt x="1" y="413"/>
                  </a:lnTo>
                  <a:lnTo>
                    <a:pt x="1" y="1910"/>
                  </a:lnTo>
                  <a:cubicBezTo>
                    <a:pt x="118" y="1946"/>
                    <a:pt x="248" y="1969"/>
                    <a:pt x="366" y="1969"/>
                  </a:cubicBezTo>
                  <a:lnTo>
                    <a:pt x="472" y="1969"/>
                  </a:lnTo>
                  <a:cubicBezTo>
                    <a:pt x="437" y="1828"/>
                    <a:pt x="413" y="1698"/>
                    <a:pt x="425" y="1557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4968875" y="1199775"/>
              <a:ext cx="34500" cy="46025"/>
            </a:xfrm>
            <a:custGeom>
              <a:rect b="b" l="l" r="r" t="t"/>
              <a:pathLst>
                <a:path extrusionOk="0" h="1841" w="1380">
                  <a:moveTo>
                    <a:pt x="1380" y="1"/>
                  </a:moveTo>
                  <a:lnTo>
                    <a:pt x="0" y="1380"/>
                  </a:lnTo>
                  <a:cubicBezTo>
                    <a:pt x="12" y="1545"/>
                    <a:pt x="59" y="1699"/>
                    <a:pt x="130" y="1840"/>
                  </a:cubicBezTo>
                  <a:lnTo>
                    <a:pt x="956" y="1015"/>
                  </a:lnTo>
                  <a:lnTo>
                    <a:pt x="1380" y="602"/>
                  </a:lnTo>
                  <a:lnTo>
                    <a:pt x="1380" y="13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5003075" y="1162050"/>
              <a:ext cx="51600" cy="101725"/>
            </a:xfrm>
            <a:custGeom>
              <a:rect b="b" l="l" r="r" t="t"/>
              <a:pathLst>
                <a:path extrusionOk="0" h="4069" w="2064">
                  <a:moveTo>
                    <a:pt x="1521" y="1"/>
                  </a:moveTo>
                  <a:lnTo>
                    <a:pt x="12" y="1510"/>
                  </a:lnTo>
                  <a:lnTo>
                    <a:pt x="12" y="3668"/>
                  </a:lnTo>
                  <a:cubicBezTo>
                    <a:pt x="0" y="3797"/>
                    <a:pt x="24" y="3939"/>
                    <a:pt x="59" y="4068"/>
                  </a:cubicBezTo>
                  <a:cubicBezTo>
                    <a:pt x="601" y="4033"/>
                    <a:pt x="1061" y="3668"/>
                    <a:pt x="1226" y="3149"/>
                  </a:cubicBezTo>
                  <a:lnTo>
                    <a:pt x="1816" y="1345"/>
                  </a:lnTo>
                  <a:lnTo>
                    <a:pt x="2063" y="543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4993925" y="1122275"/>
              <a:ext cx="31575" cy="24175"/>
            </a:xfrm>
            <a:custGeom>
              <a:rect b="b" l="l" r="r" t="t"/>
              <a:pathLst>
                <a:path extrusionOk="0" h="967" w="1263">
                  <a:moveTo>
                    <a:pt x="307" y="0"/>
                  </a:moveTo>
                  <a:lnTo>
                    <a:pt x="201" y="307"/>
                  </a:lnTo>
                  <a:lnTo>
                    <a:pt x="1" y="967"/>
                  </a:lnTo>
                  <a:lnTo>
                    <a:pt x="1262" y="967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950750" y="1022425"/>
              <a:ext cx="179750" cy="172125"/>
            </a:xfrm>
            <a:custGeom>
              <a:rect b="b" l="l" r="r" t="t"/>
              <a:pathLst>
                <a:path extrusionOk="0" h="6885" w="7190">
                  <a:moveTo>
                    <a:pt x="4459" y="1"/>
                  </a:moveTo>
                  <a:cubicBezTo>
                    <a:pt x="4175" y="1"/>
                    <a:pt x="3893" y="158"/>
                    <a:pt x="3779" y="528"/>
                  </a:cubicBezTo>
                  <a:cubicBezTo>
                    <a:pt x="3716" y="723"/>
                    <a:pt x="3543" y="824"/>
                    <a:pt x="3368" y="824"/>
                  </a:cubicBezTo>
                  <a:cubicBezTo>
                    <a:pt x="3214" y="824"/>
                    <a:pt x="3060" y="746"/>
                    <a:pt x="2977" y="587"/>
                  </a:cubicBezTo>
                  <a:cubicBezTo>
                    <a:pt x="2833" y="286"/>
                    <a:pt x="2586" y="161"/>
                    <a:pt x="2338" y="161"/>
                  </a:cubicBezTo>
                  <a:cubicBezTo>
                    <a:pt x="1839" y="161"/>
                    <a:pt x="1338" y="668"/>
                    <a:pt x="1669" y="1259"/>
                  </a:cubicBezTo>
                  <a:cubicBezTo>
                    <a:pt x="1804" y="1561"/>
                    <a:pt x="1581" y="1890"/>
                    <a:pt x="1275" y="1890"/>
                  </a:cubicBezTo>
                  <a:cubicBezTo>
                    <a:pt x="1235" y="1890"/>
                    <a:pt x="1193" y="1884"/>
                    <a:pt x="1150" y="1872"/>
                  </a:cubicBezTo>
                  <a:cubicBezTo>
                    <a:pt x="1061" y="1838"/>
                    <a:pt x="971" y="1822"/>
                    <a:pt x="883" y="1822"/>
                  </a:cubicBezTo>
                  <a:cubicBezTo>
                    <a:pt x="571" y="1822"/>
                    <a:pt x="284" y="2022"/>
                    <a:pt x="183" y="2343"/>
                  </a:cubicBezTo>
                  <a:cubicBezTo>
                    <a:pt x="53" y="2744"/>
                    <a:pt x="289" y="3181"/>
                    <a:pt x="702" y="3275"/>
                  </a:cubicBezTo>
                  <a:cubicBezTo>
                    <a:pt x="1056" y="3405"/>
                    <a:pt x="1103" y="3888"/>
                    <a:pt x="773" y="4077"/>
                  </a:cubicBezTo>
                  <a:cubicBezTo>
                    <a:pt x="1" y="4448"/>
                    <a:pt x="388" y="5492"/>
                    <a:pt x="1065" y="5492"/>
                  </a:cubicBezTo>
                  <a:cubicBezTo>
                    <a:pt x="1184" y="5492"/>
                    <a:pt x="1312" y="5459"/>
                    <a:pt x="1445" y="5385"/>
                  </a:cubicBezTo>
                  <a:cubicBezTo>
                    <a:pt x="1507" y="5358"/>
                    <a:pt x="1569" y="5345"/>
                    <a:pt x="1630" y="5345"/>
                  </a:cubicBezTo>
                  <a:cubicBezTo>
                    <a:pt x="1904" y="5345"/>
                    <a:pt x="2135" y="5605"/>
                    <a:pt x="2058" y="5904"/>
                  </a:cubicBezTo>
                  <a:cubicBezTo>
                    <a:pt x="1916" y="6293"/>
                    <a:pt x="2129" y="6729"/>
                    <a:pt x="2529" y="6847"/>
                  </a:cubicBezTo>
                  <a:cubicBezTo>
                    <a:pt x="2604" y="6872"/>
                    <a:pt x="2681" y="6884"/>
                    <a:pt x="2756" y="6884"/>
                  </a:cubicBezTo>
                  <a:cubicBezTo>
                    <a:pt x="3071" y="6884"/>
                    <a:pt x="3366" y="6676"/>
                    <a:pt x="3461" y="6352"/>
                  </a:cubicBezTo>
                  <a:lnTo>
                    <a:pt x="3461" y="6340"/>
                  </a:lnTo>
                  <a:cubicBezTo>
                    <a:pt x="3524" y="6150"/>
                    <a:pt x="3697" y="6048"/>
                    <a:pt x="3870" y="6048"/>
                  </a:cubicBezTo>
                  <a:cubicBezTo>
                    <a:pt x="4019" y="6048"/>
                    <a:pt x="4169" y="6123"/>
                    <a:pt x="4251" y="6281"/>
                  </a:cubicBezTo>
                  <a:cubicBezTo>
                    <a:pt x="4383" y="6537"/>
                    <a:pt x="4642" y="6683"/>
                    <a:pt x="4915" y="6683"/>
                  </a:cubicBezTo>
                  <a:cubicBezTo>
                    <a:pt x="5032" y="6683"/>
                    <a:pt x="5152" y="6656"/>
                    <a:pt x="5265" y="6600"/>
                  </a:cubicBezTo>
                  <a:cubicBezTo>
                    <a:pt x="5618" y="6411"/>
                    <a:pt x="5748" y="5975"/>
                    <a:pt x="5560" y="5621"/>
                  </a:cubicBezTo>
                  <a:cubicBezTo>
                    <a:pt x="5405" y="5313"/>
                    <a:pt x="5637" y="4986"/>
                    <a:pt x="5941" y="4986"/>
                  </a:cubicBezTo>
                  <a:cubicBezTo>
                    <a:pt x="5986" y="4986"/>
                    <a:pt x="6032" y="4993"/>
                    <a:pt x="6078" y="5008"/>
                  </a:cubicBezTo>
                  <a:cubicBezTo>
                    <a:pt x="6154" y="5033"/>
                    <a:pt x="6230" y="5045"/>
                    <a:pt x="6305" y="5045"/>
                  </a:cubicBezTo>
                  <a:cubicBezTo>
                    <a:pt x="6620" y="5045"/>
                    <a:pt x="6915" y="4839"/>
                    <a:pt x="7010" y="4525"/>
                  </a:cubicBezTo>
                  <a:cubicBezTo>
                    <a:pt x="7139" y="4136"/>
                    <a:pt x="6927" y="3723"/>
                    <a:pt x="6538" y="3605"/>
                  </a:cubicBezTo>
                  <a:lnTo>
                    <a:pt x="6526" y="3605"/>
                  </a:lnTo>
                  <a:cubicBezTo>
                    <a:pt x="6161" y="3487"/>
                    <a:pt x="6125" y="2980"/>
                    <a:pt x="6467" y="2803"/>
                  </a:cubicBezTo>
                  <a:cubicBezTo>
                    <a:pt x="7190" y="2407"/>
                    <a:pt x="6806" y="1413"/>
                    <a:pt x="6134" y="1413"/>
                  </a:cubicBezTo>
                  <a:cubicBezTo>
                    <a:pt x="6027" y="1413"/>
                    <a:pt x="5913" y="1438"/>
                    <a:pt x="5795" y="1495"/>
                  </a:cubicBezTo>
                  <a:cubicBezTo>
                    <a:pt x="5730" y="1528"/>
                    <a:pt x="5663" y="1544"/>
                    <a:pt x="5598" y="1544"/>
                  </a:cubicBezTo>
                  <a:cubicBezTo>
                    <a:pt x="5323" y="1544"/>
                    <a:pt x="5087" y="1271"/>
                    <a:pt x="5182" y="976"/>
                  </a:cubicBezTo>
                  <a:cubicBezTo>
                    <a:pt x="5370" y="397"/>
                    <a:pt x="4911" y="1"/>
                    <a:pt x="445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4978600" y="1061550"/>
              <a:ext cx="109375" cy="93700"/>
            </a:xfrm>
            <a:custGeom>
              <a:rect b="b" l="l" r="r" t="t"/>
              <a:pathLst>
                <a:path extrusionOk="0" h="3748" w="4375">
                  <a:moveTo>
                    <a:pt x="2500" y="0"/>
                  </a:moveTo>
                  <a:cubicBezTo>
                    <a:pt x="838" y="0"/>
                    <a:pt x="1" y="2016"/>
                    <a:pt x="1180" y="3195"/>
                  </a:cubicBezTo>
                  <a:cubicBezTo>
                    <a:pt x="1561" y="3577"/>
                    <a:pt x="2029" y="3747"/>
                    <a:pt x="2489" y="3747"/>
                  </a:cubicBezTo>
                  <a:cubicBezTo>
                    <a:pt x="3451" y="3747"/>
                    <a:pt x="4375" y="3000"/>
                    <a:pt x="4375" y="1875"/>
                  </a:cubicBezTo>
                  <a:cubicBezTo>
                    <a:pt x="4375" y="837"/>
                    <a:pt x="3538" y="12"/>
                    <a:pt x="250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3785725" y="1058000"/>
              <a:ext cx="94050" cy="454850"/>
            </a:xfrm>
            <a:custGeom>
              <a:rect b="b" l="l" r="r" t="t"/>
              <a:pathLst>
                <a:path extrusionOk="0" h="18194" w="3762">
                  <a:moveTo>
                    <a:pt x="1427" y="1"/>
                  </a:moveTo>
                  <a:cubicBezTo>
                    <a:pt x="637" y="1"/>
                    <a:pt x="0" y="637"/>
                    <a:pt x="0" y="1427"/>
                  </a:cubicBezTo>
                  <a:lnTo>
                    <a:pt x="0" y="16767"/>
                  </a:lnTo>
                  <a:cubicBezTo>
                    <a:pt x="0" y="17557"/>
                    <a:pt x="637" y="18193"/>
                    <a:pt x="1427" y="18193"/>
                  </a:cubicBezTo>
                  <a:lnTo>
                    <a:pt x="2346" y="18193"/>
                  </a:lnTo>
                  <a:cubicBezTo>
                    <a:pt x="3125" y="18193"/>
                    <a:pt x="3761" y="17557"/>
                    <a:pt x="3761" y="16767"/>
                  </a:cubicBezTo>
                  <a:lnTo>
                    <a:pt x="3761" y="1427"/>
                  </a:lnTo>
                  <a:cubicBezTo>
                    <a:pt x="3761" y="637"/>
                    <a:pt x="3125" y="1"/>
                    <a:pt x="2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3650125" y="1106050"/>
              <a:ext cx="365525" cy="358750"/>
            </a:xfrm>
            <a:custGeom>
              <a:rect b="b" l="l" r="r" t="t"/>
              <a:pathLst>
                <a:path extrusionOk="0" h="14350" w="14621">
                  <a:moveTo>
                    <a:pt x="12410" y="1"/>
                  </a:moveTo>
                  <a:cubicBezTo>
                    <a:pt x="12044" y="1"/>
                    <a:pt x="11679" y="142"/>
                    <a:pt x="11402" y="425"/>
                  </a:cubicBezTo>
                  <a:lnTo>
                    <a:pt x="555" y="11272"/>
                  </a:lnTo>
                  <a:cubicBezTo>
                    <a:pt x="1" y="11826"/>
                    <a:pt x="1" y="12722"/>
                    <a:pt x="555" y="13288"/>
                  </a:cubicBezTo>
                  <a:lnTo>
                    <a:pt x="1203" y="13925"/>
                  </a:lnTo>
                  <a:cubicBezTo>
                    <a:pt x="1480" y="14208"/>
                    <a:pt x="1843" y="14349"/>
                    <a:pt x="2207" y="14349"/>
                  </a:cubicBezTo>
                  <a:cubicBezTo>
                    <a:pt x="2571" y="14349"/>
                    <a:pt x="2936" y="14208"/>
                    <a:pt x="3219" y="13925"/>
                  </a:cubicBezTo>
                  <a:lnTo>
                    <a:pt x="14066" y="3078"/>
                  </a:lnTo>
                  <a:cubicBezTo>
                    <a:pt x="14621" y="2524"/>
                    <a:pt x="14621" y="1628"/>
                    <a:pt x="14066" y="1062"/>
                  </a:cubicBezTo>
                  <a:lnTo>
                    <a:pt x="13418" y="425"/>
                  </a:lnTo>
                  <a:cubicBezTo>
                    <a:pt x="13141" y="142"/>
                    <a:pt x="12775" y="1"/>
                    <a:pt x="12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605325" y="1238400"/>
              <a:ext cx="454825" cy="94050"/>
            </a:xfrm>
            <a:custGeom>
              <a:rect b="b" l="l" r="r" t="t"/>
              <a:pathLst>
                <a:path extrusionOk="0" h="3762" w="18193">
                  <a:moveTo>
                    <a:pt x="1427" y="0"/>
                  </a:moveTo>
                  <a:cubicBezTo>
                    <a:pt x="637" y="0"/>
                    <a:pt x="1" y="637"/>
                    <a:pt x="1" y="1427"/>
                  </a:cubicBezTo>
                  <a:lnTo>
                    <a:pt x="1" y="2335"/>
                  </a:lnTo>
                  <a:lnTo>
                    <a:pt x="12" y="2335"/>
                  </a:lnTo>
                  <a:cubicBezTo>
                    <a:pt x="1" y="3125"/>
                    <a:pt x="649" y="3762"/>
                    <a:pt x="1427" y="3762"/>
                  </a:cubicBezTo>
                  <a:lnTo>
                    <a:pt x="16766" y="3762"/>
                  </a:lnTo>
                  <a:cubicBezTo>
                    <a:pt x="17556" y="3762"/>
                    <a:pt x="18193" y="3125"/>
                    <a:pt x="18193" y="2335"/>
                  </a:cubicBezTo>
                  <a:lnTo>
                    <a:pt x="18193" y="1427"/>
                  </a:lnTo>
                  <a:cubicBezTo>
                    <a:pt x="18193" y="637"/>
                    <a:pt x="17556" y="0"/>
                    <a:pt x="16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50125" y="1106050"/>
              <a:ext cx="365525" cy="358750"/>
            </a:xfrm>
            <a:custGeom>
              <a:rect b="b" l="l" r="r" t="t"/>
              <a:pathLst>
                <a:path extrusionOk="0" h="14350" w="14621">
                  <a:moveTo>
                    <a:pt x="2207" y="1"/>
                  </a:moveTo>
                  <a:cubicBezTo>
                    <a:pt x="1843" y="1"/>
                    <a:pt x="1480" y="142"/>
                    <a:pt x="1203" y="425"/>
                  </a:cubicBezTo>
                  <a:lnTo>
                    <a:pt x="555" y="1062"/>
                  </a:lnTo>
                  <a:cubicBezTo>
                    <a:pt x="1" y="1628"/>
                    <a:pt x="1" y="2524"/>
                    <a:pt x="555" y="3078"/>
                  </a:cubicBezTo>
                  <a:lnTo>
                    <a:pt x="11402" y="13925"/>
                  </a:lnTo>
                  <a:cubicBezTo>
                    <a:pt x="11679" y="14208"/>
                    <a:pt x="12044" y="14349"/>
                    <a:pt x="12410" y="14349"/>
                  </a:cubicBezTo>
                  <a:cubicBezTo>
                    <a:pt x="12775" y="14349"/>
                    <a:pt x="13141" y="14208"/>
                    <a:pt x="13418" y="13925"/>
                  </a:cubicBezTo>
                  <a:lnTo>
                    <a:pt x="14066" y="13276"/>
                  </a:lnTo>
                  <a:cubicBezTo>
                    <a:pt x="14621" y="12722"/>
                    <a:pt x="14621" y="11826"/>
                    <a:pt x="14066" y="11272"/>
                  </a:cubicBezTo>
                  <a:lnTo>
                    <a:pt x="3219" y="425"/>
                  </a:lnTo>
                  <a:cubicBezTo>
                    <a:pt x="2936" y="142"/>
                    <a:pt x="2571" y="1"/>
                    <a:pt x="2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3796025" y="1107525"/>
              <a:ext cx="73725" cy="355800"/>
            </a:xfrm>
            <a:custGeom>
              <a:rect b="b" l="l" r="r" t="t"/>
              <a:pathLst>
                <a:path extrusionOk="0" h="14232" w="2949">
                  <a:moveTo>
                    <a:pt x="1109" y="1"/>
                  </a:moveTo>
                  <a:cubicBezTo>
                    <a:pt x="496" y="1"/>
                    <a:pt x="1" y="496"/>
                    <a:pt x="1" y="1109"/>
                  </a:cubicBezTo>
                  <a:lnTo>
                    <a:pt x="1" y="13123"/>
                  </a:lnTo>
                  <a:cubicBezTo>
                    <a:pt x="1" y="13736"/>
                    <a:pt x="496" y="14231"/>
                    <a:pt x="1109" y="14231"/>
                  </a:cubicBezTo>
                  <a:lnTo>
                    <a:pt x="1828" y="14231"/>
                  </a:lnTo>
                  <a:cubicBezTo>
                    <a:pt x="2441" y="14231"/>
                    <a:pt x="2948" y="13736"/>
                    <a:pt x="2948" y="13123"/>
                  </a:cubicBezTo>
                  <a:lnTo>
                    <a:pt x="2948" y="1109"/>
                  </a:lnTo>
                  <a:cubicBezTo>
                    <a:pt x="2948" y="496"/>
                    <a:pt x="2441" y="1"/>
                    <a:pt x="1828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3689625" y="1145025"/>
              <a:ext cx="286225" cy="280800"/>
            </a:xfrm>
            <a:custGeom>
              <a:rect b="b" l="l" r="r" t="t"/>
              <a:pathLst>
                <a:path extrusionOk="0" h="11232" w="11449">
                  <a:moveTo>
                    <a:pt x="9717" y="1"/>
                  </a:moveTo>
                  <a:cubicBezTo>
                    <a:pt x="9433" y="1"/>
                    <a:pt x="9150" y="110"/>
                    <a:pt x="8938" y="328"/>
                  </a:cubicBezTo>
                  <a:lnTo>
                    <a:pt x="437" y="8817"/>
                  </a:lnTo>
                  <a:cubicBezTo>
                    <a:pt x="1" y="9253"/>
                    <a:pt x="1" y="9961"/>
                    <a:pt x="437" y="10397"/>
                  </a:cubicBezTo>
                  <a:lnTo>
                    <a:pt x="944" y="10904"/>
                  </a:lnTo>
                  <a:cubicBezTo>
                    <a:pt x="1162" y="11122"/>
                    <a:pt x="1448" y="11231"/>
                    <a:pt x="1734" y="11231"/>
                  </a:cubicBezTo>
                  <a:cubicBezTo>
                    <a:pt x="2020" y="11231"/>
                    <a:pt x="2306" y="11122"/>
                    <a:pt x="2524" y="10904"/>
                  </a:cubicBezTo>
                  <a:lnTo>
                    <a:pt x="11013" y="2415"/>
                  </a:lnTo>
                  <a:cubicBezTo>
                    <a:pt x="11449" y="1979"/>
                    <a:pt x="11449" y="1271"/>
                    <a:pt x="11013" y="835"/>
                  </a:cubicBezTo>
                  <a:lnTo>
                    <a:pt x="10506" y="328"/>
                  </a:lnTo>
                  <a:cubicBezTo>
                    <a:pt x="10288" y="110"/>
                    <a:pt x="10002" y="1"/>
                    <a:pt x="9717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3654850" y="1248700"/>
              <a:ext cx="356075" cy="73425"/>
            </a:xfrm>
            <a:custGeom>
              <a:rect b="b" l="l" r="r" t="t"/>
              <a:pathLst>
                <a:path extrusionOk="0" h="2937" w="14243">
                  <a:moveTo>
                    <a:pt x="1088" y="1"/>
                  </a:moveTo>
                  <a:cubicBezTo>
                    <a:pt x="484" y="1"/>
                    <a:pt x="0" y="503"/>
                    <a:pt x="0" y="1109"/>
                  </a:cubicBezTo>
                  <a:lnTo>
                    <a:pt x="0" y="1829"/>
                  </a:lnTo>
                  <a:cubicBezTo>
                    <a:pt x="0" y="2442"/>
                    <a:pt x="495" y="2937"/>
                    <a:pt x="1109" y="2937"/>
                  </a:cubicBezTo>
                  <a:lnTo>
                    <a:pt x="13123" y="2937"/>
                  </a:lnTo>
                  <a:cubicBezTo>
                    <a:pt x="13736" y="2937"/>
                    <a:pt x="14243" y="2442"/>
                    <a:pt x="14243" y="1829"/>
                  </a:cubicBezTo>
                  <a:lnTo>
                    <a:pt x="14243" y="1109"/>
                  </a:lnTo>
                  <a:cubicBezTo>
                    <a:pt x="14243" y="503"/>
                    <a:pt x="13748" y="1"/>
                    <a:pt x="13144" y="1"/>
                  </a:cubicBezTo>
                  <a:cubicBezTo>
                    <a:pt x="13137" y="1"/>
                    <a:pt x="13130" y="1"/>
                    <a:pt x="13123" y="1"/>
                  </a:cubicBezTo>
                  <a:lnTo>
                    <a:pt x="1109" y="1"/>
                  </a:lnTo>
                  <a:cubicBezTo>
                    <a:pt x="1102" y="1"/>
                    <a:pt x="1095" y="1"/>
                    <a:pt x="1088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3689625" y="1145025"/>
              <a:ext cx="286225" cy="280800"/>
            </a:xfrm>
            <a:custGeom>
              <a:rect b="b" l="l" r="r" t="t"/>
              <a:pathLst>
                <a:path extrusionOk="0" h="11232" w="11449">
                  <a:moveTo>
                    <a:pt x="1734" y="1"/>
                  </a:moveTo>
                  <a:cubicBezTo>
                    <a:pt x="1448" y="1"/>
                    <a:pt x="1162" y="110"/>
                    <a:pt x="944" y="328"/>
                  </a:cubicBezTo>
                  <a:lnTo>
                    <a:pt x="437" y="835"/>
                  </a:lnTo>
                  <a:cubicBezTo>
                    <a:pt x="1" y="1271"/>
                    <a:pt x="1" y="1979"/>
                    <a:pt x="437" y="2415"/>
                  </a:cubicBezTo>
                  <a:lnTo>
                    <a:pt x="8938" y="10904"/>
                  </a:lnTo>
                  <a:cubicBezTo>
                    <a:pt x="9150" y="11122"/>
                    <a:pt x="9433" y="11231"/>
                    <a:pt x="9717" y="11231"/>
                  </a:cubicBezTo>
                  <a:cubicBezTo>
                    <a:pt x="10002" y="11231"/>
                    <a:pt x="10288" y="11122"/>
                    <a:pt x="10506" y="10904"/>
                  </a:cubicBezTo>
                  <a:lnTo>
                    <a:pt x="11013" y="10397"/>
                  </a:lnTo>
                  <a:cubicBezTo>
                    <a:pt x="11449" y="9961"/>
                    <a:pt x="11449" y="9253"/>
                    <a:pt x="11013" y="8817"/>
                  </a:cubicBezTo>
                  <a:lnTo>
                    <a:pt x="2524" y="328"/>
                  </a:lnTo>
                  <a:cubicBezTo>
                    <a:pt x="2306" y="110"/>
                    <a:pt x="2020" y="1"/>
                    <a:pt x="1734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3946350" y="1212750"/>
              <a:ext cx="33350" cy="25675"/>
            </a:xfrm>
            <a:custGeom>
              <a:rect b="b" l="l" r="r" t="t"/>
              <a:pathLst>
                <a:path extrusionOk="0" h="1027" w="1334">
                  <a:moveTo>
                    <a:pt x="1027" y="1"/>
                  </a:moveTo>
                  <a:lnTo>
                    <a:pt x="1" y="1026"/>
                  </a:lnTo>
                  <a:lnTo>
                    <a:pt x="1262" y="1026"/>
                  </a:lnTo>
                  <a:cubicBezTo>
                    <a:pt x="1333" y="791"/>
                    <a:pt x="1298" y="531"/>
                    <a:pt x="1192" y="319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3931925" y="1203325"/>
              <a:ext cx="40100" cy="35100"/>
            </a:xfrm>
            <a:custGeom>
              <a:rect b="b" l="l" r="r" t="t"/>
              <a:pathLst>
                <a:path extrusionOk="0" h="1404" w="1604">
                  <a:moveTo>
                    <a:pt x="1403" y="0"/>
                  </a:moveTo>
                  <a:cubicBezTo>
                    <a:pt x="1380" y="24"/>
                    <a:pt x="1344" y="48"/>
                    <a:pt x="1321" y="83"/>
                  </a:cubicBezTo>
                  <a:lnTo>
                    <a:pt x="0" y="1403"/>
                  </a:lnTo>
                  <a:lnTo>
                    <a:pt x="578" y="1403"/>
                  </a:lnTo>
                  <a:lnTo>
                    <a:pt x="1604" y="378"/>
                  </a:lnTo>
                  <a:lnTo>
                    <a:pt x="1474" y="130"/>
                  </a:lnTo>
                  <a:cubicBezTo>
                    <a:pt x="1450" y="83"/>
                    <a:pt x="1427" y="36"/>
                    <a:pt x="1403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3921600" y="1238400"/>
              <a:ext cx="56325" cy="10350"/>
            </a:xfrm>
            <a:custGeom>
              <a:rect b="b" l="l" r="r" t="t"/>
              <a:pathLst>
                <a:path extrusionOk="0" h="414" w="2253">
                  <a:moveTo>
                    <a:pt x="413" y="0"/>
                  </a:moveTo>
                  <a:lnTo>
                    <a:pt x="1" y="413"/>
                  </a:lnTo>
                  <a:lnTo>
                    <a:pt x="2028" y="413"/>
                  </a:lnTo>
                  <a:cubicBezTo>
                    <a:pt x="2135" y="295"/>
                    <a:pt x="2217" y="154"/>
                    <a:pt x="2252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878850" y="1193000"/>
              <a:ext cx="88475" cy="55750"/>
            </a:xfrm>
            <a:custGeom>
              <a:rect b="b" l="l" r="r" t="t"/>
              <a:pathLst>
                <a:path extrusionOk="0" h="2230" w="3539">
                  <a:moveTo>
                    <a:pt x="2724" y="1"/>
                  </a:moveTo>
                  <a:cubicBezTo>
                    <a:pt x="2571" y="13"/>
                    <a:pt x="2418" y="48"/>
                    <a:pt x="2276" y="119"/>
                  </a:cubicBezTo>
                  <a:lnTo>
                    <a:pt x="366" y="1109"/>
                  </a:lnTo>
                  <a:lnTo>
                    <a:pt x="1" y="2229"/>
                  </a:lnTo>
                  <a:lnTo>
                    <a:pt x="1722" y="2229"/>
                  </a:lnTo>
                  <a:lnTo>
                    <a:pt x="2135" y="1816"/>
                  </a:lnTo>
                  <a:lnTo>
                    <a:pt x="3455" y="484"/>
                  </a:lnTo>
                  <a:cubicBezTo>
                    <a:pt x="3491" y="461"/>
                    <a:pt x="3514" y="437"/>
                    <a:pt x="3538" y="402"/>
                  </a:cubicBezTo>
                  <a:cubicBezTo>
                    <a:pt x="3349" y="154"/>
                    <a:pt x="3055" y="1"/>
                    <a:pt x="273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3873550" y="1248725"/>
              <a:ext cx="98475" cy="29775"/>
            </a:xfrm>
            <a:custGeom>
              <a:rect b="b" l="l" r="r" t="t"/>
              <a:pathLst>
                <a:path extrusionOk="0" h="1191" w="3939">
                  <a:moveTo>
                    <a:pt x="213" y="0"/>
                  </a:moveTo>
                  <a:lnTo>
                    <a:pt x="1" y="625"/>
                  </a:lnTo>
                  <a:lnTo>
                    <a:pt x="1757" y="1191"/>
                  </a:lnTo>
                  <a:lnTo>
                    <a:pt x="3667" y="201"/>
                  </a:lnTo>
                  <a:cubicBezTo>
                    <a:pt x="3774" y="142"/>
                    <a:pt x="3868" y="83"/>
                    <a:pt x="3939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3686100" y="1332425"/>
              <a:ext cx="33325" cy="25675"/>
            </a:xfrm>
            <a:custGeom>
              <a:rect b="b" l="l" r="r" t="t"/>
              <a:pathLst>
                <a:path extrusionOk="0" h="1027" w="1333">
                  <a:moveTo>
                    <a:pt x="59" y="1"/>
                  </a:moveTo>
                  <a:cubicBezTo>
                    <a:pt x="0" y="236"/>
                    <a:pt x="24" y="496"/>
                    <a:pt x="130" y="708"/>
                  </a:cubicBezTo>
                  <a:lnTo>
                    <a:pt x="295" y="1026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3693450" y="1332425"/>
              <a:ext cx="40425" cy="35100"/>
            </a:xfrm>
            <a:custGeom>
              <a:rect b="b" l="l" r="r" t="t"/>
              <a:pathLst>
                <a:path extrusionOk="0" h="1404" w="1617">
                  <a:moveTo>
                    <a:pt x="1027" y="1"/>
                  </a:moveTo>
                  <a:lnTo>
                    <a:pt x="1" y="1038"/>
                  </a:lnTo>
                  <a:lnTo>
                    <a:pt x="131" y="1274"/>
                  </a:lnTo>
                  <a:cubicBezTo>
                    <a:pt x="154" y="1321"/>
                    <a:pt x="178" y="1368"/>
                    <a:pt x="213" y="1404"/>
                  </a:cubicBezTo>
                  <a:cubicBezTo>
                    <a:pt x="237" y="1380"/>
                    <a:pt x="260" y="1356"/>
                    <a:pt x="284" y="1321"/>
                  </a:cubicBezTo>
                  <a:lnTo>
                    <a:pt x="1616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3687575" y="1322100"/>
              <a:ext cx="56300" cy="10350"/>
            </a:xfrm>
            <a:custGeom>
              <a:rect b="b" l="l" r="r" t="t"/>
              <a:pathLst>
                <a:path extrusionOk="0" h="414" w="2252">
                  <a:moveTo>
                    <a:pt x="236" y="1"/>
                  </a:moveTo>
                  <a:cubicBezTo>
                    <a:pt x="118" y="119"/>
                    <a:pt x="47" y="260"/>
                    <a:pt x="0" y="414"/>
                  </a:cubicBezTo>
                  <a:lnTo>
                    <a:pt x="1839" y="414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8475" y="1322100"/>
              <a:ext cx="88450" cy="55750"/>
            </a:xfrm>
            <a:custGeom>
              <a:rect b="b" l="l" r="r" t="t"/>
              <a:pathLst>
                <a:path extrusionOk="0" h="2230" w="3538">
                  <a:moveTo>
                    <a:pt x="1816" y="1"/>
                  </a:moveTo>
                  <a:lnTo>
                    <a:pt x="1403" y="414"/>
                  </a:lnTo>
                  <a:lnTo>
                    <a:pt x="83" y="1746"/>
                  </a:lnTo>
                  <a:cubicBezTo>
                    <a:pt x="59" y="1769"/>
                    <a:pt x="24" y="1793"/>
                    <a:pt x="0" y="1828"/>
                  </a:cubicBezTo>
                  <a:cubicBezTo>
                    <a:pt x="189" y="2076"/>
                    <a:pt x="484" y="2229"/>
                    <a:pt x="802" y="2229"/>
                  </a:cubicBezTo>
                  <a:cubicBezTo>
                    <a:pt x="955" y="2229"/>
                    <a:pt x="1109" y="2182"/>
                    <a:pt x="1238" y="2111"/>
                  </a:cubicBezTo>
                  <a:lnTo>
                    <a:pt x="3160" y="1133"/>
                  </a:lnTo>
                  <a:lnTo>
                    <a:pt x="3514" y="1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693450" y="1292350"/>
              <a:ext cx="98775" cy="29775"/>
            </a:xfrm>
            <a:custGeom>
              <a:rect b="b" l="l" r="r" t="t"/>
              <a:pathLst>
                <a:path extrusionOk="0" h="1191" w="3951">
                  <a:moveTo>
                    <a:pt x="2194" y="0"/>
                  </a:moveTo>
                  <a:lnTo>
                    <a:pt x="272" y="990"/>
                  </a:lnTo>
                  <a:cubicBezTo>
                    <a:pt x="166" y="1038"/>
                    <a:pt x="83" y="1108"/>
                    <a:pt x="1" y="1191"/>
                  </a:cubicBezTo>
                  <a:lnTo>
                    <a:pt x="3738" y="1191"/>
                  </a:lnTo>
                  <a:lnTo>
                    <a:pt x="3951" y="566"/>
                  </a:lnTo>
                  <a:lnTo>
                    <a:pt x="2194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3682850" y="1216000"/>
              <a:ext cx="36275" cy="22425"/>
            </a:xfrm>
            <a:custGeom>
              <a:rect b="b" l="l" r="r" t="t"/>
              <a:pathLst>
                <a:path extrusionOk="0" h="897" w="1451">
                  <a:moveTo>
                    <a:pt x="566" y="0"/>
                  </a:moveTo>
                  <a:cubicBezTo>
                    <a:pt x="342" y="118"/>
                    <a:pt x="189" y="319"/>
                    <a:pt x="106" y="555"/>
                  </a:cubicBezTo>
                  <a:lnTo>
                    <a:pt x="0" y="896"/>
                  </a:lnTo>
                  <a:lnTo>
                    <a:pt x="1451" y="89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3679900" y="1238400"/>
              <a:ext cx="49550" cy="10350"/>
            </a:xfrm>
            <a:custGeom>
              <a:rect b="b" l="l" r="r" t="t"/>
              <a:pathLst>
                <a:path extrusionOk="0" h="414" w="1982">
                  <a:moveTo>
                    <a:pt x="118" y="0"/>
                  </a:moveTo>
                  <a:lnTo>
                    <a:pt x="36" y="260"/>
                  </a:lnTo>
                  <a:cubicBezTo>
                    <a:pt x="24" y="307"/>
                    <a:pt x="12" y="366"/>
                    <a:pt x="0" y="413"/>
                  </a:cubicBezTo>
                  <a:lnTo>
                    <a:pt x="1981" y="413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697000" y="1212750"/>
              <a:ext cx="46875" cy="36000"/>
            </a:xfrm>
            <a:custGeom>
              <a:rect b="b" l="l" r="r" t="t"/>
              <a:pathLst>
                <a:path extrusionOk="0" h="1440" w="1875">
                  <a:moveTo>
                    <a:pt x="448" y="1"/>
                  </a:moveTo>
                  <a:cubicBezTo>
                    <a:pt x="283" y="12"/>
                    <a:pt x="130" y="48"/>
                    <a:pt x="0" y="130"/>
                  </a:cubicBezTo>
                  <a:lnTo>
                    <a:pt x="885" y="1026"/>
                  </a:lnTo>
                  <a:lnTo>
                    <a:pt x="1297" y="1439"/>
                  </a:lnTo>
                  <a:lnTo>
                    <a:pt x="1875" y="1439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78125" y="1248500"/>
              <a:ext cx="116175" cy="57725"/>
            </a:xfrm>
            <a:custGeom>
              <a:rect b="b" l="l" r="r" t="t"/>
              <a:pathLst>
                <a:path extrusionOk="0" h="2309" w="4647">
                  <a:moveTo>
                    <a:pt x="125" y="0"/>
                  </a:moveTo>
                  <a:cubicBezTo>
                    <a:pt x="107" y="0"/>
                    <a:pt x="89" y="3"/>
                    <a:pt x="71" y="9"/>
                  </a:cubicBezTo>
                  <a:cubicBezTo>
                    <a:pt x="1" y="481"/>
                    <a:pt x="284" y="941"/>
                    <a:pt x="744" y="1094"/>
                  </a:cubicBezTo>
                  <a:lnTo>
                    <a:pt x="2807" y="1754"/>
                  </a:lnTo>
                  <a:lnTo>
                    <a:pt x="4552" y="2308"/>
                  </a:lnTo>
                  <a:lnTo>
                    <a:pt x="4646" y="2013"/>
                  </a:lnTo>
                  <a:lnTo>
                    <a:pt x="2630" y="9"/>
                  </a:lnTo>
                  <a:lnTo>
                    <a:pt x="178" y="9"/>
                  </a:lnTo>
                  <a:cubicBezTo>
                    <a:pt x="160" y="3"/>
                    <a:pt x="142" y="0"/>
                    <a:pt x="125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708200" y="1212750"/>
              <a:ext cx="89625" cy="86400"/>
            </a:xfrm>
            <a:custGeom>
              <a:rect b="b" l="l" r="r" t="t"/>
              <a:pathLst>
                <a:path extrusionOk="0" h="3456" w="3585">
                  <a:moveTo>
                    <a:pt x="0" y="1"/>
                  </a:moveTo>
                  <a:lnTo>
                    <a:pt x="1427" y="1439"/>
                  </a:lnTo>
                  <a:lnTo>
                    <a:pt x="3443" y="3455"/>
                  </a:lnTo>
                  <a:lnTo>
                    <a:pt x="3585" y="3019"/>
                  </a:lnTo>
                  <a:lnTo>
                    <a:pt x="2394" y="708"/>
                  </a:lnTo>
                  <a:lnTo>
                    <a:pt x="330" y="48"/>
                  </a:lnTo>
                  <a:cubicBezTo>
                    <a:pt x="236" y="24"/>
                    <a:pt x="130" y="1"/>
                    <a:pt x="36" y="1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3946350" y="1332425"/>
              <a:ext cx="36300" cy="22425"/>
            </a:xfrm>
            <a:custGeom>
              <a:rect b="b" l="l" r="r" t="t"/>
              <a:pathLst>
                <a:path extrusionOk="0" h="897" w="1452">
                  <a:moveTo>
                    <a:pt x="1" y="1"/>
                  </a:moveTo>
                  <a:lnTo>
                    <a:pt x="897" y="897"/>
                  </a:lnTo>
                  <a:cubicBezTo>
                    <a:pt x="1109" y="779"/>
                    <a:pt x="1274" y="578"/>
                    <a:pt x="1345" y="342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3936050" y="1322100"/>
              <a:ext cx="49825" cy="10350"/>
            </a:xfrm>
            <a:custGeom>
              <a:rect b="b" l="l" r="r" t="t"/>
              <a:pathLst>
                <a:path extrusionOk="0" h="414" w="1993">
                  <a:moveTo>
                    <a:pt x="0" y="1"/>
                  </a:moveTo>
                  <a:lnTo>
                    <a:pt x="413" y="414"/>
                  </a:lnTo>
                  <a:lnTo>
                    <a:pt x="1863" y="414"/>
                  </a:lnTo>
                  <a:lnTo>
                    <a:pt x="1957" y="142"/>
                  </a:lnTo>
                  <a:cubicBezTo>
                    <a:pt x="1969" y="95"/>
                    <a:pt x="1981" y="48"/>
                    <a:pt x="1993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3921600" y="1322100"/>
              <a:ext cx="47175" cy="36000"/>
            </a:xfrm>
            <a:custGeom>
              <a:rect b="b" l="l" r="r" t="t"/>
              <a:pathLst>
                <a:path extrusionOk="0" h="1440" w="1887">
                  <a:moveTo>
                    <a:pt x="1" y="1"/>
                  </a:moveTo>
                  <a:lnTo>
                    <a:pt x="1439" y="1439"/>
                  </a:lnTo>
                  <a:cubicBezTo>
                    <a:pt x="1592" y="1428"/>
                    <a:pt x="1745" y="1380"/>
                    <a:pt x="1887" y="1310"/>
                  </a:cubicBezTo>
                  <a:lnTo>
                    <a:pt x="991" y="414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871200" y="1264325"/>
              <a:ext cx="116450" cy="57800"/>
            </a:xfrm>
            <a:custGeom>
              <a:rect b="b" l="l" r="r" t="t"/>
              <a:pathLst>
                <a:path extrusionOk="0" h="2312" w="4658">
                  <a:moveTo>
                    <a:pt x="95" y="1"/>
                  </a:moveTo>
                  <a:lnTo>
                    <a:pt x="0" y="296"/>
                  </a:lnTo>
                  <a:lnTo>
                    <a:pt x="2017" y="2312"/>
                  </a:lnTo>
                  <a:lnTo>
                    <a:pt x="4587" y="2312"/>
                  </a:lnTo>
                  <a:cubicBezTo>
                    <a:pt x="4658" y="1840"/>
                    <a:pt x="4375" y="1369"/>
                    <a:pt x="3915" y="1227"/>
                  </a:cubicBezTo>
                  <a:lnTo>
                    <a:pt x="1851" y="56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867950" y="1271700"/>
              <a:ext cx="89625" cy="86400"/>
            </a:xfrm>
            <a:custGeom>
              <a:rect b="b" l="l" r="r" t="t"/>
              <a:pathLst>
                <a:path extrusionOk="0" h="3456" w="3585">
                  <a:moveTo>
                    <a:pt x="130" y="1"/>
                  </a:moveTo>
                  <a:lnTo>
                    <a:pt x="1" y="437"/>
                  </a:lnTo>
                  <a:lnTo>
                    <a:pt x="1192" y="2748"/>
                  </a:lnTo>
                  <a:lnTo>
                    <a:pt x="3255" y="3408"/>
                  </a:lnTo>
                  <a:cubicBezTo>
                    <a:pt x="3349" y="3432"/>
                    <a:pt x="3443" y="3455"/>
                    <a:pt x="3550" y="3455"/>
                  </a:cubicBezTo>
                  <a:lnTo>
                    <a:pt x="3585" y="3455"/>
                  </a:lnTo>
                  <a:lnTo>
                    <a:pt x="2147" y="201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3760375" y="1139350"/>
              <a:ext cx="25650" cy="32750"/>
            </a:xfrm>
            <a:custGeom>
              <a:rect b="b" l="l" r="r" t="t"/>
              <a:pathLst>
                <a:path extrusionOk="0" h="1310" w="1026">
                  <a:moveTo>
                    <a:pt x="755" y="1"/>
                  </a:moveTo>
                  <a:cubicBezTo>
                    <a:pt x="602" y="1"/>
                    <a:pt x="448" y="48"/>
                    <a:pt x="307" y="119"/>
                  </a:cubicBezTo>
                  <a:lnTo>
                    <a:pt x="0" y="272"/>
                  </a:lnTo>
                  <a:lnTo>
                    <a:pt x="1026" y="1310"/>
                  </a:lnTo>
                  <a:lnTo>
                    <a:pt x="1026" y="36"/>
                  </a:lnTo>
                  <a:cubicBezTo>
                    <a:pt x="943" y="24"/>
                    <a:pt x="849" y="1"/>
                    <a:pt x="767" y="1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3785725" y="1140250"/>
              <a:ext cx="10325" cy="41875"/>
            </a:xfrm>
            <a:custGeom>
              <a:rect b="b" l="l" r="r" t="t"/>
              <a:pathLst>
                <a:path extrusionOk="0" h="1675" w="413">
                  <a:moveTo>
                    <a:pt x="0" y="0"/>
                  </a:moveTo>
                  <a:lnTo>
                    <a:pt x="0" y="1262"/>
                  </a:lnTo>
                  <a:lnTo>
                    <a:pt x="413" y="1675"/>
                  </a:lnTo>
                  <a:lnTo>
                    <a:pt x="413" y="224"/>
                  </a:lnTo>
                  <a:cubicBezTo>
                    <a:pt x="295" y="118"/>
                    <a:pt x="153" y="36"/>
                    <a:pt x="0" y="0"/>
                  </a:cubicBez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3750650" y="1146150"/>
              <a:ext cx="45125" cy="50425"/>
            </a:xfrm>
            <a:custGeom>
              <a:rect b="b" l="l" r="r" t="t"/>
              <a:pathLst>
                <a:path extrusionOk="0" h="2017" w="1805">
                  <a:moveTo>
                    <a:pt x="366" y="0"/>
                  </a:moveTo>
                  <a:lnTo>
                    <a:pt x="370" y="4"/>
                  </a:lnTo>
                  <a:lnTo>
                    <a:pt x="377" y="0"/>
                  </a:lnTo>
                  <a:close/>
                  <a:moveTo>
                    <a:pt x="370" y="4"/>
                  </a:moveTo>
                  <a:lnTo>
                    <a:pt x="130" y="130"/>
                  </a:lnTo>
                  <a:cubicBezTo>
                    <a:pt x="83" y="153"/>
                    <a:pt x="36" y="177"/>
                    <a:pt x="0" y="212"/>
                  </a:cubicBezTo>
                  <a:cubicBezTo>
                    <a:pt x="24" y="236"/>
                    <a:pt x="59" y="259"/>
                    <a:pt x="83" y="283"/>
                  </a:cubicBezTo>
                  <a:lnTo>
                    <a:pt x="1804" y="2016"/>
                  </a:lnTo>
                  <a:lnTo>
                    <a:pt x="1804" y="1439"/>
                  </a:lnTo>
                  <a:lnTo>
                    <a:pt x="1403" y="1026"/>
                  </a:lnTo>
                  <a:lnTo>
                    <a:pt x="370" y="4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3795750" y="1146150"/>
              <a:ext cx="30075" cy="74000"/>
            </a:xfrm>
            <a:custGeom>
              <a:rect b="b" l="l" r="r" t="t"/>
              <a:pathLst>
                <a:path extrusionOk="0" h="2960" w="1203">
                  <a:moveTo>
                    <a:pt x="0" y="0"/>
                  </a:moveTo>
                  <a:lnTo>
                    <a:pt x="0" y="2016"/>
                  </a:lnTo>
                  <a:lnTo>
                    <a:pt x="943" y="2959"/>
                  </a:lnTo>
                  <a:lnTo>
                    <a:pt x="1203" y="2181"/>
                  </a:lnTo>
                  <a:lnTo>
                    <a:pt x="212" y="271"/>
                  </a:lnTo>
                  <a:cubicBezTo>
                    <a:pt x="153" y="165"/>
                    <a:pt x="83" y="71"/>
                    <a:pt x="0" y="0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3737700" y="1151450"/>
              <a:ext cx="81950" cy="136775"/>
            </a:xfrm>
            <a:custGeom>
              <a:rect b="b" l="l" r="r" t="t"/>
              <a:pathLst>
                <a:path extrusionOk="0" h="5471" w="3278">
                  <a:moveTo>
                    <a:pt x="506" y="0"/>
                  </a:moveTo>
                  <a:cubicBezTo>
                    <a:pt x="508" y="2"/>
                    <a:pt x="510" y="3"/>
                    <a:pt x="512" y="4"/>
                  </a:cubicBezTo>
                  <a:lnTo>
                    <a:pt x="512" y="4"/>
                  </a:lnTo>
                  <a:cubicBezTo>
                    <a:pt x="514" y="3"/>
                    <a:pt x="516" y="2"/>
                    <a:pt x="518" y="0"/>
                  </a:cubicBezTo>
                  <a:close/>
                  <a:moveTo>
                    <a:pt x="512" y="4"/>
                  </a:moveTo>
                  <a:cubicBezTo>
                    <a:pt x="128" y="288"/>
                    <a:pt x="0" y="804"/>
                    <a:pt x="223" y="1238"/>
                  </a:cubicBezTo>
                  <a:lnTo>
                    <a:pt x="1214" y="3160"/>
                  </a:lnTo>
                  <a:lnTo>
                    <a:pt x="2405" y="5471"/>
                  </a:lnTo>
                  <a:lnTo>
                    <a:pt x="3277" y="2747"/>
                  </a:lnTo>
                  <a:lnTo>
                    <a:pt x="2322" y="1804"/>
                  </a:lnTo>
                  <a:lnTo>
                    <a:pt x="589" y="71"/>
                  </a:lnTo>
                  <a:cubicBezTo>
                    <a:pt x="567" y="49"/>
                    <a:pt x="544" y="27"/>
                    <a:pt x="512" y="4"/>
                  </a:cubicBez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3879750" y="1408475"/>
              <a:ext cx="25675" cy="23025"/>
            </a:xfrm>
            <a:custGeom>
              <a:rect b="b" l="l" r="r" t="t"/>
              <a:pathLst>
                <a:path extrusionOk="0" h="921" w="1027">
                  <a:moveTo>
                    <a:pt x="378" y="0"/>
                  </a:moveTo>
                  <a:lnTo>
                    <a:pt x="0" y="12"/>
                  </a:lnTo>
                  <a:lnTo>
                    <a:pt x="0" y="885"/>
                  </a:lnTo>
                  <a:cubicBezTo>
                    <a:pt x="95" y="908"/>
                    <a:pt x="177" y="920"/>
                    <a:pt x="271" y="920"/>
                  </a:cubicBezTo>
                  <a:cubicBezTo>
                    <a:pt x="425" y="920"/>
                    <a:pt x="566" y="873"/>
                    <a:pt x="708" y="814"/>
                  </a:cubicBezTo>
                  <a:lnTo>
                    <a:pt x="1026" y="64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3879750" y="1399050"/>
              <a:ext cx="9450" cy="9750"/>
            </a:xfrm>
            <a:custGeom>
              <a:rect b="b" l="l" r="r" t="t"/>
              <a:pathLst>
                <a:path extrusionOk="0" h="390" w="378">
                  <a:moveTo>
                    <a:pt x="0" y="0"/>
                  </a:moveTo>
                  <a:lnTo>
                    <a:pt x="0" y="389"/>
                  </a:lnTo>
                  <a:lnTo>
                    <a:pt x="378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3869425" y="1388725"/>
              <a:ext cx="10350" cy="41875"/>
            </a:xfrm>
            <a:custGeom>
              <a:rect b="b" l="l" r="r" t="t"/>
              <a:pathLst>
                <a:path extrusionOk="0" h="1675" w="414">
                  <a:moveTo>
                    <a:pt x="1" y="0"/>
                  </a:moveTo>
                  <a:lnTo>
                    <a:pt x="1" y="1451"/>
                  </a:lnTo>
                  <a:cubicBezTo>
                    <a:pt x="119" y="1557"/>
                    <a:pt x="260" y="1628"/>
                    <a:pt x="413" y="1675"/>
                  </a:cubicBezTo>
                  <a:lnTo>
                    <a:pt x="413" y="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869425" y="1374275"/>
              <a:ext cx="45425" cy="50425"/>
            </a:xfrm>
            <a:custGeom>
              <a:rect b="b" l="l" r="r" t="t"/>
              <a:pathLst>
                <a:path extrusionOk="0" h="2017" w="1817">
                  <a:moveTo>
                    <a:pt x="1" y="1"/>
                  </a:moveTo>
                  <a:lnTo>
                    <a:pt x="1" y="578"/>
                  </a:lnTo>
                  <a:lnTo>
                    <a:pt x="413" y="991"/>
                  </a:lnTo>
                  <a:lnTo>
                    <a:pt x="791" y="1368"/>
                  </a:lnTo>
                  <a:lnTo>
                    <a:pt x="1439" y="2017"/>
                  </a:lnTo>
                  <a:lnTo>
                    <a:pt x="1687" y="1887"/>
                  </a:lnTo>
                  <a:cubicBezTo>
                    <a:pt x="1734" y="1864"/>
                    <a:pt x="1781" y="1840"/>
                    <a:pt x="1816" y="1805"/>
                  </a:cubicBezTo>
                  <a:cubicBezTo>
                    <a:pt x="1793" y="1781"/>
                    <a:pt x="1757" y="1758"/>
                    <a:pt x="1734" y="17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839650" y="1350700"/>
              <a:ext cx="30100" cy="74000"/>
            </a:xfrm>
            <a:custGeom>
              <a:rect b="b" l="l" r="r" t="t"/>
              <a:pathLst>
                <a:path extrusionOk="0" h="2960" w="1204">
                  <a:moveTo>
                    <a:pt x="260" y="1"/>
                  </a:moveTo>
                  <a:lnTo>
                    <a:pt x="1" y="779"/>
                  </a:lnTo>
                  <a:lnTo>
                    <a:pt x="991" y="2689"/>
                  </a:lnTo>
                  <a:cubicBezTo>
                    <a:pt x="1050" y="2795"/>
                    <a:pt x="1121" y="2877"/>
                    <a:pt x="1203" y="2960"/>
                  </a:cubicBezTo>
                  <a:lnTo>
                    <a:pt x="1203" y="94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3846150" y="1282600"/>
              <a:ext cx="81675" cy="136800"/>
            </a:xfrm>
            <a:custGeom>
              <a:rect b="b" l="l" r="r" t="t"/>
              <a:pathLst>
                <a:path extrusionOk="0" h="5472" w="3267">
                  <a:moveTo>
                    <a:pt x="873" y="1"/>
                  </a:moveTo>
                  <a:lnTo>
                    <a:pt x="0" y="2725"/>
                  </a:lnTo>
                  <a:lnTo>
                    <a:pt x="943" y="3668"/>
                  </a:lnTo>
                  <a:lnTo>
                    <a:pt x="2677" y="5401"/>
                  </a:lnTo>
                  <a:cubicBezTo>
                    <a:pt x="2700" y="5425"/>
                    <a:pt x="2724" y="5448"/>
                    <a:pt x="2747" y="5472"/>
                  </a:cubicBezTo>
                  <a:cubicBezTo>
                    <a:pt x="3148" y="5189"/>
                    <a:pt x="3266" y="4658"/>
                    <a:pt x="3042" y="4234"/>
                  </a:cubicBezTo>
                  <a:lnTo>
                    <a:pt x="2064" y="2312"/>
                  </a:lnTo>
                  <a:lnTo>
                    <a:pt x="873" y="1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3763325" y="1135525"/>
              <a:ext cx="138850" cy="299800"/>
            </a:xfrm>
            <a:custGeom>
              <a:rect b="b" l="l" r="r" t="t"/>
              <a:pathLst>
                <a:path extrusionOk="0" h="11992" w="5554">
                  <a:moveTo>
                    <a:pt x="4657" y="1"/>
                  </a:moveTo>
                  <a:lnTo>
                    <a:pt x="4657" y="1451"/>
                  </a:lnTo>
                  <a:lnTo>
                    <a:pt x="5553" y="555"/>
                  </a:lnTo>
                  <a:cubicBezTo>
                    <a:pt x="5435" y="343"/>
                    <a:pt x="5235" y="177"/>
                    <a:pt x="4999" y="107"/>
                  </a:cubicBezTo>
                  <a:lnTo>
                    <a:pt x="4657" y="1"/>
                  </a:lnTo>
                  <a:close/>
                  <a:moveTo>
                    <a:pt x="495" y="10942"/>
                  </a:moveTo>
                  <a:lnTo>
                    <a:pt x="0" y="11437"/>
                  </a:lnTo>
                  <a:cubicBezTo>
                    <a:pt x="130" y="11649"/>
                    <a:pt x="318" y="11803"/>
                    <a:pt x="554" y="11885"/>
                  </a:cubicBezTo>
                  <a:lnTo>
                    <a:pt x="896" y="11991"/>
                  </a:lnTo>
                  <a:lnTo>
                    <a:pt x="896" y="10942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775700" y="1399050"/>
              <a:ext cx="10050" cy="10050"/>
            </a:xfrm>
            <a:custGeom>
              <a:rect b="b" l="l" r="r" t="t"/>
              <a:pathLst>
                <a:path extrusionOk="0" h="402" w="402">
                  <a:moveTo>
                    <a:pt x="401" y="0"/>
                  </a:moveTo>
                  <a:lnTo>
                    <a:pt x="0" y="401"/>
                  </a:lnTo>
                  <a:lnTo>
                    <a:pt x="401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91B9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785725" y="1132575"/>
              <a:ext cx="94050" cy="305700"/>
            </a:xfrm>
            <a:custGeom>
              <a:rect b="b" l="l" r="r" t="t"/>
              <a:pathLst>
                <a:path extrusionOk="0" h="12228" w="3762">
                  <a:moveTo>
                    <a:pt x="3349" y="1"/>
                  </a:moveTo>
                  <a:cubicBezTo>
                    <a:pt x="3352" y="1"/>
                    <a:pt x="3356" y="1"/>
                    <a:pt x="3360" y="1"/>
                  </a:cubicBezTo>
                  <a:lnTo>
                    <a:pt x="3360" y="1"/>
                  </a:lnTo>
                  <a:cubicBezTo>
                    <a:pt x="3360" y="1"/>
                    <a:pt x="3360" y="1"/>
                    <a:pt x="3360" y="1"/>
                  </a:cubicBezTo>
                  <a:close/>
                  <a:moveTo>
                    <a:pt x="3360" y="1"/>
                  </a:moveTo>
                  <a:cubicBezTo>
                    <a:pt x="3360" y="36"/>
                    <a:pt x="3360" y="72"/>
                    <a:pt x="3360" y="107"/>
                  </a:cubicBezTo>
                  <a:lnTo>
                    <a:pt x="3360" y="1982"/>
                  </a:lnTo>
                  <a:lnTo>
                    <a:pt x="3761" y="1569"/>
                  </a:lnTo>
                  <a:lnTo>
                    <a:pt x="3761" y="119"/>
                  </a:lnTo>
                  <a:lnTo>
                    <a:pt x="3502" y="36"/>
                  </a:lnTo>
                  <a:cubicBezTo>
                    <a:pt x="3459" y="14"/>
                    <a:pt x="3405" y="3"/>
                    <a:pt x="3360" y="1"/>
                  </a:cubicBezTo>
                  <a:close/>
                  <a:moveTo>
                    <a:pt x="401" y="10246"/>
                  </a:moveTo>
                  <a:lnTo>
                    <a:pt x="0" y="10659"/>
                  </a:lnTo>
                  <a:lnTo>
                    <a:pt x="0" y="12109"/>
                  </a:lnTo>
                  <a:lnTo>
                    <a:pt x="260" y="12192"/>
                  </a:lnTo>
                  <a:cubicBezTo>
                    <a:pt x="307" y="12215"/>
                    <a:pt x="354" y="12227"/>
                    <a:pt x="413" y="12227"/>
                  </a:cubicBezTo>
                  <a:cubicBezTo>
                    <a:pt x="401" y="12192"/>
                    <a:pt x="401" y="12157"/>
                    <a:pt x="413" y="12121"/>
                  </a:cubicBezTo>
                  <a:lnTo>
                    <a:pt x="413" y="10246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760075" y="1149375"/>
              <a:ext cx="145350" cy="272100"/>
            </a:xfrm>
            <a:custGeom>
              <a:rect b="b" l="l" r="r" t="t"/>
              <a:pathLst>
                <a:path extrusionOk="0" h="10884" w="5814">
                  <a:moveTo>
                    <a:pt x="5683" y="1"/>
                  </a:moveTo>
                  <a:lnTo>
                    <a:pt x="5683" y="13"/>
                  </a:lnTo>
                  <a:lnTo>
                    <a:pt x="4787" y="909"/>
                  </a:lnTo>
                  <a:lnTo>
                    <a:pt x="4375" y="1310"/>
                  </a:lnTo>
                  <a:lnTo>
                    <a:pt x="4375" y="1887"/>
                  </a:lnTo>
                  <a:lnTo>
                    <a:pt x="5813" y="461"/>
                  </a:lnTo>
                  <a:cubicBezTo>
                    <a:pt x="5801" y="296"/>
                    <a:pt x="5754" y="142"/>
                    <a:pt x="5683" y="1"/>
                  </a:cubicBezTo>
                  <a:close/>
                  <a:moveTo>
                    <a:pt x="1427" y="8997"/>
                  </a:moveTo>
                  <a:lnTo>
                    <a:pt x="0" y="10423"/>
                  </a:lnTo>
                  <a:cubicBezTo>
                    <a:pt x="0" y="10588"/>
                    <a:pt x="48" y="10742"/>
                    <a:pt x="130" y="10883"/>
                  </a:cubicBezTo>
                  <a:lnTo>
                    <a:pt x="625" y="10388"/>
                  </a:lnTo>
                  <a:lnTo>
                    <a:pt x="1026" y="9987"/>
                  </a:lnTo>
                  <a:lnTo>
                    <a:pt x="1427" y="9574"/>
                  </a:lnTo>
                  <a:lnTo>
                    <a:pt x="1427" y="8997"/>
                  </a:lnTo>
                  <a:close/>
                </a:path>
              </a:pathLst>
            </a:custGeom>
            <a:solidFill>
              <a:srgbClr val="FFCE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795750" y="1132000"/>
              <a:ext cx="74000" cy="306575"/>
            </a:xfrm>
            <a:custGeom>
              <a:rect b="b" l="l" r="r" t="t"/>
              <a:pathLst>
                <a:path extrusionOk="0" h="12263" w="2960">
                  <a:moveTo>
                    <a:pt x="2806" y="0"/>
                  </a:moveTo>
                  <a:cubicBezTo>
                    <a:pt x="2382" y="0"/>
                    <a:pt x="1993" y="283"/>
                    <a:pt x="1863" y="684"/>
                  </a:cubicBezTo>
                  <a:lnTo>
                    <a:pt x="1203" y="2747"/>
                  </a:lnTo>
                  <a:lnTo>
                    <a:pt x="955" y="3525"/>
                  </a:lnTo>
                  <a:lnTo>
                    <a:pt x="1486" y="4056"/>
                  </a:lnTo>
                  <a:lnTo>
                    <a:pt x="2959" y="2582"/>
                  </a:lnTo>
                  <a:lnTo>
                    <a:pt x="2959" y="130"/>
                  </a:lnTo>
                  <a:cubicBezTo>
                    <a:pt x="2959" y="94"/>
                    <a:pt x="2959" y="59"/>
                    <a:pt x="2959" y="24"/>
                  </a:cubicBezTo>
                  <a:cubicBezTo>
                    <a:pt x="2912" y="12"/>
                    <a:pt x="2865" y="12"/>
                    <a:pt x="2818" y="12"/>
                  </a:cubicBezTo>
                  <a:lnTo>
                    <a:pt x="2806" y="0"/>
                  </a:lnTo>
                  <a:close/>
                  <a:moveTo>
                    <a:pt x="1474" y="8218"/>
                  </a:moveTo>
                  <a:lnTo>
                    <a:pt x="0" y="9692"/>
                  </a:lnTo>
                  <a:lnTo>
                    <a:pt x="0" y="12144"/>
                  </a:lnTo>
                  <a:cubicBezTo>
                    <a:pt x="0" y="12180"/>
                    <a:pt x="0" y="12215"/>
                    <a:pt x="0" y="12250"/>
                  </a:cubicBezTo>
                  <a:cubicBezTo>
                    <a:pt x="47" y="12262"/>
                    <a:pt x="106" y="12262"/>
                    <a:pt x="153" y="12262"/>
                  </a:cubicBezTo>
                  <a:cubicBezTo>
                    <a:pt x="578" y="12262"/>
                    <a:pt x="955" y="11991"/>
                    <a:pt x="1085" y="11578"/>
                  </a:cubicBezTo>
                  <a:lnTo>
                    <a:pt x="1745" y="9515"/>
                  </a:lnTo>
                  <a:lnTo>
                    <a:pt x="1993" y="8749"/>
                  </a:lnTo>
                  <a:lnTo>
                    <a:pt x="1474" y="8218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760075" y="1160875"/>
              <a:ext cx="145350" cy="249400"/>
            </a:xfrm>
            <a:custGeom>
              <a:rect b="b" l="l" r="r" t="t"/>
              <a:pathLst>
                <a:path extrusionOk="0" h="9976" w="5814">
                  <a:moveTo>
                    <a:pt x="5813" y="1"/>
                  </a:moveTo>
                  <a:lnTo>
                    <a:pt x="4386" y="1427"/>
                  </a:lnTo>
                  <a:lnTo>
                    <a:pt x="2913" y="2901"/>
                  </a:lnTo>
                  <a:lnTo>
                    <a:pt x="3514" y="3514"/>
                  </a:lnTo>
                  <a:lnTo>
                    <a:pt x="4752" y="3514"/>
                  </a:lnTo>
                  <a:lnTo>
                    <a:pt x="5106" y="2394"/>
                  </a:lnTo>
                  <a:lnTo>
                    <a:pt x="5766" y="331"/>
                  </a:lnTo>
                  <a:cubicBezTo>
                    <a:pt x="5801" y="225"/>
                    <a:pt x="5813" y="107"/>
                    <a:pt x="5813" y="1"/>
                  </a:cubicBezTo>
                  <a:close/>
                  <a:moveTo>
                    <a:pt x="1073" y="6450"/>
                  </a:moveTo>
                  <a:lnTo>
                    <a:pt x="708" y="7570"/>
                  </a:lnTo>
                  <a:lnTo>
                    <a:pt x="48" y="9633"/>
                  </a:lnTo>
                  <a:cubicBezTo>
                    <a:pt x="12" y="9739"/>
                    <a:pt x="0" y="9857"/>
                    <a:pt x="0" y="9975"/>
                  </a:cubicBezTo>
                  <a:lnTo>
                    <a:pt x="1439" y="8549"/>
                  </a:lnTo>
                  <a:lnTo>
                    <a:pt x="2913" y="7075"/>
                  </a:lnTo>
                  <a:lnTo>
                    <a:pt x="2300" y="6462"/>
                  </a:lnTo>
                  <a:lnTo>
                    <a:pt x="2300" y="645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3786900" y="1248425"/>
              <a:ext cx="91975" cy="73700"/>
            </a:xfrm>
            <a:custGeom>
              <a:rect b="b" l="l" r="r" t="t"/>
              <a:pathLst>
                <a:path extrusionOk="0" h="2948" w="3679">
                  <a:moveTo>
                    <a:pt x="2441" y="0"/>
                  </a:moveTo>
                  <a:lnTo>
                    <a:pt x="3372" y="932"/>
                  </a:lnTo>
                  <a:lnTo>
                    <a:pt x="3467" y="637"/>
                  </a:lnTo>
                  <a:lnTo>
                    <a:pt x="3679" y="12"/>
                  </a:lnTo>
                  <a:lnTo>
                    <a:pt x="3679" y="0"/>
                  </a:lnTo>
                  <a:close/>
                  <a:moveTo>
                    <a:pt x="295" y="2016"/>
                  </a:moveTo>
                  <a:lnTo>
                    <a:pt x="295" y="2028"/>
                  </a:lnTo>
                  <a:lnTo>
                    <a:pt x="201" y="2323"/>
                  </a:lnTo>
                  <a:lnTo>
                    <a:pt x="0" y="2948"/>
                  </a:lnTo>
                  <a:lnTo>
                    <a:pt x="1227" y="2948"/>
                  </a:lnTo>
                  <a:lnTo>
                    <a:pt x="295" y="2016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3794275" y="1220125"/>
              <a:ext cx="76950" cy="130600"/>
            </a:xfrm>
            <a:custGeom>
              <a:rect b="b" l="l" r="r" t="t"/>
              <a:pathLst>
                <a:path extrusionOk="0" h="5224" w="3078">
                  <a:moveTo>
                    <a:pt x="1014" y="0"/>
                  </a:moveTo>
                  <a:lnTo>
                    <a:pt x="142" y="2724"/>
                  </a:lnTo>
                  <a:lnTo>
                    <a:pt x="0" y="3160"/>
                  </a:lnTo>
                  <a:lnTo>
                    <a:pt x="932" y="4080"/>
                  </a:lnTo>
                  <a:lnTo>
                    <a:pt x="1545" y="4693"/>
                  </a:lnTo>
                  <a:lnTo>
                    <a:pt x="2075" y="5224"/>
                  </a:lnTo>
                  <a:lnTo>
                    <a:pt x="2948" y="2500"/>
                  </a:lnTo>
                  <a:lnTo>
                    <a:pt x="3077" y="2064"/>
                  </a:lnTo>
                  <a:lnTo>
                    <a:pt x="2158" y="1144"/>
                  </a:lnTo>
                  <a:lnTo>
                    <a:pt x="1545" y="531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A9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3741325" y="1201875"/>
              <a:ext cx="182825" cy="166875"/>
            </a:xfrm>
            <a:custGeom>
              <a:rect b="b" l="l" r="r" t="t"/>
              <a:pathLst>
                <a:path extrusionOk="0" h="6675" w="7313">
                  <a:moveTo>
                    <a:pt x="4479" y="1"/>
                  </a:moveTo>
                  <a:cubicBezTo>
                    <a:pt x="4203" y="1"/>
                    <a:pt x="3930" y="152"/>
                    <a:pt x="3816" y="506"/>
                  </a:cubicBezTo>
                  <a:cubicBezTo>
                    <a:pt x="3759" y="697"/>
                    <a:pt x="3589" y="798"/>
                    <a:pt x="3417" y="798"/>
                  </a:cubicBezTo>
                  <a:cubicBezTo>
                    <a:pt x="3269" y="798"/>
                    <a:pt x="3119" y="723"/>
                    <a:pt x="3038" y="565"/>
                  </a:cubicBezTo>
                  <a:cubicBezTo>
                    <a:pt x="2898" y="277"/>
                    <a:pt x="2661" y="158"/>
                    <a:pt x="2423" y="158"/>
                  </a:cubicBezTo>
                  <a:cubicBezTo>
                    <a:pt x="1942" y="158"/>
                    <a:pt x="1456" y="649"/>
                    <a:pt x="1764" y="1226"/>
                  </a:cubicBezTo>
                  <a:cubicBezTo>
                    <a:pt x="1910" y="1516"/>
                    <a:pt x="1690" y="1834"/>
                    <a:pt x="1394" y="1834"/>
                  </a:cubicBezTo>
                  <a:cubicBezTo>
                    <a:pt x="1354" y="1834"/>
                    <a:pt x="1312" y="1828"/>
                    <a:pt x="1269" y="1815"/>
                  </a:cubicBezTo>
                  <a:cubicBezTo>
                    <a:pt x="1181" y="1787"/>
                    <a:pt x="1097" y="1774"/>
                    <a:pt x="1018" y="1774"/>
                  </a:cubicBezTo>
                  <a:cubicBezTo>
                    <a:pt x="278" y="1774"/>
                    <a:pt x="1" y="2915"/>
                    <a:pt x="821" y="3171"/>
                  </a:cubicBezTo>
                  <a:cubicBezTo>
                    <a:pt x="1187" y="3289"/>
                    <a:pt x="1222" y="3784"/>
                    <a:pt x="892" y="3949"/>
                  </a:cubicBezTo>
                  <a:cubicBezTo>
                    <a:pt x="538" y="4138"/>
                    <a:pt x="397" y="4562"/>
                    <a:pt x="574" y="4916"/>
                  </a:cubicBezTo>
                  <a:cubicBezTo>
                    <a:pt x="705" y="5163"/>
                    <a:pt x="952" y="5306"/>
                    <a:pt x="1209" y="5306"/>
                  </a:cubicBezTo>
                  <a:cubicBezTo>
                    <a:pt x="1320" y="5306"/>
                    <a:pt x="1434" y="5280"/>
                    <a:pt x="1540" y="5223"/>
                  </a:cubicBezTo>
                  <a:cubicBezTo>
                    <a:pt x="1602" y="5192"/>
                    <a:pt x="1665" y="5178"/>
                    <a:pt x="1727" y="5178"/>
                  </a:cubicBezTo>
                  <a:cubicBezTo>
                    <a:pt x="1994" y="5178"/>
                    <a:pt x="2226" y="5442"/>
                    <a:pt x="2130" y="5730"/>
                  </a:cubicBezTo>
                  <a:cubicBezTo>
                    <a:pt x="1948" y="6289"/>
                    <a:pt x="2399" y="6674"/>
                    <a:pt x="2840" y="6674"/>
                  </a:cubicBezTo>
                  <a:cubicBezTo>
                    <a:pt x="3114" y="6674"/>
                    <a:pt x="3385" y="6526"/>
                    <a:pt x="3498" y="6178"/>
                  </a:cubicBezTo>
                  <a:lnTo>
                    <a:pt x="3498" y="6166"/>
                  </a:lnTo>
                  <a:cubicBezTo>
                    <a:pt x="3562" y="5974"/>
                    <a:pt x="3733" y="5872"/>
                    <a:pt x="3903" y="5872"/>
                  </a:cubicBezTo>
                  <a:cubicBezTo>
                    <a:pt x="4047" y="5872"/>
                    <a:pt x="4188" y="5944"/>
                    <a:pt x="4264" y="6095"/>
                  </a:cubicBezTo>
                  <a:cubicBezTo>
                    <a:pt x="4396" y="6351"/>
                    <a:pt x="4649" y="6497"/>
                    <a:pt x="4911" y="6497"/>
                  </a:cubicBezTo>
                  <a:cubicBezTo>
                    <a:pt x="5023" y="6497"/>
                    <a:pt x="5136" y="6470"/>
                    <a:pt x="5243" y="6413"/>
                  </a:cubicBezTo>
                  <a:cubicBezTo>
                    <a:pt x="5584" y="6225"/>
                    <a:pt x="5726" y="5800"/>
                    <a:pt x="5537" y="5447"/>
                  </a:cubicBezTo>
                  <a:cubicBezTo>
                    <a:pt x="5392" y="5156"/>
                    <a:pt x="5621" y="4838"/>
                    <a:pt x="5919" y="4838"/>
                  </a:cubicBezTo>
                  <a:cubicBezTo>
                    <a:pt x="5960" y="4838"/>
                    <a:pt x="6002" y="4844"/>
                    <a:pt x="6044" y="4857"/>
                  </a:cubicBezTo>
                  <a:cubicBezTo>
                    <a:pt x="6132" y="4886"/>
                    <a:pt x="6216" y="4899"/>
                    <a:pt x="6295" y="4899"/>
                  </a:cubicBezTo>
                  <a:cubicBezTo>
                    <a:pt x="7026" y="4899"/>
                    <a:pt x="7312" y="3767"/>
                    <a:pt x="6492" y="3501"/>
                  </a:cubicBezTo>
                  <a:cubicBezTo>
                    <a:pt x="6139" y="3383"/>
                    <a:pt x="6091" y="2888"/>
                    <a:pt x="6433" y="2723"/>
                  </a:cubicBezTo>
                  <a:cubicBezTo>
                    <a:pt x="7168" y="2351"/>
                    <a:pt x="6795" y="1352"/>
                    <a:pt x="6135" y="1352"/>
                  </a:cubicBezTo>
                  <a:cubicBezTo>
                    <a:pt x="6022" y="1352"/>
                    <a:pt x="5900" y="1382"/>
                    <a:pt x="5773" y="1450"/>
                  </a:cubicBezTo>
                  <a:cubicBezTo>
                    <a:pt x="5711" y="1481"/>
                    <a:pt x="5648" y="1494"/>
                    <a:pt x="5588" y="1494"/>
                  </a:cubicBezTo>
                  <a:cubicBezTo>
                    <a:pt x="5323" y="1494"/>
                    <a:pt x="5097" y="1230"/>
                    <a:pt x="5184" y="943"/>
                  </a:cubicBezTo>
                  <a:cubicBezTo>
                    <a:pt x="5365" y="385"/>
                    <a:pt x="4918" y="1"/>
                    <a:pt x="447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3771875" y="1239875"/>
              <a:ext cx="106425" cy="91200"/>
            </a:xfrm>
            <a:custGeom>
              <a:rect b="b" l="l" r="r" t="t"/>
              <a:pathLst>
                <a:path extrusionOk="0" h="3648" w="4257">
                  <a:moveTo>
                    <a:pt x="2429" y="0"/>
                  </a:moveTo>
                  <a:cubicBezTo>
                    <a:pt x="814" y="12"/>
                    <a:pt x="0" y="1969"/>
                    <a:pt x="1155" y="3113"/>
                  </a:cubicBezTo>
                  <a:cubicBezTo>
                    <a:pt x="1525" y="3482"/>
                    <a:pt x="1979" y="3648"/>
                    <a:pt x="2425" y="3648"/>
                  </a:cubicBezTo>
                  <a:cubicBezTo>
                    <a:pt x="3359" y="3648"/>
                    <a:pt x="4256" y="2921"/>
                    <a:pt x="4256" y="1828"/>
                  </a:cubicBezTo>
                  <a:cubicBezTo>
                    <a:pt x="4256" y="814"/>
                    <a:pt x="3443" y="0"/>
                    <a:pt x="2429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4136775" y="1233975"/>
              <a:ext cx="158025" cy="103200"/>
            </a:xfrm>
            <a:custGeom>
              <a:rect b="b" l="l" r="r" t="t"/>
              <a:pathLst>
                <a:path extrusionOk="0" h="4128" w="6321">
                  <a:moveTo>
                    <a:pt x="2064" y="1"/>
                  </a:moveTo>
                  <a:cubicBezTo>
                    <a:pt x="932" y="1"/>
                    <a:pt x="0" y="920"/>
                    <a:pt x="0" y="2064"/>
                  </a:cubicBezTo>
                  <a:cubicBezTo>
                    <a:pt x="0" y="3196"/>
                    <a:pt x="932" y="4127"/>
                    <a:pt x="2064" y="4127"/>
                  </a:cubicBezTo>
                  <a:cubicBezTo>
                    <a:pt x="3054" y="4127"/>
                    <a:pt x="5589" y="2571"/>
                    <a:pt x="6249" y="2158"/>
                  </a:cubicBezTo>
                  <a:cubicBezTo>
                    <a:pt x="6320" y="2111"/>
                    <a:pt x="6320" y="2005"/>
                    <a:pt x="6249" y="1958"/>
                  </a:cubicBezTo>
                  <a:cubicBezTo>
                    <a:pt x="5589" y="1545"/>
                    <a:pt x="3054" y="1"/>
                    <a:pt x="206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3377175" y="1233675"/>
              <a:ext cx="158025" cy="103200"/>
            </a:xfrm>
            <a:custGeom>
              <a:rect b="b" l="l" r="r" t="t"/>
              <a:pathLst>
                <a:path extrusionOk="0" h="4128" w="6321">
                  <a:moveTo>
                    <a:pt x="4257" y="1"/>
                  </a:moveTo>
                  <a:cubicBezTo>
                    <a:pt x="3267" y="1"/>
                    <a:pt x="744" y="1557"/>
                    <a:pt x="83" y="1970"/>
                  </a:cubicBezTo>
                  <a:cubicBezTo>
                    <a:pt x="1" y="2017"/>
                    <a:pt x="1" y="2123"/>
                    <a:pt x="83" y="2170"/>
                  </a:cubicBezTo>
                  <a:cubicBezTo>
                    <a:pt x="744" y="2583"/>
                    <a:pt x="3267" y="4127"/>
                    <a:pt x="4257" y="4127"/>
                  </a:cubicBezTo>
                  <a:cubicBezTo>
                    <a:pt x="5401" y="4127"/>
                    <a:pt x="6320" y="3208"/>
                    <a:pt x="6320" y="2064"/>
                  </a:cubicBezTo>
                  <a:cubicBezTo>
                    <a:pt x="6320" y="932"/>
                    <a:pt x="5401" y="1"/>
                    <a:pt x="425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4007975" y="1018975"/>
              <a:ext cx="98425" cy="94550"/>
            </a:xfrm>
            <a:custGeom>
              <a:rect b="b" l="l" r="r" t="t"/>
              <a:pathLst>
                <a:path extrusionOk="0" h="3782" w="3937">
                  <a:moveTo>
                    <a:pt x="3847" y="0"/>
                  </a:moveTo>
                  <a:cubicBezTo>
                    <a:pt x="3838" y="0"/>
                    <a:pt x="3829" y="2"/>
                    <a:pt x="3820" y="5"/>
                  </a:cubicBezTo>
                  <a:cubicBezTo>
                    <a:pt x="3254" y="135"/>
                    <a:pt x="1108" y="642"/>
                    <a:pt x="590" y="1161"/>
                  </a:cubicBezTo>
                  <a:cubicBezTo>
                    <a:pt x="0" y="1762"/>
                    <a:pt x="0" y="2729"/>
                    <a:pt x="590" y="3330"/>
                  </a:cubicBezTo>
                  <a:cubicBezTo>
                    <a:pt x="890" y="3631"/>
                    <a:pt x="1282" y="3781"/>
                    <a:pt x="1674" y="3781"/>
                  </a:cubicBezTo>
                  <a:cubicBezTo>
                    <a:pt x="2066" y="3781"/>
                    <a:pt x="2458" y="3631"/>
                    <a:pt x="2759" y="3330"/>
                  </a:cubicBezTo>
                  <a:cubicBezTo>
                    <a:pt x="3278" y="2812"/>
                    <a:pt x="3797" y="666"/>
                    <a:pt x="3926" y="112"/>
                  </a:cubicBezTo>
                  <a:cubicBezTo>
                    <a:pt x="3936" y="52"/>
                    <a:pt x="3895" y="0"/>
                    <a:pt x="3847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3565550" y="1464075"/>
              <a:ext cx="99350" cy="95075"/>
            </a:xfrm>
            <a:custGeom>
              <a:rect b="b" l="l" r="r" t="t"/>
              <a:pathLst>
                <a:path extrusionOk="0" h="3803" w="3974">
                  <a:moveTo>
                    <a:pt x="2288" y="0"/>
                  </a:moveTo>
                  <a:cubicBezTo>
                    <a:pt x="1886" y="0"/>
                    <a:pt x="1484" y="160"/>
                    <a:pt x="1179" y="476"/>
                  </a:cubicBezTo>
                  <a:cubicBezTo>
                    <a:pt x="660" y="995"/>
                    <a:pt x="153" y="3129"/>
                    <a:pt x="12" y="3695"/>
                  </a:cubicBezTo>
                  <a:cubicBezTo>
                    <a:pt x="1" y="3749"/>
                    <a:pt x="49" y="3803"/>
                    <a:pt x="102" y="3803"/>
                  </a:cubicBezTo>
                  <a:cubicBezTo>
                    <a:pt x="107" y="3803"/>
                    <a:pt x="113" y="3802"/>
                    <a:pt x="118" y="3801"/>
                  </a:cubicBezTo>
                  <a:cubicBezTo>
                    <a:pt x="684" y="3672"/>
                    <a:pt x="2829" y="3153"/>
                    <a:pt x="3348" y="2634"/>
                  </a:cubicBezTo>
                  <a:cubicBezTo>
                    <a:pt x="3961" y="2045"/>
                    <a:pt x="3973" y="1054"/>
                    <a:pt x="3372" y="453"/>
                  </a:cubicBezTo>
                  <a:cubicBezTo>
                    <a:pt x="3070" y="151"/>
                    <a:pt x="2679" y="0"/>
                    <a:pt x="2288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4007975" y="1464625"/>
              <a:ext cx="98450" cy="94525"/>
            </a:xfrm>
            <a:custGeom>
              <a:rect b="b" l="l" r="r" t="t"/>
              <a:pathLst>
                <a:path extrusionOk="0" h="3781" w="3938">
                  <a:moveTo>
                    <a:pt x="1674" y="0"/>
                  </a:moveTo>
                  <a:cubicBezTo>
                    <a:pt x="1282" y="0"/>
                    <a:pt x="890" y="148"/>
                    <a:pt x="590" y="443"/>
                  </a:cubicBezTo>
                  <a:cubicBezTo>
                    <a:pt x="0" y="1044"/>
                    <a:pt x="0" y="2011"/>
                    <a:pt x="590" y="2612"/>
                  </a:cubicBezTo>
                  <a:cubicBezTo>
                    <a:pt x="1108" y="3131"/>
                    <a:pt x="3254" y="3650"/>
                    <a:pt x="3820" y="3779"/>
                  </a:cubicBezTo>
                  <a:cubicBezTo>
                    <a:pt x="3825" y="3780"/>
                    <a:pt x="3830" y="3781"/>
                    <a:pt x="3836" y="3781"/>
                  </a:cubicBezTo>
                  <a:cubicBezTo>
                    <a:pt x="3889" y="3781"/>
                    <a:pt x="3937" y="3727"/>
                    <a:pt x="3926" y="3673"/>
                  </a:cubicBezTo>
                  <a:cubicBezTo>
                    <a:pt x="3797" y="3107"/>
                    <a:pt x="3278" y="961"/>
                    <a:pt x="2759" y="443"/>
                  </a:cubicBezTo>
                  <a:cubicBezTo>
                    <a:pt x="2458" y="148"/>
                    <a:pt x="2066" y="0"/>
                    <a:pt x="1674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3565575" y="1018975"/>
              <a:ext cx="99325" cy="95050"/>
            </a:xfrm>
            <a:custGeom>
              <a:rect b="b" l="l" r="r" t="t"/>
              <a:pathLst>
                <a:path extrusionOk="0" h="3802" w="3973">
                  <a:moveTo>
                    <a:pt x="90" y="0"/>
                  </a:moveTo>
                  <a:cubicBezTo>
                    <a:pt x="41" y="0"/>
                    <a:pt x="1" y="52"/>
                    <a:pt x="11" y="112"/>
                  </a:cubicBezTo>
                  <a:cubicBezTo>
                    <a:pt x="140" y="666"/>
                    <a:pt x="659" y="2812"/>
                    <a:pt x="1178" y="3330"/>
                  </a:cubicBezTo>
                  <a:cubicBezTo>
                    <a:pt x="1481" y="3646"/>
                    <a:pt x="1881" y="3802"/>
                    <a:pt x="2281" y="3802"/>
                  </a:cubicBezTo>
                  <a:cubicBezTo>
                    <a:pt x="2674" y="3802"/>
                    <a:pt x="3067" y="3652"/>
                    <a:pt x="3371" y="3354"/>
                  </a:cubicBezTo>
                  <a:cubicBezTo>
                    <a:pt x="3972" y="2753"/>
                    <a:pt x="3960" y="1762"/>
                    <a:pt x="3347" y="1161"/>
                  </a:cubicBezTo>
                  <a:cubicBezTo>
                    <a:pt x="2828" y="642"/>
                    <a:pt x="683" y="135"/>
                    <a:pt x="117" y="5"/>
                  </a:cubicBezTo>
                  <a:cubicBezTo>
                    <a:pt x="108" y="2"/>
                    <a:pt x="99" y="0"/>
                    <a:pt x="90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276450" y="1383725"/>
              <a:ext cx="104650" cy="74575"/>
            </a:xfrm>
            <a:custGeom>
              <a:rect b="b" l="l" r="r" t="t"/>
              <a:pathLst>
                <a:path extrusionOk="0" h="2983" w="4186">
                  <a:moveTo>
                    <a:pt x="12" y="2971"/>
                  </a:moveTo>
                  <a:lnTo>
                    <a:pt x="0" y="2983"/>
                  </a:lnTo>
                  <a:lnTo>
                    <a:pt x="24" y="2983"/>
                  </a:lnTo>
                  <a:lnTo>
                    <a:pt x="12" y="2971"/>
                  </a:lnTo>
                  <a:close/>
                  <a:moveTo>
                    <a:pt x="2476" y="0"/>
                  </a:moveTo>
                  <a:cubicBezTo>
                    <a:pt x="2217" y="0"/>
                    <a:pt x="1969" y="83"/>
                    <a:pt x="1757" y="236"/>
                  </a:cubicBezTo>
                  <a:cubicBezTo>
                    <a:pt x="1297" y="554"/>
                    <a:pt x="413" y="2217"/>
                    <a:pt x="106" y="2783"/>
                  </a:cubicBezTo>
                  <a:lnTo>
                    <a:pt x="47" y="2983"/>
                  </a:lnTo>
                  <a:cubicBezTo>
                    <a:pt x="354" y="2936"/>
                    <a:pt x="2665" y="2641"/>
                    <a:pt x="3195" y="2264"/>
                  </a:cubicBezTo>
                  <a:cubicBezTo>
                    <a:pt x="4186" y="1568"/>
                    <a:pt x="3691" y="0"/>
                    <a:pt x="2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1232825" y="1353050"/>
              <a:ext cx="66050" cy="105550"/>
            </a:xfrm>
            <a:custGeom>
              <a:rect b="b" l="l" r="r" t="t"/>
              <a:pathLst>
                <a:path extrusionOk="0" h="4222" w="2642">
                  <a:moveTo>
                    <a:pt x="1333" y="1"/>
                  </a:moveTo>
                  <a:cubicBezTo>
                    <a:pt x="1274" y="1"/>
                    <a:pt x="1203" y="13"/>
                    <a:pt x="1144" y="13"/>
                  </a:cubicBezTo>
                  <a:cubicBezTo>
                    <a:pt x="460" y="119"/>
                    <a:pt x="0" y="755"/>
                    <a:pt x="95" y="1439"/>
                  </a:cubicBezTo>
                  <a:cubicBezTo>
                    <a:pt x="189" y="2076"/>
                    <a:pt x="1568" y="3951"/>
                    <a:pt x="1757" y="4198"/>
                  </a:cubicBezTo>
                  <a:cubicBezTo>
                    <a:pt x="1769" y="4175"/>
                    <a:pt x="1804" y="4104"/>
                    <a:pt x="1851" y="4021"/>
                  </a:cubicBezTo>
                  <a:cubicBezTo>
                    <a:pt x="2064" y="3408"/>
                    <a:pt x="2641" y="1628"/>
                    <a:pt x="2559" y="1074"/>
                  </a:cubicBezTo>
                  <a:cubicBezTo>
                    <a:pt x="2476" y="461"/>
                    <a:pt x="1946" y="13"/>
                    <a:pt x="1333" y="13"/>
                  </a:cubicBezTo>
                  <a:lnTo>
                    <a:pt x="1333" y="1"/>
                  </a:lnTo>
                  <a:close/>
                  <a:moveTo>
                    <a:pt x="1769" y="4210"/>
                  </a:moveTo>
                  <a:lnTo>
                    <a:pt x="1781" y="4222"/>
                  </a:lnTo>
                  <a:lnTo>
                    <a:pt x="1781" y="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1276750" y="1453275"/>
              <a:ext cx="2375" cy="5025"/>
            </a:xfrm>
            <a:custGeom>
              <a:rect b="b" l="l" r="r" t="t"/>
              <a:pathLst>
                <a:path extrusionOk="0" h="201" w="95">
                  <a:moveTo>
                    <a:pt x="94" y="1"/>
                  </a:moveTo>
                  <a:cubicBezTo>
                    <a:pt x="47" y="95"/>
                    <a:pt x="12" y="154"/>
                    <a:pt x="0" y="189"/>
                  </a:cubicBezTo>
                  <a:lnTo>
                    <a:pt x="12" y="201"/>
                  </a:lnTo>
                  <a:lnTo>
                    <a:pt x="24" y="201"/>
                  </a:lnTo>
                  <a:lnTo>
                    <a:pt x="94" y="12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1270250" y="1290850"/>
              <a:ext cx="118225" cy="167750"/>
            </a:xfrm>
            <a:custGeom>
              <a:rect b="b" l="l" r="r" t="t"/>
              <a:pathLst>
                <a:path extrusionOk="0" h="6710" w="4729">
                  <a:moveTo>
                    <a:pt x="2371" y="1"/>
                  </a:moveTo>
                  <a:cubicBezTo>
                    <a:pt x="1558" y="1"/>
                    <a:pt x="785" y="476"/>
                    <a:pt x="449" y="1263"/>
                  </a:cubicBezTo>
                  <a:cubicBezTo>
                    <a:pt x="1" y="2324"/>
                    <a:pt x="390" y="6710"/>
                    <a:pt x="390" y="6710"/>
                  </a:cubicBezTo>
                  <a:cubicBezTo>
                    <a:pt x="390" y="6710"/>
                    <a:pt x="3821" y="3963"/>
                    <a:pt x="4281" y="2902"/>
                  </a:cubicBezTo>
                  <a:cubicBezTo>
                    <a:pt x="4729" y="1840"/>
                    <a:pt x="4245" y="614"/>
                    <a:pt x="3184" y="166"/>
                  </a:cubicBezTo>
                  <a:cubicBezTo>
                    <a:pt x="2918" y="54"/>
                    <a:pt x="2642" y="1"/>
                    <a:pt x="237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171225" y="1458875"/>
              <a:ext cx="118225" cy="167625"/>
            </a:xfrm>
            <a:custGeom>
              <a:rect b="b" l="l" r="r" t="t"/>
              <a:pathLst>
                <a:path extrusionOk="0" h="6705" w="4729">
                  <a:moveTo>
                    <a:pt x="4339" y="1"/>
                  </a:moveTo>
                  <a:cubicBezTo>
                    <a:pt x="4339" y="1"/>
                    <a:pt x="908" y="2748"/>
                    <a:pt x="448" y="3809"/>
                  </a:cubicBezTo>
                  <a:cubicBezTo>
                    <a:pt x="0" y="4870"/>
                    <a:pt x="495" y="6084"/>
                    <a:pt x="1545" y="6532"/>
                  </a:cubicBezTo>
                  <a:cubicBezTo>
                    <a:pt x="1815" y="6649"/>
                    <a:pt x="2094" y="6704"/>
                    <a:pt x="2369" y="6704"/>
                  </a:cubicBezTo>
                  <a:cubicBezTo>
                    <a:pt x="3175" y="6704"/>
                    <a:pt x="3937" y="6230"/>
                    <a:pt x="4280" y="5448"/>
                  </a:cubicBezTo>
                  <a:cubicBezTo>
                    <a:pt x="4728" y="4387"/>
                    <a:pt x="4339" y="1"/>
                    <a:pt x="4339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1279975" y="1359675"/>
              <a:ext cx="175700" cy="104775"/>
            </a:xfrm>
            <a:custGeom>
              <a:rect b="b" l="l" r="r" t="t"/>
              <a:pathLst>
                <a:path extrusionOk="0" h="4191" w="7028">
                  <a:moveTo>
                    <a:pt x="4664" y="0"/>
                  </a:moveTo>
                  <a:cubicBezTo>
                    <a:pt x="4407" y="0"/>
                    <a:pt x="4146" y="48"/>
                    <a:pt x="3892" y="149"/>
                  </a:cubicBezTo>
                  <a:cubicBezTo>
                    <a:pt x="2830" y="585"/>
                    <a:pt x="1" y="3957"/>
                    <a:pt x="1" y="3957"/>
                  </a:cubicBezTo>
                  <a:cubicBezTo>
                    <a:pt x="1" y="3957"/>
                    <a:pt x="2113" y="4190"/>
                    <a:pt x="3762" y="4190"/>
                  </a:cubicBezTo>
                  <a:cubicBezTo>
                    <a:pt x="4486" y="4190"/>
                    <a:pt x="5121" y="4145"/>
                    <a:pt x="5448" y="4016"/>
                  </a:cubicBezTo>
                  <a:cubicBezTo>
                    <a:pt x="6509" y="3579"/>
                    <a:pt x="7028" y="2377"/>
                    <a:pt x="6592" y="1304"/>
                  </a:cubicBezTo>
                  <a:cubicBezTo>
                    <a:pt x="6268" y="494"/>
                    <a:pt x="5491" y="0"/>
                    <a:pt x="4664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1103125" y="1453050"/>
              <a:ext cx="176575" cy="104825"/>
            </a:xfrm>
            <a:custGeom>
              <a:rect b="b" l="l" r="r" t="t"/>
              <a:pathLst>
                <a:path extrusionOk="0" h="4193" w="7063">
                  <a:moveTo>
                    <a:pt x="3302" y="0"/>
                  </a:moveTo>
                  <a:cubicBezTo>
                    <a:pt x="2578" y="0"/>
                    <a:pt x="1943" y="45"/>
                    <a:pt x="1616" y="175"/>
                  </a:cubicBezTo>
                  <a:cubicBezTo>
                    <a:pt x="531" y="587"/>
                    <a:pt x="1" y="1813"/>
                    <a:pt x="437" y="2886"/>
                  </a:cubicBezTo>
                  <a:cubicBezTo>
                    <a:pt x="757" y="3704"/>
                    <a:pt x="1538" y="4193"/>
                    <a:pt x="2363" y="4193"/>
                  </a:cubicBezTo>
                  <a:cubicBezTo>
                    <a:pt x="2633" y="4193"/>
                    <a:pt x="2908" y="4141"/>
                    <a:pt x="3172" y="4030"/>
                  </a:cubicBezTo>
                  <a:cubicBezTo>
                    <a:pt x="4233" y="3606"/>
                    <a:pt x="7063" y="234"/>
                    <a:pt x="7063" y="234"/>
                  </a:cubicBezTo>
                  <a:cubicBezTo>
                    <a:pt x="7063" y="234"/>
                    <a:pt x="4951" y="0"/>
                    <a:pt x="3302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1279975" y="1454950"/>
              <a:ext cx="176000" cy="105900"/>
            </a:xfrm>
            <a:custGeom>
              <a:rect b="b" l="l" r="r" t="t"/>
              <a:pathLst>
                <a:path extrusionOk="0" h="4236" w="7040">
                  <a:moveTo>
                    <a:pt x="3326" y="1"/>
                  </a:moveTo>
                  <a:cubicBezTo>
                    <a:pt x="1767" y="1"/>
                    <a:pt x="1" y="158"/>
                    <a:pt x="1" y="158"/>
                  </a:cubicBezTo>
                  <a:cubicBezTo>
                    <a:pt x="1" y="158"/>
                    <a:pt x="2748" y="3589"/>
                    <a:pt x="3809" y="4048"/>
                  </a:cubicBezTo>
                  <a:cubicBezTo>
                    <a:pt x="4088" y="4176"/>
                    <a:pt x="4380" y="4236"/>
                    <a:pt x="4668" y="4236"/>
                  </a:cubicBezTo>
                  <a:cubicBezTo>
                    <a:pt x="5473" y="4236"/>
                    <a:pt x="6241" y="3763"/>
                    <a:pt x="6580" y="2964"/>
                  </a:cubicBezTo>
                  <a:cubicBezTo>
                    <a:pt x="7040" y="1891"/>
                    <a:pt x="6521" y="653"/>
                    <a:pt x="5436" y="217"/>
                  </a:cubicBezTo>
                  <a:cubicBezTo>
                    <a:pt x="5053" y="53"/>
                    <a:pt x="4224" y="1"/>
                    <a:pt x="332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1104900" y="1357150"/>
              <a:ext cx="174800" cy="105375"/>
            </a:xfrm>
            <a:custGeom>
              <a:rect b="b" l="l" r="r" t="t"/>
              <a:pathLst>
                <a:path extrusionOk="0" h="4215" w="6992">
                  <a:moveTo>
                    <a:pt x="2363" y="0"/>
                  </a:moveTo>
                  <a:cubicBezTo>
                    <a:pt x="1553" y="0"/>
                    <a:pt x="783" y="470"/>
                    <a:pt x="448" y="1263"/>
                  </a:cubicBezTo>
                  <a:cubicBezTo>
                    <a:pt x="0" y="2325"/>
                    <a:pt x="495" y="3551"/>
                    <a:pt x="1545" y="3999"/>
                  </a:cubicBezTo>
                  <a:cubicBezTo>
                    <a:pt x="1933" y="4163"/>
                    <a:pt x="2764" y="4214"/>
                    <a:pt x="3664" y="4214"/>
                  </a:cubicBezTo>
                  <a:cubicBezTo>
                    <a:pt x="5226" y="4214"/>
                    <a:pt x="6992" y="4058"/>
                    <a:pt x="6992" y="4058"/>
                  </a:cubicBezTo>
                  <a:cubicBezTo>
                    <a:pt x="6992" y="4058"/>
                    <a:pt x="4245" y="627"/>
                    <a:pt x="3184" y="179"/>
                  </a:cubicBezTo>
                  <a:lnTo>
                    <a:pt x="3184" y="167"/>
                  </a:lnTo>
                  <a:cubicBezTo>
                    <a:pt x="2916" y="54"/>
                    <a:pt x="2637" y="0"/>
                    <a:pt x="2363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1267900" y="1458875"/>
              <a:ext cx="117625" cy="168800"/>
            </a:xfrm>
            <a:custGeom>
              <a:rect b="b" l="l" r="r" t="t"/>
              <a:pathLst>
                <a:path extrusionOk="0" h="6752" w="4705">
                  <a:moveTo>
                    <a:pt x="484" y="1"/>
                  </a:moveTo>
                  <a:cubicBezTo>
                    <a:pt x="484" y="1"/>
                    <a:pt x="0" y="4375"/>
                    <a:pt x="425" y="5448"/>
                  </a:cubicBezTo>
                  <a:cubicBezTo>
                    <a:pt x="749" y="6257"/>
                    <a:pt x="1533" y="6751"/>
                    <a:pt x="2357" y="6751"/>
                  </a:cubicBezTo>
                  <a:cubicBezTo>
                    <a:pt x="2613" y="6751"/>
                    <a:pt x="2873" y="6704"/>
                    <a:pt x="3125" y="6603"/>
                  </a:cubicBezTo>
                  <a:cubicBezTo>
                    <a:pt x="4198" y="6167"/>
                    <a:pt x="4705" y="4964"/>
                    <a:pt x="4280" y="3891"/>
                  </a:cubicBezTo>
                  <a:cubicBezTo>
                    <a:pt x="3856" y="2830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1173875" y="1289825"/>
              <a:ext cx="117925" cy="168775"/>
            </a:xfrm>
            <a:custGeom>
              <a:rect b="b" l="l" r="r" t="t"/>
              <a:pathLst>
                <a:path extrusionOk="0" h="6751" w="4717">
                  <a:moveTo>
                    <a:pt x="2359" y="0"/>
                  </a:moveTo>
                  <a:cubicBezTo>
                    <a:pt x="2103" y="0"/>
                    <a:pt x="1843" y="48"/>
                    <a:pt x="1592" y="148"/>
                  </a:cubicBezTo>
                  <a:cubicBezTo>
                    <a:pt x="519" y="584"/>
                    <a:pt x="0" y="1787"/>
                    <a:pt x="436" y="2860"/>
                  </a:cubicBezTo>
                  <a:cubicBezTo>
                    <a:pt x="861" y="3921"/>
                    <a:pt x="4233" y="6751"/>
                    <a:pt x="4233" y="6751"/>
                  </a:cubicBezTo>
                  <a:cubicBezTo>
                    <a:pt x="4233" y="6751"/>
                    <a:pt x="4716" y="2377"/>
                    <a:pt x="4292" y="1304"/>
                  </a:cubicBezTo>
                  <a:cubicBezTo>
                    <a:pt x="3968" y="494"/>
                    <a:pt x="3184" y="0"/>
                    <a:pt x="2359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1272025" y="1384075"/>
              <a:ext cx="56325" cy="80125"/>
            </a:xfrm>
            <a:custGeom>
              <a:rect b="b" l="l" r="r" t="t"/>
              <a:pathLst>
                <a:path extrusionOk="0" h="3205" w="2253">
                  <a:moveTo>
                    <a:pt x="1131" y="0"/>
                  </a:moveTo>
                  <a:cubicBezTo>
                    <a:pt x="753" y="0"/>
                    <a:pt x="391" y="216"/>
                    <a:pt x="224" y="576"/>
                  </a:cubicBezTo>
                  <a:cubicBezTo>
                    <a:pt x="0" y="1094"/>
                    <a:pt x="189" y="3205"/>
                    <a:pt x="189" y="3205"/>
                  </a:cubicBezTo>
                  <a:cubicBezTo>
                    <a:pt x="189" y="3205"/>
                    <a:pt x="1840" y="1872"/>
                    <a:pt x="2064" y="1366"/>
                  </a:cubicBezTo>
                  <a:cubicBezTo>
                    <a:pt x="2252" y="859"/>
                    <a:pt x="2017" y="293"/>
                    <a:pt x="1521" y="80"/>
                  </a:cubicBezTo>
                  <a:cubicBezTo>
                    <a:pt x="1394" y="26"/>
                    <a:pt x="1262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1225450" y="1464475"/>
              <a:ext cx="56925" cy="80675"/>
            </a:xfrm>
            <a:custGeom>
              <a:rect b="b" l="l" r="r" t="t"/>
              <a:pathLst>
                <a:path extrusionOk="0" h="3227" w="2277">
                  <a:moveTo>
                    <a:pt x="2087" y="1"/>
                  </a:moveTo>
                  <a:cubicBezTo>
                    <a:pt x="2087" y="1"/>
                    <a:pt x="437" y="1321"/>
                    <a:pt x="213" y="1828"/>
                  </a:cubicBezTo>
                  <a:cubicBezTo>
                    <a:pt x="1" y="2335"/>
                    <a:pt x="236" y="2925"/>
                    <a:pt x="743" y="3149"/>
                  </a:cubicBezTo>
                  <a:cubicBezTo>
                    <a:pt x="870" y="3201"/>
                    <a:pt x="1001" y="3227"/>
                    <a:pt x="1131" y="3227"/>
                  </a:cubicBezTo>
                  <a:cubicBezTo>
                    <a:pt x="1521" y="3227"/>
                    <a:pt x="1896" y="2999"/>
                    <a:pt x="2064" y="2618"/>
                  </a:cubicBezTo>
                  <a:cubicBezTo>
                    <a:pt x="2276" y="2111"/>
                    <a:pt x="2087" y="1"/>
                    <a:pt x="2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1277025" y="1415850"/>
              <a:ext cx="84925" cy="50675"/>
            </a:xfrm>
            <a:custGeom>
              <a:rect b="b" l="l" r="r" t="t"/>
              <a:pathLst>
                <a:path extrusionOk="0" h="2027" w="3397">
                  <a:moveTo>
                    <a:pt x="2261" y="0"/>
                  </a:moveTo>
                  <a:cubicBezTo>
                    <a:pt x="2128" y="0"/>
                    <a:pt x="1993" y="27"/>
                    <a:pt x="1864" y="83"/>
                  </a:cubicBezTo>
                  <a:cubicBezTo>
                    <a:pt x="1357" y="295"/>
                    <a:pt x="1" y="1910"/>
                    <a:pt x="1" y="1910"/>
                  </a:cubicBezTo>
                  <a:cubicBezTo>
                    <a:pt x="1" y="1910"/>
                    <a:pt x="1034" y="2026"/>
                    <a:pt x="1830" y="2026"/>
                  </a:cubicBezTo>
                  <a:cubicBezTo>
                    <a:pt x="2168" y="2026"/>
                    <a:pt x="2464" y="2005"/>
                    <a:pt x="2618" y="1946"/>
                  </a:cubicBezTo>
                  <a:cubicBezTo>
                    <a:pt x="3137" y="1745"/>
                    <a:pt x="3396" y="1156"/>
                    <a:pt x="3196" y="637"/>
                  </a:cubicBezTo>
                  <a:cubicBezTo>
                    <a:pt x="3037" y="239"/>
                    <a:pt x="2659" y="0"/>
                    <a:pt x="2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1192725" y="1461875"/>
              <a:ext cx="84625" cy="50350"/>
            </a:xfrm>
            <a:custGeom>
              <a:rect b="b" l="l" r="r" t="t"/>
              <a:pathLst>
                <a:path extrusionOk="0" h="2014" w="3385">
                  <a:moveTo>
                    <a:pt x="1555" y="0"/>
                  </a:moveTo>
                  <a:cubicBezTo>
                    <a:pt x="1217" y="0"/>
                    <a:pt x="922" y="21"/>
                    <a:pt x="767" y="81"/>
                  </a:cubicBezTo>
                  <a:cubicBezTo>
                    <a:pt x="260" y="293"/>
                    <a:pt x="1" y="871"/>
                    <a:pt x="213" y="1390"/>
                  </a:cubicBezTo>
                  <a:cubicBezTo>
                    <a:pt x="366" y="1777"/>
                    <a:pt x="747" y="2013"/>
                    <a:pt x="1144" y="2013"/>
                  </a:cubicBezTo>
                  <a:cubicBezTo>
                    <a:pt x="1267" y="2013"/>
                    <a:pt x="1391" y="1991"/>
                    <a:pt x="1510" y="1944"/>
                  </a:cubicBezTo>
                  <a:cubicBezTo>
                    <a:pt x="2029" y="1732"/>
                    <a:pt x="3385" y="116"/>
                    <a:pt x="3385" y="116"/>
                  </a:cubicBezTo>
                  <a:cubicBezTo>
                    <a:pt x="3385" y="116"/>
                    <a:pt x="2351" y="0"/>
                    <a:pt x="15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1277325" y="1461875"/>
              <a:ext cx="84025" cy="50550"/>
            </a:xfrm>
            <a:custGeom>
              <a:rect b="b" l="l" r="r" t="t"/>
              <a:pathLst>
                <a:path extrusionOk="0" h="2022" w="3361">
                  <a:moveTo>
                    <a:pt x="1567" y="0"/>
                  </a:moveTo>
                  <a:cubicBezTo>
                    <a:pt x="825" y="0"/>
                    <a:pt x="1" y="69"/>
                    <a:pt x="1" y="69"/>
                  </a:cubicBezTo>
                  <a:cubicBezTo>
                    <a:pt x="1" y="69"/>
                    <a:pt x="1321" y="1732"/>
                    <a:pt x="1828" y="1944"/>
                  </a:cubicBezTo>
                  <a:cubicBezTo>
                    <a:pt x="1954" y="1997"/>
                    <a:pt x="2086" y="2022"/>
                    <a:pt x="2215" y="2022"/>
                  </a:cubicBezTo>
                  <a:cubicBezTo>
                    <a:pt x="2606" y="2022"/>
                    <a:pt x="2980" y="1794"/>
                    <a:pt x="3149" y="1413"/>
                  </a:cubicBezTo>
                  <a:cubicBezTo>
                    <a:pt x="3361" y="906"/>
                    <a:pt x="3125" y="317"/>
                    <a:pt x="2618" y="105"/>
                  </a:cubicBezTo>
                  <a:cubicBezTo>
                    <a:pt x="2428" y="25"/>
                    <a:pt x="2012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1193325" y="1416125"/>
              <a:ext cx="83725" cy="50525"/>
            </a:xfrm>
            <a:custGeom>
              <a:rect b="b" l="l" r="r" t="t"/>
              <a:pathLst>
                <a:path extrusionOk="0" h="2021" w="3349">
                  <a:moveTo>
                    <a:pt x="1144" y="1"/>
                  </a:moveTo>
                  <a:cubicBezTo>
                    <a:pt x="757" y="1"/>
                    <a:pt x="386" y="229"/>
                    <a:pt x="224" y="614"/>
                  </a:cubicBezTo>
                  <a:cubicBezTo>
                    <a:pt x="0" y="1109"/>
                    <a:pt x="236" y="1687"/>
                    <a:pt x="731" y="1911"/>
                  </a:cubicBezTo>
                  <a:cubicBezTo>
                    <a:pt x="920" y="1994"/>
                    <a:pt x="1332" y="2021"/>
                    <a:pt x="1774" y="2021"/>
                  </a:cubicBezTo>
                  <a:cubicBezTo>
                    <a:pt x="2518" y="2021"/>
                    <a:pt x="3349" y="1946"/>
                    <a:pt x="3349" y="1946"/>
                  </a:cubicBezTo>
                  <a:cubicBezTo>
                    <a:pt x="3349" y="1946"/>
                    <a:pt x="2028" y="296"/>
                    <a:pt x="1510" y="72"/>
                  </a:cubicBezTo>
                  <a:cubicBezTo>
                    <a:pt x="1390" y="23"/>
                    <a:pt x="1266" y="1"/>
                    <a:pt x="1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1271725" y="1463900"/>
              <a:ext cx="56625" cy="80800"/>
            </a:xfrm>
            <a:custGeom>
              <a:rect b="b" l="l" r="r" t="t"/>
              <a:pathLst>
                <a:path extrusionOk="0" h="3232" w="2265">
                  <a:moveTo>
                    <a:pt x="236" y="0"/>
                  </a:moveTo>
                  <a:cubicBezTo>
                    <a:pt x="236" y="0"/>
                    <a:pt x="1" y="2110"/>
                    <a:pt x="213" y="2617"/>
                  </a:cubicBezTo>
                  <a:cubicBezTo>
                    <a:pt x="374" y="3002"/>
                    <a:pt x="746" y="3231"/>
                    <a:pt x="1132" y="3231"/>
                  </a:cubicBezTo>
                  <a:cubicBezTo>
                    <a:pt x="1255" y="3231"/>
                    <a:pt x="1379" y="3208"/>
                    <a:pt x="1498" y="3160"/>
                  </a:cubicBezTo>
                  <a:cubicBezTo>
                    <a:pt x="2005" y="2959"/>
                    <a:pt x="2264" y="2382"/>
                    <a:pt x="2064" y="1875"/>
                  </a:cubicBezTo>
                  <a:cubicBezTo>
                    <a:pt x="1863" y="1368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1225750" y="1383300"/>
              <a:ext cx="56900" cy="81200"/>
            </a:xfrm>
            <a:custGeom>
              <a:rect b="b" l="l" r="r" t="t"/>
              <a:pathLst>
                <a:path extrusionOk="0" h="3248" w="2276">
                  <a:moveTo>
                    <a:pt x="1144" y="0"/>
                  </a:moveTo>
                  <a:cubicBezTo>
                    <a:pt x="1018" y="0"/>
                    <a:pt x="890" y="24"/>
                    <a:pt x="767" y="76"/>
                  </a:cubicBezTo>
                  <a:cubicBezTo>
                    <a:pt x="248" y="276"/>
                    <a:pt x="0" y="866"/>
                    <a:pt x="213" y="1373"/>
                  </a:cubicBezTo>
                  <a:cubicBezTo>
                    <a:pt x="413" y="1892"/>
                    <a:pt x="2040" y="3248"/>
                    <a:pt x="2040" y="3248"/>
                  </a:cubicBezTo>
                  <a:cubicBezTo>
                    <a:pt x="2040" y="3248"/>
                    <a:pt x="2276" y="1137"/>
                    <a:pt x="2064" y="630"/>
                  </a:cubicBezTo>
                  <a:cubicBezTo>
                    <a:pt x="1912" y="237"/>
                    <a:pt x="1537" y="0"/>
                    <a:pt x="1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1230450" y="1427050"/>
              <a:ext cx="84925" cy="72800"/>
            </a:xfrm>
            <a:custGeom>
              <a:rect b="b" l="l" r="r" t="t"/>
              <a:pathLst>
                <a:path extrusionOk="0" h="2912" w="3397">
                  <a:moveTo>
                    <a:pt x="1946" y="0"/>
                  </a:moveTo>
                  <a:cubicBezTo>
                    <a:pt x="649" y="0"/>
                    <a:pt x="1" y="1568"/>
                    <a:pt x="921" y="2488"/>
                  </a:cubicBezTo>
                  <a:cubicBezTo>
                    <a:pt x="1213" y="2780"/>
                    <a:pt x="1573" y="2911"/>
                    <a:pt x="1928" y="2911"/>
                  </a:cubicBezTo>
                  <a:cubicBezTo>
                    <a:pt x="2675" y="2911"/>
                    <a:pt x="3397" y="2330"/>
                    <a:pt x="3397" y="1450"/>
                  </a:cubicBezTo>
                  <a:cubicBezTo>
                    <a:pt x="3397" y="649"/>
                    <a:pt x="2748" y="0"/>
                    <a:pt x="194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5691625" y="1320225"/>
              <a:ext cx="106125" cy="62325"/>
            </a:xfrm>
            <a:custGeom>
              <a:rect b="b" l="l" r="r" t="t"/>
              <a:pathLst>
                <a:path extrusionOk="0" h="2493" w="4245">
                  <a:moveTo>
                    <a:pt x="4233" y="1774"/>
                  </a:moveTo>
                  <a:lnTo>
                    <a:pt x="4233" y="1785"/>
                  </a:lnTo>
                  <a:lnTo>
                    <a:pt x="4245" y="1785"/>
                  </a:lnTo>
                  <a:lnTo>
                    <a:pt x="4233" y="1774"/>
                  </a:lnTo>
                  <a:close/>
                  <a:moveTo>
                    <a:pt x="1348" y="0"/>
                  </a:moveTo>
                  <a:cubicBezTo>
                    <a:pt x="1327" y="0"/>
                    <a:pt x="1306" y="2"/>
                    <a:pt x="1285" y="5"/>
                  </a:cubicBezTo>
                  <a:cubicBezTo>
                    <a:pt x="649" y="5"/>
                    <a:pt x="106" y="500"/>
                    <a:pt x="59" y="1137"/>
                  </a:cubicBezTo>
                  <a:cubicBezTo>
                    <a:pt x="0" y="1785"/>
                    <a:pt x="437" y="2363"/>
                    <a:pt x="1073" y="2481"/>
                  </a:cubicBezTo>
                  <a:cubicBezTo>
                    <a:pt x="1120" y="2481"/>
                    <a:pt x="1179" y="2493"/>
                    <a:pt x="1238" y="2493"/>
                  </a:cubicBezTo>
                  <a:cubicBezTo>
                    <a:pt x="2016" y="2493"/>
                    <a:pt x="3950" y="1880"/>
                    <a:pt x="4221" y="1785"/>
                  </a:cubicBezTo>
                  <a:cubicBezTo>
                    <a:pt x="4198" y="1762"/>
                    <a:pt x="4151" y="1715"/>
                    <a:pt x="4080" y="1644"/>
                  </a:cubicBezTo>
                  <a:cubicBezTo>
                    <a:pt x="3561" y="1243"/>
                    <a:pt x="2064" y="123"/>
                    <a:pt x="1498" y="17"/>
                  </a:cubicBezTo>
                  <a:cubicBezTo>
                    <a:pt x="1448" y="9"/>
                    <a:pt x="1398" y="0"/>
                    <a:pt x="1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5744975" y="1261675"/>
              <a:ext cx="62800" cy="102600"/>
            </a:xfrm>
            <a:custGeom>
              <a:rect b="b" l="l" r="r" t="t"/>
              <a:pathLst>
                <a:path extrusionOk="0" h="4104" w="2512">
                  <a:moveTo>
                    <a:pt x="1238" y="1"/>
                  </a:moveTo>
                  <a:cubicBezTo>
                    <a:pt x="1120" y="1"/>
                    <a:pt x="1003" y="13"/>
                    <a:pt x="885" y="48"/>
                  </a:cubicBezTo>
                  <a:cubicBezTo>
                    <a:pt x="366" y="213"/>
                    <a:pt x="12" y="685"/>
                    <a:pt x="0" y="1215"/>
                  </a:cubicBezTo>
                  <a:cubicBezTo>
                    <a:pt x="814" y="1557"/>
                    <a:pt x="1627" y="1876"/>
                    <a:pt x="2417" y="2194"/>
                  </a:cubicBezTo>
                  <a:cubicBezTo>
                    <a:pt x="2488" y="1652"/>
                    <a:pt x="2512" y="1133"/>
                    <a:pt x="2441" y="897"/>
                  </a:cubicBezTo>
                  <a:cubicBezTo>
                    <a:pt x="2288" y="366"/>
                    <a:pt x="1804" y="1"/>
                    <a:pt x="1250" y="1"/>
                  </a:cubicBezTo>
                  <a:close/>
                  <a:moveTo>
                    <a:pt x="625" y="2500"/>
                  </a:moveTo>
                  <a:lnTo>
                    <a:pt x="613" y="2512"/>
                  </a:lnTo>
                  <a:cubicBezTo>
                    <a:pt x="1073" y="3078"/>
                    <a:pt x="1663" y="3703"/>
                    <a:pt x="1946" y="3986"/>
                  </a:cubicBezTo>
                  <a:lnTo>
                    <a:pt x="2099" y="4104"/>
                  </a:lnTo>
                  <a:cubicBezTo>
                    <a:pt x="2123" y="3998"/>
                    <a:pt x="2205" y="3620"/>
                    <a:pt x="2276" y="3161"/>
                  </a:cubicBezTo>
                  <a:cubicBezTo>
                    <a:pt x="1722" y="2948"/>
                    <a:pt x="1168" y="2724"/>
                    <a:pt x="625" y="2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5744675" y="1292350"/>
              <a:ext cx="60450" cy="48350"/>
            </a:xfrm>
            <a:custGeom>
              <a:rect b="b" l="l" r="r" t="t"/>
              <a:pathLst>
                <a:path extrusionOk="0" h="1934" w="2418">
                  <a:moveTo>
                    <a:pt x="1" y="0"/>
                  </a:moveTo>
                  <a:cubicBezTo>
                    <a:pt x="1" y="130"/>
                    <a:pt x="12" y="259"/>
                    <a:pt x="48" y="377"/>
                  </a:cubicBezTo>
                  <a:cubicBezTo>
                    <a:pt x="119" y="590"/>
                    <a:pt x="343" y="920"/>
                    <a:pt x="625" y="1285"/>
                  </a:cubicBezTo>
                  <a:cubicBezTo>
                    <a:pt x="1180" y="1509"/>
                    <a:pt x="1734" y="1721"/>
                    <a:pt x="2288" y="1934"/>
                  </a:cubicBezTo>
                  <a:cubicBezTo>
                    <a:pt x="2335" y="1639"/>
                    <a:pt x="2382" y="1297"/>
                    <a:pt x="2418" y="979"/>
                  </a:cubicBezTo>
                  <a:cubicBezTo>
                    <a:pt x="1616" y="660"/>
                    <a:pt x="814" y="330"/>
                    <a:pt x="1" y="0"/>
                  </a:cubicBezTo>
                  <a:close/>
                </a:path>
              </a:pathLst>
            </a:custGeom>
            <a:solidFill>
              <a:srgbClr val="1AD2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5796850" y="1364550"/>
              <a:ext cx="625" cy="625"/>
            </a:xfrm>
            <a:custGeom>
              <a:rect b="b" l="l" r="r" t="t"/>
              <a:pathLst>
                <a:path extrusionOk="0" h="25" w="25">
                  <a:moveTo>
                    <a:pt x="12" y="1"/>
                  </a:moveTo>
                  <a:lnTo>
                    <a:pt x="12" y="12"/>
                  </a:lnTo>
                  <a:lnTo>
                    <a:pt x="24" y="12"/>
                  </a:lnTo>
                  <a:lnTo>
                    <a:pt x="12" y="1"/>
                  </a:lnTo>
                  <a:close/>
                  <a:moveTo>
                    <a:pt x="0" y="12"/>
                  </a:moveTo>
                  <a:lnTo>
                    <a:pt x="12" y="24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1"/>
            <p:cNvSpPr/>
            <p:nvPr/>
          </p:nvSpPr>
          <p:spPr>
            <a:xfrm>
              <a:off x="5793300" y="1361300"/>
              <a:ext cx="4175" cy="3575"/>
            </a:xfrm>
            <a:custGeom>
              <a:rect b="b" l="l" r="r" t="t"/>
              <a:pathLst>
                <a:path extrusionOk="0" h="143" w="167">
                  <a:moveTo>
                    <a:pt x="1" y="1"/>
                  </a:moveTo>
                  <a:lnTo>
                    <a:pt x="1" y="13"/>
                  </a:lnTo>
                  <a:lnTo>
                    <a:pt x="43" y="43"/>
                  </a:lnTo>
                  <a:lnTo>
                    <a:pt x="43" y="43"/>
                  </a:lnTo>
                  <a:cubicBezTo>
                    <a:pt x="30" y="30"/>
                    <a:pt x="16" y="16"/>
                    <a:pt x="1" y="1"/>
                  </a:cubicBezTo>
                  <a:close/>
                  <a:moveTo>
                    <a:pt x="43" y="43"/>
                  </a:moveTo>
                  <a:cubicBezTo>
                    <a:pt x="91" y="91"/>
                    <a:pt x="126" y="124"/>
                    <a:pt x="154" y="142"/>
                  </a:cubicBezTo>
                  <a:lnTo>
                    <a:pt x="166" y="142"/>
                  </a:lnTo>
                  <a:lnTo>
                    <a:pt x="166" y="131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1"/>
            <p:cNvSpPr/>
            <p:nvPr/>
          </p:nvSpPr>
          <p:spPr>
            <a:xfrm>
              <a:off x="5645925" y="1232125"/>
              <a:ext cx="148875" cy="134225"/>
            </a:xfrm>
            <a:custGeom>
              <a:rect b="b" l="l" r="r" t="t"/>
              <a:pathLst>
                <a:path extrusionOk="0" h="5369" w="5955">
                  <a:moveTo>
                    <a:pt x="2288" y="0"/>
                  </a:moveTo>
                  <a:cubicBezTo>
                    <a:pt x="1716" y="0"/>
                    <a:pt x="1148" y="236"/>
                    <a:pt x="744" y="699"/>
                  </a:cubicBezTo>
                  <a:cubicBezTo>
                    <a:pt x="1" y="1525"/>
                    <a:pt x="36" y="2786"/>
                    <a:pt x="826" y="3565"/>
                  </a:cubicBezTo>
                  <a:cubicBezTo>
                    <a:pt x="1675" y="4331"/>
                    <a:pt x="5955" y="5368"/>
                    <a:pt x="5955" y="5368"/>
                  </a:cubicBezTo>
                  <a:cubicBezTo>
                    <a:pt x="5955" y="5368"/>
                    <a:pt x="4446" y="1230"/>
                    <a:pt x="3597" y="464"/>
                  </a:cubicBezTo>
                  <a:cubicBezTo>
                    <a:pt x="3213" y="153"/>
                    <a:pt x="2749" y="0"/>
                    <a:pt x="228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5795075" y="1366625"/>
              <a:ext cx="154200" cy="137425"/>
            </a:xfrm>
            <a:custGeom>
              <a:rect b="b" l="l" r="r" t="t"/>
              <a:pathLst>
                <a:path extrusionOk="0" h="5497" w="6168">
                  <a:moveTo>
                    <a:pt x="1" y="0"/>
                  </a:moveTo>
                  <a:cubicBezTo>
                    <a:pt x="1" y="0"/>
                    <a:pt x="1510" y="4127"/>
                    <a:pt x="2359" y="4893"/>
                  </a:cubicBezTo>
                  <a:cubicBezTo>
                    <a:pt x="2767" y="5296"/>
                    <a:pt x="3299" y="5497"/>
                    <a:pt x="3828" y="5497"/>
                  </a:cubicBezTo>
                  <a:cubicBezTo>
                    <a:pt x="4399" y="5497"/>
                    <a:pt x="4967" y="5264"/>
                    <a:pt x="5377" y="4799"/>
                  </a:cubicBezTo>
                  <a:cubicBezTo>
                    <a:pt x="6167" y="3915"/>
                    <a:pt x="6061" y="2547"/>
                    <a:pt x="5130" y="1804"/>
                  </a:cubicBezTo>
                  <a:lnTo>
                    <a:pt x="5141" y="1792"/>
                  </a:lnTo>
                  <a:cubicBezTo>
                    <a:pt x="4281" y="102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5614700" y="1321475"/>
              <a:ext cx="180100" cy="104000"/>
            </a:xfrm>
            <a:custGeom>
              <a:rect b="b" l="l" r="r" t="t"/>
              <a:pathLst>
                <a:path extrusionOk="0" h="4160" w="7204">
                  <a:moveTo>
                    <a:pt x="2120" y="1"/>
                  </a:moveTo>
                  <a:cubicBezTo>
                    <a:pt x="2100" y="1"/>
                    <a:pt x="2081" y="1"/>
                    <a:pt x="2063" y="2"/>
                  </a:cubicBezTo>
                  <a:cubicBezTo>
                    <a:pt x="908" y="49"/>
                    <a:pt x="0" y="1040"/>
                    <a:pt x="71" y="2195"/>
                  </a:cubicBezTo>
                  <a:cubicBezTo>
                    <a:pt x="127" y="3305"/>
                    <a:pt x="1047" y="4159"/>
                    <a:pt x="2130" y="4159"/>
                  </a:cubicBezTo>
                  <a:cubicBezTo>
                    <a:pt x="2186" y="4159"/>
                    <a:pt x="2243" y="4157"/>
                    <a:pt x="2299" y="4152"/>
                  </a:cubicBezTo>
                  <a:cubicBezTo>
                    <a:pt x="3443" y="4094"/>
                    <a:pt x="7204" y="1794"/>
                    <a:pt x="7204" y="1794"/>
                  </a:cubicBezTo>
                  <a:cubicBezTo>
                    <a:pt x="7204" y="1794"/>
                    <a:pt x="3343" y="1"/>
                    <a:pt x="212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5795375" y="1307225"/>
              <a:ext cx="179825" cy="103975"/>
            </a:xfrm>
            <a:custGeom>
              <a:rect b="b" l="l" r="r" t="t"/>
              <a:pathLst>
                <a:path extrusionOk="0" h="4159" w="7193">
                  <a:moveTo>
                    <a:pt x="5046" y="1"/>
                  </a:moveTo>
                  <a:cubicBezTo>
                    <a:pt x="4996" y="1"/>
                    <a:pt x="4945" y="3"/>
                    <a:pt x="4894" y="6"/>
                  </a:cubicBezTo>
                  <a:cubicBezTo>
                    <a:pt x="3750" y="77"/>
                    <a:pt x="1" y="2364"/>
                    <a:pt x="1" y="2364"/>
                  </a:cubicBezTo>
                  <a:cubicBezTo>
                    <a:pt x="1" y="2364"/>
                    <a:pt x="3839" y="4159"/>
                    <a:pt x="5062" y="4159"/>
                  </a:cubicBezTo>
                  <a:cubicBezTo>
                    <a:pt x="5086" y="4159"/>
                    <a:pt x="5108" y="4158"/>
                    <a:pt x="5129" y="4157"/>
                  </a:cubicBezTo>
                  <a:cubicBezTo>
                    <a:pt x="6297" y="4121"/>
                    <a:pt x="7193" y="3131"/>
                    <a:pt x="7134" y="1964"/>
                  </a:cubicBezTo>
                  <a:cubicBezTo>
                    <a:pt x="7066" y="848"/>
                    <a:pt x="6147" y="1"/>
                    <a:pt x="504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5654775" y="1366625"/>
              <a:ext cx="140025" cy="143650"/>
            </a:xfrm>
            <a:custGeom>
              <a:rect b="b" l="l" r="r" t="t"/>
              <a:pathLst>
                <a:path extrusionOk="0" h="5746" w="5601">
                  <a:moveTo>
                    <a:pt x="5601" y="0"/>
                  </a:moveTo>
                  <a:cubicBezTo>
                    <a:pt x="5601" y="0"/>
                    <a:pt x="1474" y="1509"/>
                    <a:pt x="708" y="2358"/>
                  </a:cubicBezTo>
                  <a:cubicBezTo>
                    <a:pt x="1" y="3219"/>
                    <a:pt x="107" y="4481"/>
                    <a:pt x="932" y="5212"/>
                  </a:cubicBezTo>
                  <a:cubicBezTo>
                    <a:pt x="1329" y="5569"/>
                    <a:pt x="1826" y="5746"/>
                    <a:pt x="2323" y="5746"/>
                  </a:cubicBezTo>
                  <a:cubicBezTo>
                    <a:pt x="2859" y="5746"/>
                    <a:pt x="3393" y="5539"/>
                    <a:pt x="3797" y="5129"/>
                  </a:cubicBezTo>
                  <a:lnTo>
                    <a:pt x="3809" y="5129"/>
                  </a:lnTo>
                  <a:cubicBezTo>
                    <a:pt x="4575" y="4280"/>
                    <a:pt x="5601" y="0"/>
                    <a:pt x="560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5795075" y="1220525"/>
              <a:ext cx="141800" cy="145825"/>
            </a:xfrm>
            <a:custGeom>
              <a:rect b="b" l="l" r="r" t="t"/>
              <a:pathLst>
                <a:path extrusionOk="0" h="5833" w="5672">
                  <a:moveTo>
                    <a:pt x="3359" y="0"/>
                  </a:moveTo>
                  <a:cubicBezTo>
                    <a:pt x="2787" y="0"/>
                    <a:pt x="2217" y="235"/>
                    <a:pt x="1805" y="692"/>
                  </a:cubicBezTo>
                  <a:cubicBezTo>
                    <a:pt x="1038" y="1553"/>
                    <a:pt x="1" y="5832"/>
                    <a:pt x="1" y="5832"/>
                  </a:cubicBezTo>
                  <a:cubicBezTo>
                    <a:pt x="1" y="5832"/>
                    <a:pt x="4127" y="4323"/>
                    <a:pt x="4906" y="3474"/>
                  </a:cubicBezTo>
                  <a:cubicBezTo>
                    <a:pt x="5672" y="2614"/>
                    <a:pt x="5601" y="1293"/>
                    <a:pt x="4740" y="527"/>
                  </a:cubicBezTo>
                  <a:cubicBezTo>
                    <a:pt x="4343" y="173"/>
                    <a:pt x="3850" y="0"/>
                    <a:pt x="335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5748500" y="1366625"/>
              <a:ext cx="107625" cy="178450"/>
            </a:xfrm>
            <a:custGeom>
              <a:rect b="b" l="l" r="r" t="t"/>
              <a:pathLst>
                <a:path extrusionOk="0" h="7138" w="4305">
                  <a:moveTo>
                    <a:pt x="1864" y="0"/>
                  </a:moveTo>
                  <a:cubicBezTo>
                    <a:pt x="1864" y="0"/>
                    <a:pt x="1" y="3985"/>
                    <a:pt x="72" y="5141"/>
                  </a:cubicBezTo>
                  <a:cubicBezTo>
                    <a:pt x="106" y="6254"/>
                    <a:pt x="1026" y="7137"/>
                    <a:pt x="2137" y="7137"/>
                  </a:cubicBezTo>
                  <a:cubicBezTo>
                    <a:pt x="2179" y="7137"/>
                    <a:pt x="2222" y="7136"/>
                    <a:pt x="2265" y="7133"/>
                  </a:cubicBezTo>
                  <a:cubicBezTo>
                    <a:pt x="3420" y="7074"/>
                    <a:pt x="4304" y="6060"/>
                    <a:pt x="4222" y="4905"/>
                  </a:cubicBezTo>
                  <a:cubicBezTo>
                    <a:pt x="4151" y="3761"/>
                    <a:pt x="1864" y="0"/>
                    <a:pt x="1864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5734350" y="1188775"/>
              <a:ext cx="107025" cy="177275"/>
            </a:xfrm>
            <a:custGeom>
              <a:rect b="b" l="l" r="r" t="t"/>
              <a:pathLst>
                <a:path extrusionOk="0" h="7091" w="4281">
                  <a:moveTo>
                    <a:pt x="2157" y="1"/>
                  </a:moveTo>
                  <a:cubicBezTo>
                    <a:pt x="2115" y="1"/>
                    <a:pt x="2072" y="2"/>
                    <a:pt x="2029" y="5"/>
                  </a:cubicBezTo>
                  <a:cubicBezTo>
                    <a:pt x="885" y="64"/>
                    <a:pt x="1" y="1042"/>
                    <a:pt x="72" y="2198"/>
                  </a:cubicBezTo>
                  <a:cubicBezTo>
                    <a:pt x="131" y="3341"/>
                    <a:pt x="2430" y="7091"/>
                    <a:pt x="2430" y="7091"/>
                  </a:cubicBezTo>
                  <a:cubicBezTo>
                    <a:pt x="2430" y="7091"/>
                    <a:pt x="4281" y="3106"/>
                    <a:pt x="4222" y="1962"/>
                  </a:cubicBezTo>
                  <a:cubicBezTo>
                    <a:pt x="4154" y="861"/>
                    <a:pt x="3245" y="1"/>
                    <a:pt x="215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5670400" y="1301750"/>
              <a:ext cx="125000" cy="73000"/>
            </a:xfrm>
            <a:custGeom>
              <a:rect b="b" l="l" r="r" t="t"/>
              <a:pathLst>
                <a:path extrusionOk="0" h="2920" w="5000">
                  <a:moveTo>
                    <a:pt x="1645" y="0"/>
                  </a:moveTo>
                  <a:cubicBezTo>
                    <a:pt x="1031" y="0"/>
                    <a:pt x="459" y="388"/>
                    <a:pt x="260" y="1004"/>
                  </a:cubicBezTo>
                  <a:cubicBezTo>
                    <a:pt x="0" y="1770"/>
                    <a:pt x="425" y="2595"/>
                    <a:pt x="1191" y="2843"/>
                  </a:cubicBezTo>
                  <a:lnTo>
                    <a:pt x="1191" y="2855"/>
                  </a:lnTo>
                  <a:cubicBezTo>
                    <a:pt x="1334" y="2901"/>
                    <a:pt x="1555" y="2919"/>
                    <a:pt x="1820" y="2919"/>
                  </a:cubicBezTo>
                  <a:cubicBezTo>
                    <a:pt x="2983" y="2919"/>
                    <a:pt x="5000" y="2560"/>
                    <a:pt x="5000" y="2560"/>
                  </a:cubicBezTo>
                  <a:cubicBezTo>
                    <a:pt x="5000" y="2560"/>
                    <a:pt x="2865" y="320"/>
                    <a:pt x="2099" y="72"/>
                  </a:cubicBezTo>
                  <a:cubicBezTo>
                    <a:pt x="1949" y="23"/>
                    <a:pt x="1796" y="0"/>
                    <a:pt x="164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5794775" y="1358225"/>
              <a:ext cx="124725" cy="72825"/>
            </a:xfrm>
            <a:custGeom>
              <a:rect b="b" l="l" r="r" t="t"/>
              <a:pathLst>
                <a:path extrusionOk="0" h="2913" w="4989">
                  <a:moveTo>
                    <a:pt x="3180" y="0"/>
                  </a:moveTo>
                  <a:cubicBezTo>
                    <a:pt x="2017" y="0"/>
                    <a:pt x="1" y="360"/>
                    <a:pt x="1" y="360"/>
                  </a:cubicBezTo>
                  <a:cubicBezTo>
                    <a:pt x="1" y="360"/>
                    <a:pt x="2135" y="2588"/>
                    <a:pt x="2901" y="2836"/>
                  </a:cubicBezTo>
                  <a:cubicBezTo>
                    <a:pt x="3054" y="2888"/>
                    <a:pt x="3210" y="2912"/>
                    <a:pt x="3362" y="2912"/>
                  </a:cubicBezTo>
                  <a:cubicBezTo>
                    <a:pt x="3974" y="2912"/>
                    <a:pt x="4542" y="2518"/>
                    <a:pt x="4741" y="1904"/>
                  </a:cubicBezTo>
                  <a:cubicBezTo>
                    <a:pt x="4988" y="1138"/>
                    <a:pt x="4564" y="313"/>
                    <a:pt x="3809" y="65"/>
                  </a:cubicBezTo>
                  <a:cubicBezTo>
                    <a:pt x="3667" y="19"/>
                    <a:pt x="3446" y="0"/>
                    <a:pt x="3180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5674525" y="1365600"/>
              <a:ext cx="120275" cy="76375"/>
            </a:xfrm>
            <a:custGeom>
              <a:rect b="b" l="l" r="r" t="t"/>
              <a:pathLst>
                <a:path extrusionOk="0" h="3055" w="4811">
                  <a:moveTo>
                    <a:pt x="4206" y="0"/>
                  </a:moveTo>
                  <a:cubicBezTo>
                    <a:pt x="3267" y="0"/>
                    <a:pt x="1513" y="37"/>
                    <a:pt x="1003" y="301"/>
                  </a:cubicBezTo>
                  <a:cubicBezTo>
                    <a:pt x="283" y="666"/>
                    <a:pt x="1" y="1539"/>
                    <a:pt x="366" y="2258"/>
                  </a:cubicBezTo>
                  <a:cubicBezTo>
                    <a:pt x="623" y="2764"/>
                    <a:pt x="1132" y="3054"/>
                    <a:pt x="1661" y="3054"/>
                  </a:cubicBezTo>
                  <a:cubicBezTo>
                    <a:pt x="1884" y="3054"/>
                    <a:pt x="2110" y="3003"/>
                    <a:pt x="2323" y="2894"/>
                  </a:cubicBezTo>
                  <a:lnTo>
                    <a:pt x="2323" y="2906"/>
                  </a:lnTo>
                  <a:cubicBezTo>
                    <a:pt x="3042" y="2541"/>
                    <a:pt x="4811" y="6"/>
                    <a:pt x="4811" y="6"/>
                  </a:cubicBezTo>
                  <a:cubicBezTo>
                    <a:pt x="4811" y="6"/>
                    <a:pt x="4569" y="0"/>
                    <a:pt x="4206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1"/>
            <p:cNvSpPr/>
            <p:nvPr/>
          </p:nvSpPr>
          <p:spPr>
            <a:xfrm>
              <a:off x="5795375" y="1290700"/>
              <a:ext cx="120275" cy="76675"/>
            </a:xfrm>
            <a:custGeom>
              <a:rect b="b" l="l" r="r" t="t"/>
              <a:pathLst>
                <a:path extrusionOk="0" h="3067" w="4811">
                  <a:moveTo>
                    <a:pt x="3141" y="1"/>
                  </a:moveTo>
                  <a:cubicBezTo>
                    <a:pt x="2917" y="1"/>
                    <a:pt x="2690" y="52"/>
                    <a:pt x="2476" y="160"/>
                  </a:cubicBezTo>
                  <a:lnTo>
                    <a:pt x="2488" y="160"/>
                  </a:lnTo>
                  <a:cubicBezTo>
                    <a:pt x="1757" y="526"/>
                    <a:pt x="1" y="3061"/>
                    <a:pt x="1" y="3061"/>
                  </a:cubicBezTo>
                  <a:cubicBezTo>
                    <a:pt x="1" y="3061"/>
                    <a:pt x="241" y="3066"/>
                    <a:pt x="604" y="3066"/>
                  </a:cubicBezTo>
                  <a:cubicBezTo>
                    <a:pt x="1540" y="3066"/>
                    <a:pt x="3290" y="3030"/>
                    <a:pt x="3809" y="2766"/>
                  </a:cubicBezTo>
                  <a:cubicBezTo>
                    <a:pt x="4528" y="2401"/>
                    <a:pt x="4811" y="1516"/>
                    <a:pt x="4445" y="797"/>
                  </a:cubicBezTo>
                  <a:cubicBezTo>
                    <a:pt x="4188" y="291"/>
                    <a:pt x="3674" y="1"/>
                    <a:pt x="3141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5725825" y="1366025"/>
              <a:ext cx="81950" cy="120325"/>
            </a:xfrm>
            <a:custGeom>
              <a:rect b="b" l="l" r="r" t="t"/>
              <a:pathLst>
                <a:path extrusionOk="0" h="4813" w="3278">
                  <a:moveTo>
                    <a:pt x="2735" y="1"/>
                  </a:moveTo>
                  <a:cubicBezTo>
                    <a:pt x="2735" y="1"/>
                    <a:pt x="507" y="2135"/>
                    <a:pt x="259" y="2901"/>
                  </a:cubicBezTo>
                  <a:cubicBezTo>
                    <a:pt x="0" y="3667"/>
                    <a:pt x="424" y="4493"/>
                    <a:pt x="1191" y="4740"/>
                  </a:cubicBezTo>
                  <a:cubicBezTo>
                    <a:pt x="1341" y="4789"/>
                    <a:pt x="1494" y="4812"/>
                    <a:pt x="1645" y="4812"/>
                  </a:cubicBezTo>
                  <a:cubicBezTo>
                    <a:pt x="2259" y="4812"/>
                    <a:pt x="2831" y="4425"/>
                    <a:pt x="3030" y="3809"/>
                  </a:cubicBezTo>
                  <a:cubicBezTo>
                    <a:pt x="3278" y="3043"/>
                    <a:pt x="2735" y="1"/>
                    <a:pt x="2735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5782100" y="1246325"/>
              <a:ext cx="81975" cy="120325"/>
            </a:xfrm>
            <a:custGeom>
              <a:rect b="b" l="l" r="r" t="t"/>
              <a:pathLst>
                <a:path extrusionOk="0" h="4813" w="3279">
                  <a:moveTo>
                    <a:pt x="1640" y="1"/>
                  </a:moveTo>
                  <a:cubicBezTo>
                    <a:pt x="1031" y="1"/>
                    <a:pt x="457" y="388"/>
                    <a:pt x="249" y="1004"/>
                  </a:cubicBezTo>
                  <a:cubicBezTo>
                    <a:pt x="1" y="1770"/>
                    <a:pt x="543" y="4812"/>
                    <a:pt x="543" y="4812"/>
                  </a:cubicBezTo>
                  <a:cubicBezTo>
                    <a:pt x="543" y="4812"/>
                    <a:pt x="2783" y="2678"/>
                    <a:pt x="3031" y="1912"/>
                  </a:cubicBezTo>
                  <a:cubicBezTo>
                    <a:pt x="3279" y="1145"/>
                    <a:pt x="2854" y="320"/>
                    <a:pt x="2088" y="73"/>
                  </a:cubicBezTo>
                  <a:cubicBezTo>
                    <a:pt x="1940" y="24"/>
                    <a:pt x="1789" y="1"/>
                    <a:pt x="164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5792425" y="1366625"/>
              <a:ext cx="83450" cy="115125"/>
            </a:xfrm>
            <a:custGeom>
              <a:rect b="b" l="l" r="r" t="t"/>
              <a:pathLst>
                <a:path extrusionOk="0" h="4605" w="3338">
                  <a:moveTo>
                    <a:pt x="71" y="0"/>
                  </a:moveTo>
                  <a:cubicBezTo>
                    <a:pt x="71" y="0"/>
                    <a:pt x="1" y="3089"/>
                    <a:pt x="366" y="3808"/>
                  </a:cubicBezTo>
                  <a:cubicBezTo>
                    <a:pt x="623" y="4315"/>
                    <a:pt x="1138" y="4605"/>
                    <a:pt x="1670" y="4605"/>
                  </a:cubicBezTo>
                  <a:cubicBezTo>
                    <a:pt x="1895" y="4605"/>
                    <a:pt x="2122" y="4553"/>
                    <a:pt x="2335" y="4445"/>
                  </a:cubicBezTo>
                  <a:cubicBezTo>
                    <a:pt x="3054" y="4080"/>
                    <a:pt x="3337" y="3207"/>
                    <a:pt x="2972" y="2488"/>
                  </a:cubicBezTo>
                  <a:cubicBezTo>
                    <a:pt x="2606" y="1769"/>
                    <a:pt x="72" y="0"/>
                    <a:pt x="7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5714025" y="1250925"/>
              <a:ext cx="83450" cy="115125"/>
            </a:xfrm>
            <a:custGeom>
              <a:rect b="b" l="l" r="r" t="t"/>
              <a:pathLst>
                <a:path extrusionOk="0" h="4605" w="3338">
                  <a:moveTo>
                    <a:pt x="1677" y="0"/>
                  </a:moveTo>
                  <a:cubicBezTo>
                    <a:pt x="1454" y="0"/>
                    <a:pt x="1227" y="51"/>
                    <a:pt x="1014" y="160"/>
                  </a:cubicBezTo>
                  <a:cubicBezTo>
                    <a:pt x="295" y="525"/>
                    <a:pt x="0" y="1409"/>
                    <a:pt x="378" y="2129"/>
                  </a:cubicBezTo>
                  <a:lnTo>
                    <a:pt x="366" y="2129"/>
                  </a:lnTo>
                  <a:cubicBezTo>
                    <a:pt x="731" y="2836"/>
                    <a:pt x="3266" y="4605"/>
                    <a:pt x="3266" y="4605"/>
                  </a:cubicBezTo>
                  <a:cubicBezTo>
                    <a:pt x="3266" y="4605"/>
                    <a:pt x="3337" y="1516"/>
                    <a:pt x="2972" y="796"/>
                  </a:cubicBezTo>
                  <a:cubicBezTo>
                    <a:pt x="2714" y="290"/>
                    <a:pt x="2206" y="0"/>
                    <a:pt x="167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5726100" y="1303750"/>
              <a:ext cx="74025" cy="66125"/>
            </a:xfrm>
            <a:custGeom>
              <a:rect b="b" l="l" r="r" t="t"/>
              <a:pathLst>
                <a:path extrusionOk="0" h="2645" w="2961">
                  <a:moveTo>
                    <a:pt x="1128" y="0"/>
                  </a:moveTo>
                  <a:cubicBezTo>
                    <a:pt x="854" y="0"/>
                    <a:pt x="581" y="113"/>
                    <a:pt x="378" y="334"/>
                  </a:cubicBezTo>
                  <a:cubicBezTo>
                    <a:pt x="1" y="758"/>
                    <a:pt x="48" y="1419"/>
                    <a:pt x="496" y="1784"/>
                  </a:cubicBezTo>
                  <a:cubicBezTo>
                    <a:pt x="909" y="2150"/>
                    <a:pt x="2960" y="2645"/>
                    <a:pt x="2960" y="2645"/>
                  </a:cubicBezTo>
                  <a:cubicBezTo>
                    <a:pt x="2960" y="2645"/>
                    <a:pt x="2241" y="652"/>
                    <a:pt x="1828" y="287"/>
                  </a:cubicBezTo>
                  <a:cubicBezTo>
                    <a:pt x="1631" y="95"/>
                    <a:pt x="1379" y="0"/>
                    <a:pt x="1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5799200" y="1370750"/>
              <a:ext cx="74600" cy="66250"/>
            </a:xfrm>
            <a:custGeom>
              <a:rect b="b" l="l" r="r" t="t"/>
              <a:pathLst>
                <a:path extrusionOk="0" h="2650" w="2984">
                  <a:moveTo>
                    <a:pt x="1" y="0"/>
                  </a:moveTo>
                  <a:cubicBezTo>
                    <a:pt x="1" y="0"/>
                    <a:pt x="732" y="1981"/>
                    <a:pt x="1144" y="2358"/>
                  </a:cubicBezTo>
                  <a:cubicBezTo>
                    <a:pt x="1338" y="2552"/>
                    <a:pt x="1594" y="2649"/>
                    <a:pt x="1852" y="2649"/>
                  </a:cubicBezTo>
                  <a:cubicBezTo>
                    <a:pt x="2128" y="2649"/>
                    <a:pt x="2405" y="2537"/>
                    <a:pt x="2606" y="2311"/>
                  </a:cubicBezTo>
                  <a:cubicBezTo>
                    <a:pt x="2984" y="1887"/>
                    <a:pt x="2925" y="1215"/>
                    <a:pt x="2465" y="861"/>
                  </a:cubicBezTo>
                  <a:lnTo>
                    <a:pt x="2477" y="861"/>
                  </a:lnTo>
                  <a:cubicBezTo>
                    <a:pt x="2064" y="49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5713425" y="1348025"/>
              <a:ext cx="86400" cy="50175"/>
            </a:xfrm>
            <a:custGeom>
              <a:rect b="b" l="l" r="r" t="t"/>
              <a:pathLst>
                <a:path extrusionOk="0" h="2007" w="3456">
                  <a:moveTo>
                    <a:pt x="1013" y="0"/>
                  </a:moveTo>
                  <a:cubicBezTo>
                    <a:pt x="1001" y="0"/>
                    <a:pt x="990" y="1"/>
                    <a:pt x="979" y="1"/>
                  </a:cubicBezTo>
                  <a:cubicBezTo>
                    <a:pt x="425" y="37"/>
                    <a:pt x="1" y="508"/>
                    <a:pt x="36" y="1063"/>
                  </a:cubicBezTo>
                  <a:cubicBezTo>
                    <a:pt x="59" y="1590"/>
                    <a:pt x="518" y="2007"/>
                    <a:pt x="1042" y="2007"/>
                  </a:cubicBezTo>
                  <a:cubicBezTo>
                    <a:pt x="1057" y="2007"/>
                    <a:pt x="1071" y="2006"/>
                    <a:pt x="1086" y="2006"/>
                  </a:cubicBezTo>
                  <a:lnTo>
                    <a:pt x="1097" y="2006"/>
                  </a:lnTo>
                  <a:cubicBezTo>
                    <a:pt x="1651" y="1970"/>
                    <a:pt x="3455" y="862"/>
                    <a:pt x="3455" y="862"/>
                  </a:cubicBezTo>
                  <a:cubicBezTo>
                    <a:pt x="3455" y="862"/>
                    <a:pt x="1607" y="0"/>
                    <a:pt x="1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5799800" y="1342450"/>
              <a:ext cx="85200" cy="49850"/>
            </a:xfrm>
            <a:custGeom>
              <a:rect b="b" l="l" r="r" t="t"/>
              <a:pathLst>
                <a:path extrusionOk="0" h="1994" w="3408">
                  <a:moveTo>
                    <a:pt x="2381" y="0"/>
                  </a:moveTo>
                  <a:cubicBezTo>
                    <a:pt x="2374" y="0"/>
                    <a:pt x="2366" y="0"/>
                    <a:pt x="2358" y="0"/>
                  </a:cubicBezTo>
                  <a:cubicBezTo>
                    <a:pt x="1804" y="36"/>
                    <a:pt x="0" y="1132"/>
                    <a:pt x="0" y="1132"/>
                  </a:cubicBezTo>
                  <a:cubicBezTo>
                    <a:pt x="0" y="1132"/>
                    <a:pt x="1837" y="1994"/>
                    <a:pt x="2442" y="1994"/>
                  </a:cubicBezTo>
                  <a:cubicBezTo>
                    <a:pt x="2454" y="1994"/>
                    <a:pt x="2465" y="1994"/>
                    <a:pt x="2476" y="1993"/>
                  </a:cubicBezTo>
                  <a:cubicBezTo>
                    <a:pt x="3007" y="1946"/>
                    <a:pt x="3408" y="1486"/>
                    <a:pt x="3384" y="944"/>
                  </a:cubicBezTo>
                  <a:cubicBezTo>
                    <a:pt x="3349" y="409"/>
                    <a:pt x="2913" y="0"/>
                    <a:pt x="2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5730525" y="1369850"/>
              <a:ext cx="69000" cy="70950"/>
            </a:xfrm>
            <a:custGeom>
              <a:rect b="b" l="l" r="r" t="t"/>
              <a:pathLst>
                <a:path extrusionOk="0" h="2838" w="2760">
                  <a:moveTo>
                    <a:pt x="2760" y="1"/>
                  </a:moveTo>
                  <a:cubicBezTo>
                    <a:pt x="2759" y="1"/>
                    <a:pt x="767" y="720"/>
                    <a:pt x="402" y="1133"/>
                  </a:cubicBezTo>
                  <a:cubicBezTo>
                    <a:pt x="1" y="1545"/>
                    <a:pt x="24" y="2194"/>
                    <a:pt x="449" y="2583"/>
                  </a:cubicBezTo>
                  <a:cubicBezTo>
                    <a:pt x="641" y="2754"/>
                    <a:pt x="879" y="2838"/>
                    <a:pt x="1116" y="2838"/>
                  </a:cubicBezTo>
                  <a:cubicBezTo>
                    <a:pt x="1403" y="2838"/>
                    <a:pt x="1687" y="2715"/>
                    <a:pt x="1887" y="2477"/>
                  </a:cubicBezTo>
                  <a:cubicBezTo>
                    <a:pt x="2253" y="2064"/>
                    <a:pt x="2760" y="1"/>
                    <a:pt x="2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5800100" y="1300525"/>
              <a:ext cx="68100" cy="70250"/>
            </a:xfrm>
            <a:custGeom>
              <a:rect b="b" l="l" r="r" t="t"/>
              <a:pathLst>
                <a:path extrusionOk="0" h="2810" w="2724">
                  <a:moveTo>
                    <a:pt x="1608" y="0"/>
                  </a:moveTo>
                  <a:cubicBezTo>
                    <a:pt x="1337" y="0"/>
                    <a:pt x="1068" y="113"/>
                    <a:pt x="873" y="333"/>
                  </a:cubicBezTo>
                  <a:cubicBezTo>
                    <a:pt x="495" y="746"/>
                    <a:pt x="0" y="2809"/>
                    <a:pt x="0" y="2809"/>
                  </a:cubicBezTo>
                  <a:cubicBezTo>
                    <a:pt x="0" y="2809"/>
                    <a:pt x="1993" y="2078"/>
                    <a:pt x="2358" y="1666"/>
                  </a:cubicBezTo>
                  <a:cubicBezTo>
                    <a:pt x="2724" y="1253"/>
                    <a:pt x="2688" y="628"/>
                    <a:pt x="2276" y="263"/>
                  </a:cubicBezTo>
                  <a:cubicBezTo>
                    <a:pt x="2083" y="87"/>
                    <a:pt x="1845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5776800" y="1370150"/>
              <a:ext cx="51625" cy="85550"/>
            </a:xfrm>
            <a:custGeom>
              <a:rect b="b" l="l" r="r" t="t"/>
              <a:pathLst>
                <a:path extrusionOk="0" h="3422" w="2065">
                  <a:moveTo>
                    <a:pt x="897" y="1"/>
                  </a:moveTo>
                  <a:cubicBezTo>
                    <a:pt x="897" y="1"/>
                    <a:pt x="1" y="1923"/>
                    <a:pt x="36" y="2477"/>
                  </a:cubicBezTo>
                  <a:cubicBezTo>
                    <a:pt x="59" y="3009"/>
                    <a:pt x="495" y="3422"/>
                    <a:pt x="1021" y="3422"/>
                  </a:cubicBezTo>
                  <a:cubicBezTo>
                    <a:pt x="1042" y="3422"/>
                    <a:pt x="1064" y="3421"/>
                    <a:pt x="1085" y="3420"/>
                  </a:cubicBezTo>
                  <a:cubicBezTo>
                    <a:pt x="1640" y="3396"/>
                    <a:pt x="2064" y="2913"/>
                    <a:pt x="2029" y="2371"/>
                  </a:cubicBezTo>
                  <a:lnTo>
                    <a:pt x="2029" y="2359"/>
                  </a:lnTo>
                  <a:cubicBezTo>
                    <a:pt x="2005" y="1816"/>
                    <a:pt x="897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5771500" y="1285525"/>
              <a:ext cx="51325" cy="84650"/>
            </a:xfrm>
            <a:custGeom>
              <a:rect b="b" l="l" r="r" t="t"/>
              <a:pathLst>
                <a:path extrusionOk="0" h="3386" w="2053">
                  <a:moveTo>
                    <a:pt x="1012" y="1"/>
                  </a:moveTo>
                  <a:cubicBezTo>
                    <a:pt x="997" y="1"/>
                    <a:pt x="982" y="1"/>
                    <a:pt x="967" y="2"/>
                  </a:cubicBezTo>
                  <a:cubicBezTo>
                    <a:pt x="425" y="37"/>
                    <a:pt x="1" y="485"/>
                    <a:pt x="12" y="1028"/>
                  </a:cubicBezTo>
                  <a:cubicBezTo>
                    <a:pt x="48" y="1582"/>
                    <a:pt x="1156" y="3386"/>
                    <a:pt x="1156" y="3386"/>
                  </a:cubicBezTo>
                  <a:cubicBezTo>
                    <a:pt x="1156" y="3386"/>
                    <a:pt x="2052" y="1476"/>
                    <a:pt x="2017" y="922"/>
                  </a:cubicBezTo>
                  <a:cubicBezTo>
                    <a:pt x="1971" y="394"/>
                    <a:pt x="1524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5756175" y="1333850"/>
              <a:ext cx="84725" cy="72700"/>
            </a:xfrm>
            <a:custGeom>
              <a:rect b="b" l="l" r="r" t="t"/>
              <a:pathLst>
                <a:path extrusionOk="0" h="2908" w="3389">
                  <a:moveTo>
                    <a:pt x="1672" y="0"/>
                  </a:moveTo>
                  <a:cubicBezTo>
                    <a:pt x="1469" y="0"/>
                    <a:pt x="1258" y="45"/>
                    <a:pt x="1050" y="144"/>
                  </a:cubicBezTo>
                  <a:cubicBezTo>
                    <a:pt x="319" y="486"/>
                    <a:pt x="0" y="1347"/>
                    <a:pt x="342" y="2078"/>
                  </a:cubicBezTo>
                  <a:cubicBezTo>
                    <a:pt x="607" y="2635"/>
                    <a:pt x="1130" y="2908"/>
                    <a:pt x="1653" y="2908"/>
                  </a:cubicBezTo>
                  <a:cubicBezTo>
                    <a:pt x="2225" y="2908"/>
                    <a:pt x="2797" y="2582"/>
                    <a:pt x="3031" y="1948"/>
                  </a:cubicBezTo>
                  <a:cubicBezTo>
                    <a:pt x="3389" y="950"/>
                    <a:pt x="2609" y="0"/>
                    <a:pt x="16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5510050" y="1325325"/>
              <a:ext cx="90525" cy="58000"/>
            </a:xfrm>
            <a:custGeom>
              <a:rect b="b" l="l" r="r" t="t"/>
              <a:pathLst>
                <a:path extrusionOk="0" h="2320" w="3621">
                  <a:moveTo>
                    <a:pt x="2426" y="0"/>
                  </a:moveTo>
                  <a:cubicBezTo>
                    <a:pt x="1855" y="0"/>
                    <a:pt x="428" y="725"/>
                    <a:pt x="48" y="921"/>
                  </a:cubicBezTo>
                  <a:cubicBezTo>
                    <a:pt x="1" y="945"/>
                    <a:pt x="1" y="1004"/>
                    <a:pt x="36" y="1039"/>
                  </a:cubicBezTo>
                  <a:cubicBezTo>
                    <a:pt x="390" y="1299"/>
                    <a:pt x="1745" y="2277"/>
                    <a:pt x="2300" y="2312"/>
                  </a:cubicBezTo>
                  <a:cubicBezTo>
                    <a:pt x="2342" y="2317"/>
                    <a:pt x="2384" y="2319"/>
                    <a:pt x="2426" y="2319"/>
                  </a:cubicBezTo>
                  <a:cubicBezTo>
                    <a:pt x="3020" y="2319"/>
                    <a:pt x="3518" y="1857"/>
                    <a:pt x="3573" y="1251"/>
                  </a:cubicBezTo>
                  <a:cubicBezTo>
                    <a:pt x="3620" y="591"/>
                    <a:pt x="3125" y="37"/>
                    <a:pt x="2465" y="2"/>
                  </a:cubicBezTo>
                  <a:cubicBezTo>
                    <a:pt x="2452" y="1"/>
                    <a:pt x="2439" y="0"/>
                    <a:pt x="2426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5995225" y="1359375"/>
              <a:ext cx="90500" cy="58025"/>
            </a:xfrm>
            <a:custGeom>
              <a:rect b="b" l="l" r="r" t="t"/>
              <a:pathLst>
                <a:path extrusionOk="0" h="2321" w="3620">
                  <a:moveTo>
                    <a:pt x="1195" y="0"/>
                  </a:moveTo>
                  <a:cubicBezTo>
                    <a:pt x="599" y="0"/>
                    <a:pt x="92" y="463"/>
                    <a:pt x="48" y="1080"/>
                  </a:cubicBezTo>
                  <a:cubicBezTo>
                    <a:pt x="0" y="1729"/>
                    <a:pt x="496" y="2295"/>
                    <a:pt x="1156" y="2318"/>
                  </a:cubicBezTo>
                  <a:cubicBezTo>
                    <a:pt x="1172" y="2320"/>
                    <a:pt x="1190" y="2320"/>
                    <a:pt x="1208" y="2320"/>
                  </a:cubicBezTo>
                  <a:cubicBezTo>
                    <a:pt x="1797" y="2320"/>
                    <a:pt x="3195" y="1593"/>
                    <a:pt x="3573" y="1399"/>
                  </a:cubicBezTo>
                  <a:cubicBezTo>
                    <a:pt x="3620" y="1375"/>
                    <a:pt x="3620" y="1316"/>
                    <a:pt x="3585" y="1281"/>
                  </a:cubicBezTo>
                  <a:cubicBezTo>
                    <a:pt x="3231" y="1021"/>
                    <a:pt x="1875" y="54"/>
                    <a:pt x="1321" y="7"/>
                  </a:cubicBezTo>
                  <a:cubicBezTo>
                    <a:pt x="1279" y="3"/>
                    <a:pt x="1237" y="0"/>
                    <a:pt x="119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5750875" y="1570500"/>
              <a:ext cx="60150" cy="88425"/>
            </a:xfrm>
            <a:custGeom>
              <a:rect b="b" l="l" r="r" t="t"/>
              <a:pathLst>
                <a:path extrusionOk="0" h="3537" w="2406">
                  <a:moveTo>
                    <a:pt x="1200" y="1"/>
                  </a:moveTo>
                  <a:cubicBezTo>
                    <a:pt x="600" y="1"/>
                    <a:pt x="92" y="469"/>
                    <a:pt x="47" y="1077"/>
                  </a:cubicBezTo>
                  <a:cubicBezTo>
                    <a:pt x="0" y="1631"/>
                    <a:pt x="767" y="3117"/>
                    <a:pt x="967" y="3506"/>
                  </a:cubicBezTo>
                  <a:cubicBezTo>
                    <a:pt x="980" y="3525"/>
                    <a:pt x="1002" y="3537"/>
                    <a:pt x="1026" y="3537"/>
                  </a:cubicBezTo>
                  <a:cubicBezTo>
                    <a:pt x="1047" y="3537"/>
                    <a:pt x="1068" y="3528"/>
                    <a:pt x="1085" y="3506"/>
                  </a:cubicBezTo>
                  <a:cubicBezTo>
                    <a:pt x="1344" y="3164"/>
                    <a:pt x="2311" y="1808"/>
                    <a:pt x="2358" y="1254"/>
                  </a:cubicBezTo>
                  <a:cubicBezTo>
                    <a:pt x="2405" y="617"/>
                    <a:pt x="1922" y="51"/>
                    <a:pt x="1285" y="4"/>
                  </a:cubicBezTo>
                  <a:cubicBezTo>
                    <a:pt x="1257" y="2"/>
                    <a:pt x="1228" y="1"/>
                    <a:pt x="1200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5785050" y="1083650"/>
              <a:ext cx="59875" cy="88525"/>
            </a:xfrm>
            <a:custGeom>
              <a:rect b="b" l="l" r="r" t="t"/>
              <a:pathLst>
                <a:path extrusionOk="0" h="3541" w="2395">
                  <a:moveTo>
                    <a:pt x="1376" y="1"/>
                  </a:moveTo>
                  <a:cubicBezTo>
                    <a:pt x="1354" y="1"/>
                    <a:pt x="1333" y="12"/>
                    <a:pt x="1321" y="36"/>
                  </a:cubicBezTo>
                  <a:cubicBezTo>
                    <a:pt x="1062" y="390"/>
                    <a:pt x="83" y="1746"/>
                    <a:pt x="48" y="2300"/>
                  </a:cubicBezTo>
                  <a:cubicBezTo>
                    <a:pt x="1" y="2936"/>
                    <a:pt x="472" y="3490"/>
                    <a:pt x="1109" y="3538"/>
                  </a:cubicBezTo>
                  <a:cubicBezTo>
                    <a:pt x="1138" y="3540"/>
                    <a:pt x="1168" y="3541"/>
                    <a:pt x="1196" y="3541"/>
                  </a:cubicBezTo>
                  <a:cubicBezTo>
                    <a:pt x="1807" y="3541"/>
                    <a:pt x="2314" y="3073"/>
                    <a:pt x="2359" y="2465"/>
                  </a:cubicBezTo>
                  <a:cubicBezTo>
                    <a:pt x="2394" y="1911"/>
                    <a:pt x="1640" y="425"/>
                    <a:pt x="1439" y="36"/>
                  </a:cubicBezTo>
                  <a:cubicBezTo>
                    <a:pt x="1422" y="12"/>
                    <a:pt x="1398" y="1"/>
                    <a:pt x="1376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6283500" y="1383725"/>
              <a:ext cx="104375" cy="74575"/>
            </a:xfrm>
            <a:custGeom>
              <a:rect b="b" l="l" r="r" t="t"/>
              <a:pathLst>
                <a:path extrusionOk="0" h="2983" w="4175">
                  <a:moveTo>
                    <a:pt x="1722" y="0"/>
                  </a:moveTo>
                  <a:cubicBezTo>
                    <a:pt x="507" y="0"/>
                    <a:pt x="0" y="1568"/>
                    <a:pt x="1002" y="2264"/>
                  </a:cubicBezTo>
                  <a:cubicBezTo>
                    <a:pt x="1533" y="2629"/>
                    <a:pt x="3844" y="2936"/>
                    <a:pt x="4150" y="2983"/>
                  </a:cubicBezTo>
                  <a:cubicBezTo>
                    <a:pt x="4139" y="2948"/>
                    <a:pt x="4115" y="2877"/>
                    <a:pt x="4080" y="2783"/>
                  </a:cubicBezTo>
                  <a:cubicBezTo>
                    <a:pt x="3785" y="2205"/>
                    <a:pt x="2901" y="554"/>
                    <a:pt x="2441" y="224"/>
                  </a:cubicBezTo>
                  <a:cubicBezTo>
                    <a:pt x="2229" y="83"/>
                    <a:pt x="1981" y="0"/>
                    <a:pt x="1722" y="0"/>
                  </a:cubicBezTo>
                  <a:close/>
                  <a:moveTo>
                    <a:pt x="4174" y="2971"/>
                  </a:moveTo>
                  <a:lnTo>
                    <a:pt x="4162" y="2983"/>
                  </a:lnTo>
                  <a:lnTo>
                    <a:pt x="4174" y="2983"/>
                  </a:lnTo>
                  <a:lnTo>
                    <a:pt x="4174" y="2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6365425" y="1353050"/>
              <a:ext cx="66075" cy="105550"/>
            </a:xfrm>
            <a:custGeom>
              <a:rect b="b" l="l" r="r" t="t"/>
              <a:pathLst>
                <a:path extrusionOk="0" h="4222" w="2643">
                  <a:moveTo>
                    <a:pt x="1310" y="1"/>
                  </a:moveTo>
                  <a:cubicBezTo>
                    <a:pt x="697" y="1"/>
                    <a:pt x="166" y="449"/>
                    <a:pt x="84" y="1062"/>
                  </a:cubicBezTo>
                  <a:cubicBezTo>
                    <a:pt x="1" y="1628"/>
                    <a:pt x="579" y="3408"/>
                    <a:pt x="791" y="4021"/>
                  </a:cubicBezTo>
                  <a:cubicBezTo>
                    <a:pt x="838" y="4104"/>
                    <a:pt x="873" y="4163"/>
                    <a:pt x="885" y="4198"/>
                  </a:cubicBezTo>
                  <a:cubicBezTo>
                    <a:pt x="1074" y="3951"/>
                    <a:pt x="2453" y="2064"/>
                    <a:pt x="2548" y="1427"/>
                  </a:cubicBezTo>
                  <a:cubicBezTo>
                    <a:pt x="2642" y="755"/>
                    <a:pt x="2182" y="119"/>
                    <a:pt x="1498" y="13"/>
                  </a:cubicBezTo>
                  <a:cubicBezTo>
                    <a:pt x="1439" y="1"/>
                    <a:pt x="1369" y="1"/>
                    <a:pt x="1310" y="1"/>
                  </a:cubicBezTo>
                  <a:close/>
                  <a:moveTo>
                    <a:pt x="862" y="4210"/>
                  </a:moveTo>
                  <a:lnTo>
                    <a:pt x="862" y="4222"/>
                  </a:lnTo>
                  <a:lnTo>
                    <a:pt x="873" y="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6385475" y="1453275"/>
              <a:ext cx="2100" cy="5025"/>
            </a:xfrm>
            <a:custGeom>
              <a:rect b="b" l="l" r="r" t="t"/>
              <a:pathLst>
                <a:path extrusionOk="0" h="201" w="84">
                  <a:moveTo>
                    <a:pt x="1" y="1"/>
                  </a:moveTo>
                  <a:lnTo>
                    <a:pt x="1" y="12"/>
                  </a:lnTo>
                  <a:cubicBezTo>
                    <a:pt x="24" y="107"/>
                    <a:pt x="48" y="166"/>
                    <a:pt x="60" y="201"/>
                  </a:cubicBezTo>
                  <a:lnTo>
                    <a:pt x="83" y="201"/>
                  </a:lnTo>
                  <a:lnTo>
                    <a:pt x="83" y="189"/>
                  </a:lnTo>
                  <a:cubicBezTo>
                    <a:pt x="71" y="154"/>
                    <a:pt x="48" y="9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6275250" y="1289625"/>
              <a:ext cx="119100" cy="168975"/>
            </a:xfrm>
            <a:custGeom>
              <a:rect b="b" l="l" r="r" t="t"/>
              <a:pathLst>
                <a:path extrusionOk="0" h="6759" w="4764">
                  <a:moveTo>
                    <a:pt x="2372" y="0"/>
                  </a:moveTo>
                  <a:cubicBezTo>
                    <a:pt x="2099" y="0"/>
                    <a:pt x="1822" y="54"/>
                    <a:pt x="1556" y="168"/>
                  </a:cubicBezTo>
                  <a:cubicBezTo>
                    <a:pt x="484" y="628"/>
                    <a:pt x="0" y="1889"/>
                    <a:pt x="484" y="2951"/>
                  </a:cubicBezTo>
                  <a:cubicBezTo>
                    <a:pt x="943" y="4012"/>
                    <a:pt x="4374" y="6759"/>
                    <a:pt x="4374" y="6759"/>
                  </a:cubicBezTo>
                  <a:cubicBezTo>
                    <a:pt x="4374" y="6759"/>
                    <a:pt x="4763" y="2373"/>
                    <a:pt x="4304" y="1312"/>
                  </a:cubicBezTo>
                  <a:cubicBezTo>
                    <a:pt x="3984" y="496"/>
                    <a:pt x="3198" y="0"/>
                    <a:pt x="2372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6374875" y="1458875"/>
              <a:ext cx="118500" cy="167750"/>
            </a:xfrm>
            <a:custGeom>
              <a:rect b="b" l="l" r="r" t="t"/>
              <a:pathLst>
                <a:path extrusionOk="0" h="6710" w="4740">
                  <a:moveTo>
                    <a:pt x="389" y="1"/>
                  </a:moveTo>
                  <a:cubicBezTo>
                    <a:pt x="389" y="1"/>
                    <a:pt x="0" y="4387"/>
                    <a:pt x="448" y="5448"/>
                  </a:cubicBezTo>
                  <a:cubicBezTo>
                    <a:pt x="793" y="6234"/>
                    <a:pt x="1562" y="6709"/>
                    <a:pt x="2372" y="6709"/>
                  </a:cubicBezTo>
                  <a:cubicBezTo>
                    <a:pt x="2643" y="6709"/>
                    <a:pt x="2918" y="6656"/>
                    <a:pt x="3184" y="6544"/>
                  </a:cubicBezTo>
                  <a:cubicBezTo>
                    <a:pt x="4245" y="6096"/>
                    <a:pt x="4740" y="4870"/>
                    <a:pt x="4280" y="3809"/>
                  </a:cubicBezTo>
                  <a:cubicBezTo>
                    <a:pt x="3832" y="2748"/>
                    <a:pt x="390" y="1"/>
                    <a:pt x="389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6208925" y="1359675"/>
              <a:ext cx="175400" cy="104775"/>
            </a:xfrm>
            <a:custGeom>
              <a:rect b="b" l="l" r="r" t="t"/>
              <a:pathLst>
                <a:path extrusionOk="0" h="4191" w="7016">
                  <a:moveTo>
                    <a:pt x="2363" y="0"/>
                  </a:moveTo>
                  <a:cubicBezTo>
                    <a:pt x="1533" y="0"/>
                    <a:pt x="749" y="494"/>
                    <a:pt x="425" y="1304"/>
                  </a:cubicBezTo>
                  <a:cubicBezTo>
                    <a:pt x="0" y="2377"/>
                    <a:pt x="519" y="3579"/>
                    <a:pt x="1580" y="4016"/>
                  </a:cubicBezTo>
                  <a:cubicBezTo>
                    <a:pt x="1908" y="4145"/>
                    <a:pt x="2541" y="4190"/>
                    <a:pt x="3263" y="4190"/>
                  </a:cubicBezTo>
                  <a:cubicBezTo>
                    <a:pt x="4909" y="4190"/>
                    <a:pt x="7016" y="3957"/>
                    <a:pt x="7016" y="3957"/>
                  </a:cubicBezTo>
                  <a:cubicBezTo>
                    <a:pt x="7016" y="3957"/>
                    <a:pt x="4198" y="585"/>
                    <a:pt x="3137" y="149"/>
                  </a:cubicBezTo>
                  <a:cubicBezTo>
                    <a:pt x="2882" y="48"/>
                    <a:pt x="2620" y="0"/>
                    <a:pt x="2363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6384900" y="1453050"/>
              <a:ext cx="175700" cy="104625"/>
            </a:xfrm>
            <a:custGeom>
              <a:rect b="b" l="l" r="r" t="t"/>
              <a:pathLst>
                <a:path extrusionOk="0" h="4185" w="7028">
                  <a:moveTo>
                    <a:pt x="3757" y="0"/>
                  </a:moveTo>
                  <a:cubicBezTo>
                    <a:pt x="2112" y="0"/>
                    <a:pt x="0" y="234"/>
                    <a:pt x="0" y="234"/>
                  </a:cubicBezTo>
                  <a:cubicBezTo>
                    <a:pt x="0" y="234"/>
                    <a:pt x="2830" y="3606"/>
                    <a:pt x="3891" y="4030"/>
                  </a:cubicBezTo>
                  <a:cubicBezTo>
                    <a:pt x="4146" y="4135"/>
                    <a:pt x="4410" y="4185"/>
                    <a:pt x="4670" y="4185"/>
                  </a:cubicBezTo>
                  <a:cubicBezTo>
                    <a:pt x="5491" y="4185"/>
                    <a:pt x="6269" y="3689"/>
                    <a:pt x="6591" y="2875"/>
                  </a:cubicBezTo>
                  <a:cubicBezTo>
                    <a:pt x="7027" y="1813"/>
                    <a:pt x="6508" y="599"/>
                    <a:pt x="5435" y="175"/>
                  </a:cubicBezTo>
                  <a:cubicBezTo>
                    <a:pt x="5112" y="45"/>
                    <a:pt x="4480" y="0"/>
                    <a:pt x="3757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6208325" y="1454950"/>
              <a:ext cx="176000" cy="105900"/>
            </a:xfrm>
            <a:custGeom>
              <a:rect b="b" l="l" r="r" t="t"/>
              <a:pathLst>
                <a:path extrusionOk="0" h="4236" w="7040">
                  <a:moveTo>
                    <a:pt x="3719" y="1"/>
                  </a:moveTo>
                  <a:cubicBezTo>
                    <a:pt x="2822" y="1"/>
                    <a:pt x="1992" y="53"/>
                    <a:pt x="1604" y="217"/>
                  </a:cubicBezTo>
                  <a:cubicBezTo>
                    <a:pt x="520" y="653"/>
                    <a:pt x="1" y="1891"/>
                    <a:pt x="461" y="2964"/>
                  </a:cubicBezTo>
                  <a:cubicBezTo>
                    <a:pt x="799" y="3763"/>
                    <a:pt x="1574" y="4236"/>
                    <a:pt x="2382" y="4236"/>
                  </a:cubicBezTo>
                  <a:cubicBezTo>
                    <a:pt x="2671" y="4236"/>
                    <a:pt x="2964" y="4176"/>
                    <a:pt x="3243" y="4048"/>
                  </a:cubicBezTo>
                  <a:cubicBezTo>
                    <a:pt x="4292" y="3589"/>
                    <a:pt x="7040" y="158"/>
                    <a:pt x="7040" y="158"/>
                  </a:cubicBezTo>
                  <a:cubicBezTo>
                    <a:pt x="7040" y="158"/>
                    <a:pt x="5278" y="1"/>
                    <a:pt x="3719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6384900" y="1357150"/>
              <a:ext cx="174800" cy="105375"/>
            </a:xfrm>
            <a:custGeom>
              <a:rect b="b" l="l" r="r" t="t"/>
              <a:pathLst>
                <a:path extrusionOk="0" h="4215" w="6992">
                  <a:moveTo>
                    <a:pt x="4622" y="0"/>
                  </a:moveTo>
                  <a:cubicBezTo>
                    <a:pt x="4350" y="0"/>
                    <a:pt x="4074" y="54"/>
                    <a:pt x="3808" y="167"/>
                  </a:cubicBezTo>
                  <a:lnTo>
                    <a:pt x="3808" y="179"/>
                  </a:lnTo>
                  <a:cubicBezTo>
                    <a:pt x="2747" y="627"/>
                    <a:pt x="0" y="4058"/>
                    <a:pt x="0" y="4058"/>
                  </a:cubicBezTo>
                  <a:cubicBezTo>
                    <a:pt x="0" y="4058"/>
                    <a:pt x="1767" y="4214"/>
                    <a:pt x="3326" y="4214"/>
                  </a:cubicBezTo>
                  <a:cubicBezTo>
                    <a:pt x="4223" y="4214"/>
                    <a:pt x="5052" y="4163"/>
                    <a:pt x="5435" y="3999"/>
                  </a:cubicBezTo>
                  <a:cubicBezTo>
                    <a:pt x="6497" y="3551"/>
                    <a:pt x="6992" y="2325"/>
                    <a:pt x="6544" y="1263"/>
                  </a:cubicBezTo>
                  <a:cubicBezTo>
                    <a:pt x="6200" y="470"/>
                    <a:pt x="5428" y="0"/>
                    <a:pt x="4622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6278775" y="1458875"/>
              <a:ext cx="117925" cy="168800"/>
            </a:xfrm>
            <a:custGeom>
              <a:rect b="b" l="l" r="r" t="t"/>
              <a:pathLst>
                <a:path extrusionOk="0" h="6752" w="4717">
                  <a:moveTo>
                    <a:pt x="4233" y="1"/>
                  </a:moveTo>
                  <a:cubicBezTo>
                    <a:pt x="4233" y="1"/>
                    <a:pt x="861" y="2830"/>
                    <a:pt x="425" y="3891"/>
                  </a:cubicBezTo>
                  <a:cubicBezTo>
                    <a:pt x="1" y="4964"/>
                    <a:pt x="519" y="6167"/>
                    <a:pt x="1581" y="6603"/>
                  </a:cubicBezTo>
                  <a:cubicBezTo>
                    <a:pt x="1835" y="6704"/>
                    <a:pt x="2096" y="6751"/>
                    <a:pt x="2353" y="6751"/>
                  </a:cubicBezTo>
                  <a:cubicBezTo>
                    <a:pt x="3180" y="6751"/>
                    <a:pt x="3959" y="6257"/>
                    <a:pt x="4292" y="5448"/>
                  </a:cubicBezTo>
                  <a:cubicBezTo>
                    <a:pt x="4717" y="4375"/>
                    <a:pt x="4233" y="1"/>
                    <a:pt x="4233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6372500" y="1289825"/>
              <a:ext cx="117950" cy="168775"/>
            </a:xfrm>
            <a:custGeom>
              <a:rect b="b" l="l" r="r" t="t"/>
              <a:pathLst>
                <a:path extrusionOk="0" h="6751" w="4718">
                  <a:moveTo>
                    <a:pt x="2370" y="0"/>
                  </a:moveTo>
                  <a:cubicBezTo>
                    <a:pt x="1545" y="0"/>
                    <a:pt x="761" y="494"/>
                    <a:pt x="437" y="1304"/>
                  </a:cubicBezTo>
                  <a:cubicBezTo>
                    <a:pt x="1" y="2377"/>
                    <a:pt x="496" y="6751"/>
                    <a:pt x="496" y="6751"/>
                  </a:cubicBezTo>
                  <a:cubicBezTo>
                    <a:pt x="496" y="6751"/>
                    <a:pt x="3868" y="3921"/>
                    <a:pt x="4293" y="2860"/>
                  </a:cubicBezTo>
                  <a:cubicBezTo>
                    <a:pt x="4717" y="1787"/>
                    <a:pt x="4198" y="584"/>
                    <a:pt x="3137" y="148"/>
                  </a:cubicBezTo>
                  <a:cubicBezTo>
                    <a:pt x="2886" y="48"/>
                    <a:pt x="2626" y="0"/>
                    <a:pt x="2370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6335675" y="1383350"/>
              <a:ext cx="56900" cy="80850"/>
            </a:xfrm>
            <a:custGeom>
              <a:rect b="b" l="l" r="r" t="t"/>
              <a:pathLst>
                <a:path extrusionOk="0" h="3234" w="2276">
                  <a:moveTo>
                    <a:pt x="1143" y="1"/>
                  </a:moveTo>
                  <a:cubicBezTo>
                    <a:pt x="1009" y="1"/>
                    <a:pt x="873" y="28"/>
                    <a:pt x="743" y="86"/>
                  </a:cubicBezTo>
                  <a:cubicBezTo>
                    <a:pt x="236" y="298"/>
                    <a:pt x="0" y="888"/>
                    <a:pt x="212" y="1395"/>
                  </a:cubicBezTo>
                  <a:cubicBezTo>
                    <a:pt x="436" y="1901"/>
                    <a:pt x="2087" y="3234"/>
                    <a:pt x="2087" y="3234"/>
                  </a:cubicBezTo>
                  <a:cubicBezTo>
                    <a:pt x="2087" y="3234"/>
                    <a:pt x="2276" y="1123"/>
                    <a:pt x="2063" y="605"/>
                  </a:cubicBezTo>
                  <a:cubicBezTo>
                    <a:pt x="1897" y="228"/>
                    <a:pt x="1529" y="1"/>
                    <a:pt x="1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6382250" y="1464475"/>
              <a:ext cx="56900" cy="80675"/>
            </a:xfrm>
            <a:custGeom>
              <a:rect b="b" l="l" r="r" t="t"/>
              <a:pathLst>
                <a:path extrusionOk="0" h="3227" w="2276">
                  <a:moveTo>
                    <a:pt x="189" y="1"/>
                  </a:moveTo>
                  <a:cubicBezTo>
                    <a:pt x="189" y="1"/>
                    <a:pt x="0" y="2111"/>
                    <a:pt x="212" y="2618"/>
                  </a:cubicBezTo>
                  <a:cubicBezTo>
                    <a:pt x="372" y="2999"/>
                    <a:pt x="744" y="3227"/>
                    <a:pt x="1134" y="3227"/>
                  </a:cubicBezTo>
                  <a:cubicBezTo>
                    <a:pt x="1263" y="3227"/>
                    <a:pt x="1395" y="3201"/>
                    <a:pt x="1521" y="3149"/>
                  </a:cubicBezTo>
                  <a:cubicBezTo>
                    <a:pt x="2040" y="2925"/>
                    <a:pt x="2276" y="2335"/>
                    <a:pt x="2052" y="1828"/>
                  </a:cubicBezTo>
                  <a:cubicBezTo>
                    <a:pt x="1839" y="1321"/>
                    <a:pt x="189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6303550" y="1416325"/>
              <a:ext cx="84025" cy="50200"/>
            </a:xfrm>
            <a:custGeom>
              <a:rect b="b" l="l" r="r" t="t"/>
              <a:pathLst>
                <a:path extrusionOk="0" h="2008" w="3361">
                  <a:moveTo>
                    <a:pt x="1137" y="1"/>
                  </a:moveTo>
                  <a:cubicBezTo>
                    <a:pt x="740" y="1"/>
                    <a:pt x="365" y="238"/>
                    <a:pt x="200" y="630"/>
                  </a:cubicBezTo>
                  <a:cubicBezTo>
                    <a:pt x="0" y="1137"/>
                    <a:pt x="248" y="1714"/>
                    <a:pt x="743" y="1927"/>
                  </a:cubicBezTo>
                  <a:cubicBezTo>
                    <a:pt x="898" y="1986"/>
                    <a:pt x="1193" y="2007"/>
                    <a:pt x="1531" y="2007"/>
                  </a:cubicBezTo>
                  <a:cubicBezTo>
                    <a:pt x="2327" y="2007"/>
                    <a:pt x="3360" y="1891"/>
                    <a:pt x="3360" y="1891"/>
                  </a:cubicBezTo>
                  <a:cubicBezTo>
                    <a:pt x="3360" y="1891"/>
                    <a:pt x="2004" y="276"/>
                    <a:pt x="1486" y="64"/>
                  </a:cubicBezTo>
                  <a:cubicBezTo>
                    <a:pt x="1371" y="21"/>
                    <a:pt x="1253" y="1"/>
                    <a:pt x="1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6386950" y="1461875"/>
              <a:ext cx="84625" cy="50350"/>
            </a:xfrm>
            <a:custGeom>
              <a:rect b="b" l="l" r="r" t="t"/>
              <a:pathLst>
                <a:path extrusionOk="0" h="2014" w="3385">
                  <a:moveTo>
                    <a:pt x="1839" y="0"/>
                  </a:moveTo>
                  <a:cubicBezTo>
                    <a:pt x="1040" y="0"/>
                    <a:pt x="1" y="116"/>
                    <a:pt x="1" y="116"/>
                  </a:cubicBezTo>
                  <a:cubicBezTo>
                    <a:pt x="1" y="116"/>
                    <a:pt x="1368" y="1732"/>
                    <a:pt x="1875" y="1944"/>
                  </a:cubicBezTo>
                  <a:cubicBezTo>
                    <a:pt x="1997" y="1991"/>
                    <a:pt x="2123" y="2013"/>
                    <a:pt x="2246" y="2013"/>
                  </a:cubicBezTo>
                  <a:cubicBezTo>
                    <a:pt x="2646" y="2013"/>
                    <a:pt x="3022" y="1777"/>
                    <a:pt x="3184" y="1390"/>
                  </a:cubicBezTo>
                  <a:cubicBezTo>
                    <a:pt x="3385" y="871"/>
                    <a:pt x="3137" y="293"/>
                    <a:pt x="2630" y="81"/>
                  </a:cubicBezTo>
                  <a:cubicBezTo>
                    <a:pt x="2475" y="21"/>
                    <a:pt x="2179" y="0"/>
                    <a:pt x="1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6302950" y="1461875"/>
              <a:ext cx="84325" cy="50550"/>
            </a:xfrm>
            <a:custGeom>
              <a:rect b="b" l="l" r="r" t="t"/>
              <a:pathLst>
                <a:path extrusionOk="0" h="2022" w="3373">
                  <a:moveTo>
                    <a:pt x="1806" y="0"/>
                  </a:moveTo>
                  <a:cubicBezTo>
                    <a:pt x="1361" y="0"/>
                    <a:pt x="945" y="25"/>
                    <a:pt x="755" y="105"/>
                  </a:cubicBezTo>
                  <a:cubicBezTo>
                    <a:pt x="236" y="317"/>
                    <a:pt x="0" y="906"/>
                    <a:pt x="224" y="1413"/>
                  </a:cubicBezTo>
                  <a:cubicBezTo>
                    <a:pt x="384" y="1794"/>
                    <a:pt x="756" y="2022"/>
                    <a:pt x="1146" y="2022"/>
                  </a:cubicBezTo>
                  <a:cubicBezTo>
                    <a:pt x="1276" y="2022"/>
                    <a:pt x="1407" y="1997"/>
                    <a:pt x="1533" y="1944"/>
                  </a:cubicBezTo>
                  <a:cubicBezTo>
                    <a:pt x="2052" y="1732"/>
                    <a:pt x="3372" y="69"/>
                    <a:pt x="3372" y="69"/>
                  </a:cubicBezTo>
                  <a:cubicBezTo>
                    <a:pt x="3372" y="69"/>
                    <a:pt x="2548" y="0"/>
                    <a:pt x="1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6387550" y="1416175"/>
              <a:ext cx="83150" cy="50475"/>
            </a:xfrm>
            <a:custGeom>
              <a:rect b="b" l="l" r="r" t="t"/>
              <a:pathLst>
                <a:path extrusionOk="0" h="2019" w="3326">
                  <a:moveTo>
                    <a:pt x="2191" y="0"/>
                  </a:moveTo>
                  <a:cubicBezTo>
                    <a:pt x="2071" y="0"/>
                    <a:pt x="1947" y="22"/>
                    <a:pt x="1828" y="70"/>
                  </a:cubicBezTo>
                  <a:cubicBezTo>
                    <a:pt x="1321" y="294"/>
                    <a:pt x="0" y="1944"/>
                    <a:pt x="0" y="1944"/>
                  </a:cubicBezTo>
                  <a:cubicBezTo>
                    <a:pt x="0" y="1944"/>
                    <a:pt x="831" y="2019"/>
                    <a:pt x="1575" y="2019"/>
                  </a:cubicBezTo>
                  <a:cubicBezTo>
                    <a:pt x="2017" y="2019"/>
                    <a:pt x="2429" y="1992"/>
                    <a:pt x="2618" y="1909"/>
                  </a:cubicBezTo>
                  <a:cubicBezTo>
                    <a:pt x="3113" y="1685"/>
                    <a:pt x="3325" y="1107"/>
                    <a:pt x="3113" y="612"/>
                  </a:cubicBezTo>
                  <a:cubicBezTo>
                    <a:pt x="2951" y="234"/>
                    <a:pt x="2582" y="0"/>
                    <a:pt x="2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6335950" y="1463900"/>
              <a:ext cx="56625" cy="81325"/>
            </a:xfrm>
            <a:custGeom>
              <a:rect b="b" l="l" r="r" t="t"/>
              <a:pathLst>
                <a:path extrusionOk="0" h="3253" w="2265">
                  <a:moveTo>
                    <a:pt x="2041" y="0"/>
                  </a:moveTo>
                  <a:cubicBezTo>
                    <a:pt x="2041" y="0"/>
                    <a:pt x="414" y="1368"/>
                    <a:pt x="201" y="1875"/>
                  </a:cubicBezTo>
                  <a:cubicBezTo>
                    <a:pt x="1" y="2393"/>
                    <a:pt x="249" y="2971"/>
                    <a:pt x="767" y="3183"/>
                  </a:cubicBezTo>
                  <a:cubicBezTo>
                    <a:pt x="886" y="3230"/>
                    <a:pt x="1010" y="3253"/>
                    <a:pt x="1132" y="3253"/>
                  </a:cubicBezTo>
                  <a:cubicBezTo>
                    <a:pt x="1529" y="3253"/>
                    <a:pt x="1911" y="3015"/>
                    <a:pt x="2064" y="2617"/>
                  </a:cubicBezTo>
                  <a:cubicBezTo>
                    <a:pt x="2265" y="2110"/>
                    <a:pt x="2041" y="0"/>
                    <a:pt x="2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6381950" y="1383700"/>
              <a:ext cx="56325" cy="80800"/>
            </a:xfrm>
            <a:custGeom>
              <a:rect b="b" l="l" r="r" t="t"/>
              <a:pathLst>
                <a:path extrusionOk="0" h="3232" w="2253">
                  <a:moveTo>
                    <a:pt x="1127" y="1"/>
                  </a:moveTo>
                  <a:cubicBezTo>
                    <a:pt x="739" y="1"/>
                    <a:pt x="374" y="229"/>
                    <a:pt x="212" y="614"/>
                  </a:cubicBezTo>
                  <a:cubicBezTo>
                    <a:pt x="0" y="1121"/>
                    <a:pt x="236" y="3232"/>
                    <a:pt x="236" y="3232"/>
                  </a:cubicBezTo>
                  <a:cubicBezTo>
                    <a:pt x="236" y="3232"/>
                    <a:pt x="1863" y="1876"/>
                    <a:pt x="2064" y="1357"/>
                  </a:cubicBezTo>
                  <a:cubicBezTo>
                    <a:pt x="2252" y="850"/>
                    <a:pt x="2005" y="284"/>
                    <a:pt x="1498" y="72"/>
                  </a:cubicBezTo>
                  <a:cubicBezTo>
                    <a:pt x="1376" y="24"/>
                    <a:pt x="1250" y="1"/>
                    <a:pt x="1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6349225" y="1427050"/>
              <a:ext cx="84925" cy="72800"/>
            </a:xfrm>
            <a:custGeom>
              <a:rect b="b" l="l" r="r" t="t"/>
              <a:pathLst>
                <a:path extrusionOk="0" h="2912" w="3397">
                  <a:moveTo>
                    <a:pt x="1451" y="0"/>
                  </a:moveTo>
                  <a:cubicBezTo>
                    <a:pt x="649" y="0"/>
                    <a:pt x="1" y="649"/>
                    <a:pt x="1" y="1450"/>
                  </a:cubicBezTo>
                  <a:cubicBezTo>
                    <a:pt x="1" y="2330"/>
                    <a:pt x="722" y="2911"/>
                    <a:pt x="1469" y="2911"/>
                  </a:cubicBezTo>
                  <a:cubicBezTo>
                    <a:pt x="1824" y="2911"/>
                    <a:pt x="2184" y="2780"/>
                    <a:pt x="2476" y="2488"/>
                  </a:cubicBezTo>
                  <a:cubicBezTo>
                    <a:pt x="3396" y="1568"/>
                    <a:pt x="2748" y="0"/>
                    <a:pt x="145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2209050" y="1520175"/>
              <a:ext cx="25375" cy="21500"/>
            </a:xfrm>
            <a:custGeom>
              <a:rect b="b" l="l" r="r" t="t"/>
              <a:pathLst>
                <a:path extrusionOk="0" h="860" w="1015">
                  <a:moveTo>
                    <a:pt x="579" y="1"/>
                  </a:moveTo>
                  <a:cubicBezTo>
                    <a:pt x="201" y="1"/>
                    <a:pt x="1" y="461"/>
                    <a:pt x="272" y="732"/>
                  </a:cubicBezTo>
                  <a:cubicBezTo>
                    <a:pt x="360" y="820"/>
                    <a:pt x="469" y="860"/>
                    <a:pt x="576" y="860"/>
                  </a:cubicBezTo>
                  <a:cubicBezTo>
                    <a:pt x="800" y="860"/>
                    <a:pt x="1015" y="688"/>
                    <a:pt x="1015" y="425"/>
                  </a:cubicBezTo>
                  <a:cubicBezTo>
                    <a:pt x="1015" y="190"/>
                    <a:pt x="826" y="1"/>
                    <a:pt x="57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2583400" y="1600150"/>
              <a:ext cx="73125" cy="110475"/>
            </a:xfrm>
            <a:custGeom>
              <a:rect b="b" l="l" r="r" t="t"/>
              <a:pathLst>
                <a:path extrusionOk="0" h="4419" w="2925">
                  <a:moveTo>
                    <a:pt x="1462" y="0"/>
                  </a:moveTo>
                  <a:cubicBezTo>
                    <a:pt x="1433" y="0"/>
                    <a:pt x="1404" y="15"/>
                    <a:pt x="1392" y="44"/>
                  </a:cubicBezTo>
                  <a:cubicBezTo>
                    <a:pt x="1097" y="516"/>
                    <a:pt x="0" y="2308"/>
                    <a:pt x="0" y="3004"/>
                  </a:cubicBezTo>
                  <a:cubicBezTo>
                    <a:pt x="24" y="3794"/>
                    <a:pt x="673" y="4418"/>
                    <a:pt x="1462" y="4418"/>
                  </a:cubicBezTo>
                  <a:cubicBezTo>
                    <a:pt x="2252" y="4418"/>
                    <a:pt x="2901" y="3794"/>
                    <a:pt x="2924" y="3004"/>
                  </a:cubicBezTo>
                  <a:cubicBezTo>
                    <a:pt x="2924" y="2308"/>
                    <a:pt x="1828" y="516"/>
                    <a:pt x="1533" y="44"/>
                  </a:cubicBezTo>
                  <a:cubicBezTo>
                    <a:pt x="1521" y="15"/>
                    <a:pt x="1492" y="0"/>
                    <a:pt x="146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2582800" y="1678775"/>
              <a:ext cx="74325" cy="112825"/>
            </a:xfrm>
            <a:custGeom>
              <a:rect b="b" l="l" r="r" t="t"/>
              <a:pathLst>
                <a:path extrusionOk="0" h="4513" w="2973">
                  <a:moveTo>
                    <a:pt x="1486" y="0"/>
                  </a:moveTo>
                  <a:cubicBezTo>
                    <a:pt x="661" y="0"/>
                    <a:pt x="1" y="684"/>
                    <a:pt x="24" y="1509"/>
                  </a:cubicBezTo>
                  <a:cubicBezTo>
                    <a:pt x="24" y="2205"/>
                    <a:pt x="1121" y="4009"/>
                    <a:pt x="1404" y="4469"/>
                  </a:cubicBezTo>
                  <a:cubicBezTo>
                    <a:pt x="1422" y="4498"/>
                    <a:pt x="1451" y="4513"/>
                    <a:pt x="1481" y="4513"/>
                  </a:cubicBezTo>
                  <a:cubicBezTo>
                    <a:pt x="1510" y="4513"/>
                    <a:pt x="1540" y="4498"/>
                    <a:pt x="1557" y="4469"/>
                  </a:cubicBezTo>
                  <a:cubicBezTo>
                    <a:pt x="1852" y="4009"/>
                    <a:pt x="2948" y="2205"/>
                    <a:pt x="2948" y="1509"/>
                  </a:cubicBezTo>
                  <a:cubicBezTo>
                    <a:pt x="2972" y="684"/>
                    <a:pt x="2312" y="0"/>
                    <a:pt x="148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2602850" y="1659575"/>
              <a:ext cx="113225" cy="73175"/>
            </a:xfrm>
            <a:custGeom>
              <a:rect b="b" l="l" r="r" t="t"/>
              <a:pathLst>
                <a:path extrusionOk="0" h="2927" w="4529">
                  <a:moveTo>
                    <a:pt x="1448" y="0"/>
                  </a:moveTo>
                  <a:cubicBezTo>
                    <a:pt x="650" y="0"/>
                    <a:pt x="1" y="659"/>
                    <a:pt x="1" y="1464"/>
                  </a:cubicBezTo>
                  <a:cubicBezTo>
                    <a:pt x="1" y="2275"/>
                    <a:pt x="661" y="2926"/>
                    <a:pt x="1467" y="2926"/>
                  </a:cubicBezTo>
                  <a:cubicBezTo>
                    <a:pt x="1481" y="2926"/>
                    <a:pt x="1495" y="2926"/>
                    <a:pt x="1510" y="2926"/>
                  </a:cubicBezTo>
                  <a:cubicBezTo>
                    <a:pt x="2205" y="2926"/>
                    <a:pt x="3998" y="1817"/>
                    <a:pt x="4469" y="1534"/>
                  </a:cubicBezTo>
                  <a:cubicBezTo>
                    <a:pt x="4528" y="1499"/>
                    <a:pt x="4528" y="1417"/>
                    <a:pt x="4469" y="1393"/>
                  </a:cubicBezTo>
                  <a:cubicBezTo>
                    <a:pt x="3998" y="1098"/>
                    <a:pt x="2205" y="2"/>
                    <a:pt x="1510" y="2"/>
                  </a:cubicBezTo>
                  <a:cubicBezTo>
                    <a:pt x="1489" y="1"/>
                    <a:pt x="1468" y="0"/>
                    <a:pt x="144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2523850" y="1659300"/>
              <a:ext cx="110875" cy="73125"/>
            </a:xfrm>
            <a:custGeom>
              <a:rect b="b" l="l" r="r" t="t"/>
              <a:pathLst>
                <a:path extrusionOk="0" h="2925" w="4435">
                  <a:moveTo>
                    <a:pt x="3019" y="1"/>
                  </a:moveTo>
                  <a:cubicBezTo>
                    <a:pt x="2324" y="1"/>
                    <a:pt x="520" y="1097"/>
                    <a:pt x="60" y="1392"/>
                  </a:cubicBezTo>
                  <a:cubicBezTo>
                    <a:pt x="1" y="1416"/>
                    <a:pt x="1" y="1510"/>
                    <a:pt x="60" y="1534"/>
                  </a:cubicBezTo>
                  <a:cubicBezTo>
                    <a:pt x="520" y="1828"/>
                    <a:pt x="2324" y="2925"/>
                    <a:pt x="3019" y="2925"/>
                  </a:cubicBezTo>
                  <a:cubicBezTo>
                    <a:pt x="3809" y="2901"/>
                    <a:pt x="4434" y="2253"/>
                    <a:pt x="4434" y="1463"/>
                  </a:cubicBezTo>
                  <a:cubicBezTo>
                    <a:pt x="4434" y="673"/>
                    <a:pt x="3809" y="25"/>
                    <a:pt x="301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2598425" y="1679950"/>
              <a:ext cx="37475" cy="31825"/>
            </a:xfrm>
            <a:custGeom>
              <a:rect b="b" l="l" r="r" t="t"/>
              <a:pathLst>
                <a:path extrusionOk="0" h="1273" w="1499">
                  <a:moveTo>
                    <a:pt x="861" y="0"/>
                  </a:moveTo>
                  <a:cubicBezTo>
                    <a:pt x="296" y="0"/>
                    <a:pt x="1" y="684"/>
                    <a:pt x="402" y="1085"/>
                  </a:cubicBezTo>
                  <a:cubicBezTo>
                    <a:pt x="535" y="1215"/>
                    <a:pt x="697" y="1273"/>
                    <a:pt x="855" y="1273"/>
                  </a:cubicBezTo>
                  <a:cubicBezTo>
                    <a:pt x="1186" y="1273"/>
                    <a:pt x="1498" y="1020"/>
                    <a:pt x="1498" y="637"/>
                  </a:cubicBezTo>
                  <a:cubicBezTo>
                    <a:pt x="1498" y="283"/>
                    <a:pt x="1215" y="0"/>
                    <a:pt x="86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714925" y="1061850"/>
              <a:ext cx="25375" cy="21775"/>
            </a:xfrm>
            <a:custGeom>
              <a:rect b="b" l="l" r="r" t="t"/>
              <a:pathLst>
                <a:path extrusionOk="0" h="871" w="1015">
                  <a:moveTo>
                    <a:pt x="578" y="0"/>
                  </a:moveTo>
                  <a:cubicBezTo>
                    <a:pt x="189" y="0"/>
                    <a:pt x="1" y="472"/>
                    <a:pt x="272" y="743"/>
                  </a:cubicBezTo>
                  <a:cubicBezTo>
                    <a:pt x="360" y="831"/>
                    <a:pt x="468" y="870"/>
                    <a:pt x="574" y="870"/>
                  </a:cubicBezTo>
                  <a:cubicBezTo>
                    <a:pt x="794" y="870"/>
                    <a:pt x="1007" y="699"/>
                    <a:pt x="1015" y="436"/>
                  </a:cubicBezTo>
                  <a:cubicBezTo>
                    <a:pt x="1015" y="201"/>
                    <a:pt x="814" y="0"/>
                    <a:pt x="57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2848100" y="1063325"/>
              <a:ext cx="47175" cy="40475"/>
            </a:xfrm>
            <a:custGeom>
              <a:rect b="b" l="l" r="r" t="t"/>
              <a:pathLst>
                <a:path extrusionOk="0" h="1619" w="1887">
                  <a:moveTo>
                    <a:pt x="1085" y="0"/>
                  </a:moveTo>
                  <a:cubicBezTo>
                    <a:pt x="366" y="0"/>
                    <a:pt x="0" y="873"/>
                    <a:pt x="507" y="1379"/>
                  </a:cubicBezTo>
                  <a:cubicBezTo>
                    <a:pt x="672" y="1544"/>
                    <a:pt x="875" y="1618"/>
                    <a:pt x="1075" y="1618"/>
                  </a:cubicBezTo>
                  <a:cubicBezTo>
                    <a:pt x="1489" y="1618"/>
                    <a:pt x="1887" y="1299"/>
                    <a:pt x="1887" y="814"/>
                  </a:cubicBezTo>
                  <a:cubicBezTo>
                    <a:pt x="1887" y="366"/>
                    <a:pt x="1521" y="0"/>
                    <a:pt x="108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5205275" y="1560575"/>
              <a:ext cx="25375" cy="21725"/>
            </a:xfrm>
            <a:custGeom>
              <a:rect b="b" l="l" r="r" t="t"/>
              <a:pathLst>
                <a:path extrusionOk="0" h="869" w="1015">
                  <a:moveTo>
                    <a:pt x="437" y="0"/>
                  </a:moveTo>
                  <a:cubicBezTo>
                    <a:pt x="201" y="0"/>
                    <a:pt x="0" y="189"/>
                    <a:pt x="0" y="436"/>
                  </a:cubicBezTo>
                  <a:cubicBezTo>
                    <a:pt x="0" y="693"/>
                    <a:pt x="219" y="868"/>
                    <a:pt x="444" y="868"/>
                  </a:cubicBezTo>
                  <a:cubicBezTo>
                    <a:pt x="549" y="868"/>
                    <a:pt x="657" y="830"/>
                    <a:pt x="743" y="743"/>
                  </a:cubicBezTo>
                  <a:cubicBezTo>
                    <a:pt x="1014" y="472"/>
                    <a:pt x="826" y="0"/>
                    <a:pt x="43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4761650" y="1621650"/>
              <a:ext cx="74025" cy="112250"/>
            </a:xfrm>
            <a:custGeom>
              <a:rect b="b" l="l" r="r" t="t"/>
              <a:pathLst>
                <a:path extrusionOk="0" h="4490" w="2961">
                  <a:moveTo>
                    <a:pt x="1481" y="1"/>
                  </a:moveTo>
                  <a:cubicBezTo>
                    <a:pt x="1451" y="1"/>
                    <a:pt x="1422" y="15"/>
                    <a:pt x="1404" y="45"/>
                  </a:cubicBezTo>
                  <a:cubicBezTo>
                    <a:pt x="1121" y="517"/>
                    <a:pt x="36" y="2297"/>
                    <a:pt x="36" y="2993"/>
                  </a:cubicBezTo>
                  <a:cubicBezTo>
                    <a:pt x="1" y="3818"/>
                    <a:pt x="661" y="4490"/>
                    <a:pt x="1486" y="4490"/>
                  </a:cubicBezTo>
                  <a:cubicBezTo>
                    <a:pt x="2300" y="4490"/>
                    <a:pt x="2960" y="3818"/>
                    <a:pt x="2937" y="2993"/>
                  </a:cubicBezTo>
                  <a:cubicBezTo>
                    <a:pt x="2937" y="2297"/>
                    <a:pt x="1852" y="517"/>
                    <a:pt x="1557" y="45"/>
                  </a:cubicBezTo>
                  <a:cubicBezTo>
                    <a:pt x="1540" y="15"/>
                    <a:pt x="1510" y="1"/>
                    <a:pt x="148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4762550" y="1702350"/>
              <a:ext cx="72525" cy="109900"/>
            </a:xfrm>
            <a:custGeom>
              <a:rect b="b" l="l" r="r" t="t"/>
              <a:pathLst>
                <a:path extrusionOk="0" h="4396" w="2901">
                  <a:moveTo>
                    <a:pt x="1450" y="0"/>
                  </a:moveTo>
                  <a:cubicBezTo>
                    <a:pt x="661" y="0"/>
                    <a:pt x="24" y="613"/>
                    <a:pt x="0" y="1403"/>
                  </a:cubicBezTo>
                  <a:cubicBezTo>
                    <a:pt x="0" y="2099"/>
                    <a:pt x="1085" y="3879"/>
                    <a:pt x="1380" y="4351"/>
                  </a:cubicBezTo>
                  <a:cubicBezTo>
                    <a:pt x="1392" y="4380"/>
                    <a:pt x="1421" y="4395"/>
                    <a:pt x="1450" y="4395"/>
                  </a:cubicBezTo>
                  <a:cubicBezTo>
                    <a:pt x="1480" y="4395"/>
                    <a:pt x="1509" y="4380"/>
                    <a:pt x="1521" y="4351"/>
                  </a:cubicBezTo>
                  <a:cubicBezTo>
                    <a:pt x="1816" y="3879"/>
                    <a:pt x="2901" y="2099"/>
                    <a:pt x="2901" y="1403"/>
                  </a:cubicBezTo>
                  <a:cubicBezTo>
                    <a:pt x="2877" y="613"/>
                    <a:pt x="2229" y="0"/>
                    <a:pt x="1450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703000" y="1680525"/>
              <a:ext cx="111750" cy="72850"/>
            </a:xfrm>
            <a:custGeom>
              <a:rect b="b" l="l" r="r" t="t"/>
              <a:pathLst>
                <a:path extrusionOk="0" h="2914" w="4470">
                  <a:moveTo>
                    <a:pt x="3007" y="1"/>
                  </a:moveTo>
                  <a:cubicBezTo>
                    <a:pt x="2312" y="1"/>
                    <a:pt x="531" y="1097"/>
                    <a:pt x="60" y="1392"/>
                  </a:cubicBezTo>
                  <a:cubicBezTo>
                    <a:pt x="1" y="1416"/>
                    <a:pt x="1" y="1498"/>
                    <a:pt x="60" y="1534"/>
                  </a:cubicBezTo>
                  <a:cubicBezTo>
                    <a:pt x="531" y="1817"/>
                    <a:pt x="2312" y="2913"/>
                    <a:pt x="3007" y="2913"/>
                  </a:cubicBezTo>
                  <a:cubicBezTo>
                    <a:pt x="3809" y="2913"/>
                    <a:pt x="4469" y="2265"/>
                    <a:pt x="4469" y="1463"/>
                  </a:cubicBezTo>
                  <a:cubicBezTo>
                    <a:pt x="4469" y="661"/>
                    <a:pt x="3809" y="1"/>
                    <a:pt x="300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4782875" y="1680525"/>
              <a:ext cx="111450" cy="72850"/>
            </a:xfrm>
            <a:custGeom>
              <a:rect b="b" l="l" r="r" t="t"/>
              <a:pathLst>
                <a:path extrusionOk="0" h="2914" w="4458">
                  <a:moveTo>
                    <a:pt x="1451" y="1"/>
                  </a:moveTo>
                  <a:cubicBezTo>
                    <a:pt x="649" y="1"/>
                    <a:pt x="1" y="661"/>
                    <a:pt x="1" y="1463"/>
                  </a:cubicBezTo>
                  <a:cubicBezTo>
                    <a:pt x="1" y="2265"/>
                    <a:pt x="649" y="2913"/>
                    <a:pt x="1451" y="2913"/>
                  </a:cubicBezTo>
                  <a:cubicBezTo>
                    <a:pt x="2147" y="2913"/>
                    <a:pt x="3927" y="1817"/>
                    <a:pt x="4399" y="1534"/>
                  </a:cubicBezTo>
                  <a:cubicBezTo>
                    <a:pt x="4458" y="1498"/>
                    <a:pt x="4458" y="1416"/>
                    <a:pt x="4399" y="1380"/>
                  </a:cubicBezTo>
                  <a:cubicBezTo>
                    <a:pt x="3927" y="1097"/>
                    <a:pt x="2147" y="1"/>
                    <a:pt x="145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4782875" y="1701175"/>
              <a:ext cx="37175" cy="31825"/>
            </a:xfrm>
            <a:custGeom>
              <a:rect b="b" l="l" r="r" t="t"/>
              <a:pathLst>
                <a:path extrusionOk="0" h="1273" w="1487">
                  <a:moveTo>
                    <a:pt x="637" y="0"/>
                  </a:moveTo>
                  <a:cubicBezTo>
                    <a:pt x="284" y="0"/>
                    <a:pt x="1" y="283"/>
                    <a:pt x="1" y="637"/>
                  </a:cubicBezTo>
                  <a:cubicBezTo>
                    <a:pt x="1" y="1020"/>
                    <a:pt x="313" y="1273"/>
                    <a:pt x="640" y="1273"/>
                  </a:cubicBezTo>
                  <a:cubicBezTo>
                    <a:pt x="796" y="1273"/>
                    <a:pt x="956" y="1215"/>
                    <a:pt x="1086" y="1085"/>
                  </a:cubicBezTo>
                  <a:cubicBezTo>
                    <a:pt x="1486" y="684"/>
                    <a:pt x="1203" y="0"/>
                    <a:pt x="637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5810125" y="1020875"/>
              <a:ext cx="43350" cy="43350"/>
            </a:xfrm>
            <a:custGeom>
              <a:rect b="b" l="l" r="r" t="t"/>
              <a:pathLst>
                <a:path extrusionOk="0" h="1734" w="1734">
                  <a:moveTo>
                    <a:pt x="861" y="0"/>
                  </a:moveTo>
                  <a:cubicBezTo>
                    <a:pt x="377" y="0"/>
                    <a:pt x="0" y="389"/>
                    <a:pt x="0" y="861"/>
                  </a:cubicBezTo>
                  <a:cubicBezTo>
                    <a:pt x="0" y="1344"/>
                    <a:pt x="377" y="1733"/>
                    <a:pt x="861" y="1733"/>
                  </a:cubicBezTo>
                  <a:cubicBezTo>
                    <a:pt x="1344" y="1733"/>
                    <a:pt x="1733" y="1344"/>
                    <a:pt x="1733" y="861"/>
                  </a:cubicBezTo>
                  <a:cubicBezTo>
                    <a:pt x="1733" y="389"/>
                    <a:pt x="1344" y="0"/>
                    <a:pt x="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6699700" y="1102525"/>
              <a:ext cx="25375" cy="21725"/>
            </a:xfrm>
            <a:custGeom>
              <a:rect b="b" l="l" r="r" t="t"/>
              <a:pathLst>
                <a:path extrusionOk="0" h="869" w="1015">
                  <a:moveTo>
                    <a:pt x="425" y="0"/>
                  </a:moveTo>
                  <a:cubicBezTo>
                    <a:pt x="189" y="0"/>
                    <a:pt x="0" y="189"/>
                    <a:pt x="0" y="436"/>
                  </a:cubicBezTo>
                  <a:cubicBezTo>
                    <a:pt x="0" y="693"/>
                    <a:pt x="213" y="868"/>
                    <a:pt x="435" y="868"/>
                  </a:cubicBezTo>
                  <a:cubicBezTo>
                    <a:pt x="539" y="868"/>
                    <a:pt x="645" y="830"/>
                    <a:pt x="731" y="743"/>
                  </a:cubicBezTo>
                  <a:cubicBezTo>
                    <a:pt x="1014" y="460"/>
                    <a:pt x="814" y="0"/>
                    <a:pt x="42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4566225" y="1147900"/>
              <a:ext cx="41600" cy="35925"/>
            </a:xfrm>
            <a:custGeom>
              <a:rect b="b" l="l" r="r" t="t"/>
              <a:pathLst>
                <a:path extrusionOk="0" h="1437" w="1664">
                  <a:moveTo>
                    <a:pt x="708" y="1"/>
                  </a:moveTo>
                  <a:cubicBezTo>
                    <a:pt x="319" y="1"/>
                    <a:pt x="1" y="319"/>
                    <a:pt x="1" y="720"/>
                  </a:cubicBezTo>
                  <a:cubicBezTo>
                    <a:pt x="1" y="1151"/>
                    <a:pt x="352" y="1436"/>
                    <a:pt x="718" y="1436"/>
                  </a:cubicBezTo>
                  <a:cubicBezTo>
                    <a:pt x="893" y="1436"/>
                    <a:pt x="1071" y="1372"/>
                    <a:pt x="1215" y="1227"/>
                  </a:cubicBezTo>
                  <a:cubicBezTo>
                    <a:pt x="1663" y="779"/>
                    <a:pt x="1345" y="1"/>
                    <a:pt x="708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31"/>
          <p:cNvGrpSpPr/>
          <p:nvPr/>
        </p:nvGrpSpPr>
        <p:grpSpPr>
          <a:xfrm>
            <a:off x="3065734" y="3177540"/>
            <a:ext cx="731608" cy="1493090"/>
            <a:chOff x="3065734" y="3177540"/>
            <a:chExt cx="731608" cy="1493090"/>
          </a:xfrm>
        </p:grpSpPr>
        <p:sp>
          <p:nvSpPr>
            <p:cNvPr id="1002" name="Google Shape;1002;p31"/>
            <p:cNvSpPr/>
            <p:nvPr/>
          </p:nvSpPr>
          <p:spPr>
            <a:xfrm>
              <a:off x="3184769" y="3401892"/>
              <a:ext cx="150058" cy="227619"/>
            </a:xfrm>
            <a:custGeom>
              <a:rect b="b" l="l" r="r" t="t"/>
              <a:pathLst>
                <a:path extrusionOk="0" h="7102" w="4682">
                  <a:moveTo>
                    <a:pt x="2346" y="1"/>
                  </a:moveTo>
                  <a:cubicBezTo>
                    <a:pt x="2303" y="1"/>
                    <a:pt x="2259" y="21"/>
                    <a:pt x="2229" y="62"/>
                  </a:cubicBezTo>
                  <a:cubicBezTo>
                    <a:pt x="1769" y="805"/>
                    <a:pt x="36" y="3635"/>
                    <a:pt x="36" y="4731"/>
                  </a:cubicBezTo>
                  <a:cubicBezTo>
                    <a:pt x="1" y="6028"/>
                    <a:pt x="1050" y="7101"/>
                    <a:pt x="2347" y="7101"/>
                  </a:cubicBezTo>
                  <a:cubicBezTo>
                    <a:pt x="3644" y="7101"/>
                    <a:pt x="4682" y="6028"/>
                    <a:pt x="4646" y="4731"/>
                  </a:cubicBezTo>
                  <a:cubicBezTo>
                    <a:pt x="4646" y="3635"/>
                    <a:pt x="2913" y="793"/>
                    <a:pt x="2453" y="62"/>
                  </a:cubicBezTo>
                  <a:cubicBezTo>
                    <a:pt x="2430" y="21"/>
                    <a:pt x="2388" y="1"/>
                    <a:pt x="234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>
              <a:off x="3185923" y="3564868"/>
              <a:ext cx="147783" cy="223805"/>
            </a:xfrm>
            <a:custGeom>
              <a:rect b="b" l="l" r="r" t="t"/>
              <a:pathLst>
                <a:path extrusionOk="0" h="6983" w="4611">
                  <a:moveTo>
                    <a:pt x="2311" y="0"/>
                  </a:moveTo>
                  <a:cubicBezTo>
                    <a:pt x="1061" y="0"/>
                    <a:pt x="35" y="1002"/>
                    <a:pt x="0" y="2252"/>
                  </a:cubicBezTo>
                  <a:cubicBezTo>
                    <a:pt x="0" y="3349"/>
                    <a:pt x="1733" y="6178"/>
                    <a:pt x="2193" y="6921"/>
                  </a:cubicBezTo>
                  <a:cubicBezTo>
                    <a:pt x="2223" y="6962"/>
                    <a:pt x="2267" y="6983"/>
                    <a:pt x="2310" y="6983"/>
                  </a:cubicBezTo>
                  <a:cubicBezTo>
                    <a:pt x="2352" y="6983"/>
                    <a:pt x="2394" y="6962"/>
                    <a:pt x="2417" y="6921"/>
                  </a:cubicBezTo>
                  <a:cubicBezTo>
                    <a:pt x="2889" y="6178"/>
                    <a:pt x="4610" y="3349"/>
                    <a:pt x="4610" y="2252"/>
                  </a:cubicBezTo>
                  <a:cubicBezTo>
                    <a:pt x="4587" y="1002"/>
                    <a:pt x="3561" y="0"/>
                    <a:pt x="231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1"/>
            <p:cNvSpPr/>
            <p:nvPr/>
          </p:nvSpPr>
          <p:spPr>
            <a:xfrm>
              <a:off x="3225601" y="3521375"/>
              <a:ext cx="228260" cy="147847"/>
            </a:xfrm>
            <a:custGeom>
              <a:rect b="b" l="l" r="r" t="t"/>
              <a:pathLst>
                <a:path extrusionOk="0" h="4613" w="7122">
                  <a:moveTo>
                    <a:pt x="2306" y="0"/>
                  </a:moveTo>
                  <a:cubicBezTo>
                    <a:pt x="1038" y="0"/>
                    <a:pt x="0" y="1036"/>
                    <a:pt x="0" y="2312"/>
                  </a:cubicBezTo>
                  <a:cubicBezTo>
                    <a:pt x="0" y="3588"/>
                    <a:pt x="1038" y="4612"/>
                    <a:pt x="2306" y="4612"/>
                  </a:cubicBezTo>
                  <a:cubicBezTo>
                    <a:pt x="2327" y="4612"/>
                    <a:pt x="2348" y="4612"/>
                    <a:pt x="2370" y="4611"/>
                  </a:cubicBezTo>
                  <a:cubicBezTo>
                    <a:pt x="3478" y="4611"/>
                    <a:pt x="6308" y="2878"/>
                    <a:pt x="7039" y="2418"/>
                  </a:cubicBezTo>
                  <a:cubicBezTo>
                    <a:pt x="7121" y="2371"/>
                    <a:pt x="7121" y="2241"/>
                    <a:pt x="7039" y="2194"/>
                  </a:cubicBezTo>
                  <a:cubicBezTo>
                    <a:pt x="6308" y="1734"/>
                    <a:pt x="3478" y="1"/>
                    <a:pt x="2370" y="1"/>
                  </a:cubicBezTo>
                  <a:cubicBezTo>
                    <a:pt x="2349" y="1"/>
                    <a:pt x="2327" y="0"/>
                    <a:pt x="230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3065734" y="3521407"/>
              <a:ext cx="224510" cy="147783"/>
            </a:xfrm>
            <a:custGeom>
              <a:rect b="b" l="l" r="r" t="t"/>
              <a:pathLst>
                <a:path extrusionOk="0" h="4611" w="7005">
                  <a:moveTo>
                    <a:pt x="4764" y="0"/>
                  </a:moveTo>
                  <a:cubicBezTo>
                    <a:pt x="3656" y="0"/>
                    <a:pt x="826" y="1733"/>
                    <a:pt x="83" y="2193"/>
                  </a:cubicBezTo>
                  <a:cubicBezTo>
                    <a:pt x="1" y="2240"/>
                    <a:pt x="1" y="2370"/>
                    <a:pt x="83" y="2417"/>
                  </a:cubicBezTo>
                  <a:cubicBezTo>
                    <a:pt x="826" y="2877"/>
                    <a:pt x="3656" y="4610"/>
                    <a:pt x="4764" y="4610"/>
                  </a:cubicBezTo>
                  <a:cubicBezTo>
                    <a:pt x="6014" y="4575"/>
                    <a:pt x="7004" y="3561"/>
                    <a:pt x="7004" y="2311"/>
                  </a:cubicBezTo>
                  <a:cubicBezTo>
                    <a:pt x="7004" y="1050"/>
                    <a:pt x="6014" y="36"/>
                    <a:pt x="4764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3216531" y="3562977"/>
              <a:ext cx="75606" cy="64773"/>
            </a:xfrm>
            <a:custGeom>
              <a:rect b="b" l="l" r="r" t="t"/>
              <a:pathLst>
                <a:path extrusionOk="0" h="2021" w="2359">
                  <a:moveTo>
                    <a:pt x="1356" y="0"/>
                  </a:moveTo>
                  <a:cubicBezTo>
                    <a:pt x="460" y="0"/>
                    <a:pt x="0" y="1085"/>
                    <a:pt x="637" y="1722"/>
                  </a:cubicBezTo>
                  <a:cubicBezTo>
                    <a:pt x="843" y="1928"/>
                    <a:pt x="1097" y="2020"/>
                    <a:pt x="1345" y="2020"/>
                  </a:cubicBezTo>
                  <a:cubicBezTo>
                    <a:pt x="1863" y="2020"/>
                    <a:pt x="2358" y="1620"/>
                    <a:pt x="2358" y="1014"/>
                  </a:cubicBezTo>
                  <a:cubicBezTo>
                    <a:pt x="2358" y="448"/>
                    <a:pt x="1910" y="0"/>
                    <a:pt x="135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3147751" y="3177540"/>
              <a:ext cx="27242" cy="23236"/>
            </a:xfrm>
            <a:custGeom>
              <a:rect b="b" l="l" r="r" t="t"/>
              <a:pathLst>
                <a:path extrusionOk="0" h="725" w="850">
                  <a:moveTo>
                    <a:pt x="484" y="0"/>
                  </a:moveTo>
                  <a:cubicBezTo>
                    <a:pt x="165" y="0"/>
                    <a:pt x="0" y="389"/>
                    <a:pt x="224" y="613"/>
                  </a:cubicBezTo>
                  <a:cubicBezTo>
                    <a:pt x="301" y="690"/>
                    <a:pt x="395" y="725"/>
                    <a:pt x="486" y="725"/>
                  </a:cubicBezTo>
                  <a:cubicBezTo>
                    <a:pt x="673" y="725"/>
                    <a:pt x="849" y="580"/>
                    <a:pt x="849" y="366"/>
                  </a:cubicBezTo>
                  <a:cubicBezTo>
                    <a:pt x="849" y="165"/>
                    <a:pt x="684" y="0"/>
                    <a:pt x="48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3089548" y="3835051"/>
              <a:ext cx="20063" cy="20063"/>
            </a:xfrm>
            <a:custGeom>
              <a:rect b="b" l="l" r="r" t="t"/>
              <a:pathLst>
                <a:path extrusionOk="0" h="626" w="626">
                  <a:moveTo>
                    <a:pt x="319" y="0"/>
                  </a:moveTo>
                  <a:cubicBezTo>
                    <a:pt x="142" y="0"/>
                    <a:pt x="1" y="130"/>
                    <a:pt x="1" y="307"/>
                  </a:cubicBezTo>
                  <a:cubicBezTo>
                    <a:pt x="1" y="484"/>
                    <a:pt x="142" y="625"/>
                    <a:pt x="319" y="625"/>
                  </a:cubicBezTo>
                  <a:cubicBezTo>
                    <a:pt x="496" y="625"/>
                    <a:pt x="625" y="484"/>
                    <a:pt x="625" y="307"/>
                  </a:cubicBezTo>
                  <a:cubicBezTo>
                    <a:pt x="625" y="130"/>
                    <a:pt x="496" y="0"/>
                    <a:pt x="31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3604211" y="3391796"/>
              <a:ext cx="23461" cy="20159"/>
            </a:xfrm>
            <a:custGeom>
              <a:rect b="b" l="l" r="r" t="t"/>
              <a:pathLst>
                <a:path extrusionOk="0" h="629" w="732">
                  <a:moveTo>
                    <a:pt x="425" y="0"/>
                  </a:moveTo>
                  <a:cubicBezTo>
                    <a:pt x="142" y="0"/>
                    <a:pt x="1" y="342"/>
                    <a:pt x="201" y="543"/>
                  </a:cubicBezTo>
                  <a:cubicBezTo>
                    <a:pt x="265" y="602"/>
                    <a:pt x="341" y="629"/>
                    <a:pt x="416" y="629"/>
                  </a:cubicBezTo>
                  <a:cubicBezTo>
                    <a:pt x="578" y="629"/>
                    <a:pt x="732" y="504"/>
                    <a:pt x="732" y="318"/>
                  </a:cubicBezTo>
                  <a:cubicBezTo>
                    <a:pt x="732" y="142"/>
                    <a:pt x="591" y="0"/>
                    <a:pt x="42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3595525" y="4396059"/>
              <a:ext cx="108874" cy="84067"/>
            </a:xfrm>
            <a:custGeom>
              <a:rect b="b" l="l" r="r" t="t"/>
              <a:pathLst>
                <a:path extrusionOk="0" h="2623" w="3397">
                  <a:moveTo>
                    <a:pt x="2160" y="1"/>
                  </a:moveTo>
                  <a:cubicBezTo>
                    <a:pt x="1941" y="1"/>
                    <a:pt x="1722" y="67"/>
                    <a:pt x="1534" y="205"/>
                  </a:cubicBezTo>
                  <a:cubicBezTo>
                    <a:pt x="1038" y="547"/>
                    <a:pt x="1" y="2622"/>
                    <a:pt x="1" y="2622"/>
                  </a:cubicBezTo>
                  <a:cubicBezTo>
                    <a:pt x="1" y="2622"/>
                    <a:pt x="2300" y="2339"/>
                    <a:pt x="2783" y="1985"/>
                  </a:cubicBezTo>
                  <a:cubicBezTo>
                    <a:pt x="3279" y="1644"/>
                    <a:pt x="3396" y="960"/>
                    <a:pt x="3055" y="465"/>
                  </a:cubicBezTo>
                  <a:cubicBezTo>
                    <a:pt x="2839" y="163"/>
                    <a:pt x="2500" y="1"/>
                    <a:pt x="2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3545655" y="4360643"/>
              <a:ext cx="75606" cy="119835"/>
            </a:xfrm>
            <a:custGeom>
              <a:rect b="b" l="l" r="r" t="t"/>
              <a:pathLst>
                <a:path extrusionOk="0" h="3739" w="2359">
                  <a:moveTo>
                    <a:pt x="1185" y="0"/>
                  </a:moveTo>
                  <a:cubicBezTo>
                    <a:pt x="1129" y="0"/>
                    <a:pt x="1072" y="4"/>
                    <a:pt x="1014" y="13"/>
                  </a:cubicBezTo>
                  <a:cubicBezTo>
                    <a:pt x="413" y="108"/>
                    <a:pt x="1" y="673"/>
                    <a:pt x="107" y="1287"/>
                  </a:cubicBezTo>
                  <a:cubicBezTo>
                    <a:pt x="189" y="1876"/>
                    <a:pt x="1580" y="3739"/>
                    <a:pt x="1580" y="3739"/>
                  </a:cubicBezTo>
                  <a:cubicBezTo>
                    <a:pt x="1580" y="3739"/>
                    <a:pt x="2359" y="1558"/>
                    <a:pt x="2264" y="956"/>
                  </a:cubicBezTo>
                  <a:cubicBezTo>
                    <a:pt x="2200" y="401"/>
                    <a:pt x="1729" y="0"/>
                    <a:pt x="1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3400563" y="4290485"/>
              <a:ext cx="396779" cy="380145"/>
            </a:xfrm>
            <a:custGeom>
              <a:rect b="b" l="l" r="r" t="t"/>
              <a:pathLst>
                <a:path extrusionOk="0" h="11861" w="12380">
                  <a:moveTo>
                    <a:pt x="6225" y="5904"/>
                  </a:moveTo>
                  <a:lnTo>
                    <a:pt x="6202" y="5928"/>
                  </a:lnTo>
                  <a:lnTo>
                    <a:pt x="6225" y="5963"/>
                  </a:lnTo>
                  <a:lnTo>
                    <a:pt x="6225" y="5963"/>
                  </a:lnTo>
                  <a:lnTo>
                    <a:pt x="6190" y="5940"/>
                  </a:lnTo>
                  <a:lnTo>
                    <a:pt x="6166" y="5963"/>
                  </a:lnTo>
                  <a:lnTo>
                    <a:pt x="6190" y="5928"/>
                  </a:lnTo>
                  <a:lnTo>
                    <a:pt x="6225" y="5904"/>
                  </a:lnTo>
                  <a:close/>
                  <a:moveTo>
                    <a:pt x="4548" y="0"/>
                  </a:moveTo>
                  <a:cubicBezTo>
                    <a:pt x="4325" y="0"/>
                    <a:pt x="4098" y="41"/>
                    <a:pt x="3879" y="127"/>
                  </a:cubicBezTo>
                  <a:cubicBezTo>
                    <a:pt x="2936" y="504"/>
                    <a:pt x="2488" y="1566"/>
                    <a:pt x="2865" y="2509"/>
                  </a:cubicBezTo>
                  <a:lnTo>
                    <a:pt x="2865" y="2521"/>
                  </a:lnTo>
                  <a:lnTo>
                    <a:pt x="2841" y="2521"/>
                  </a:lnTo>
                  <a:cubicBezTo>
                    <a:pt x="2611" y="2423"/>
                    <a:pt x="2370" y="2376"/>
                    <a:pt x="2133" y="2376"/>
                  </a:cubicBezTo>
                  <a:cubicBezTo>
                    <a:pt x="1426" y="2376"/>
                    <a:pt x="748" y="2790"/>
                    <a:pt x="448" y="3487"/>
                  </a:cubicBezTo>
                  <a:cubicBezTo>
                    <a:pt x="59" y="4407"/>
                    <a:pt x="483" y="5480"/>
                    <a:pt x="1415" y="5881"/>
                  </a:cubicBezTo>
                  <a:cubicBezTo>
                    <a:pt x="472" y="6246"/>
                    <a:pt x="0" y="7319"/>
                    <a:pt x="377" y="8262"/>
                  </a:cubicBezTo>
                  <a:cubicBezTo>
                    <a:pt x="664" y="8979"/>
                    <a:pt x="1352" y="9410"/>
                    <a:pt x="2080" y="9410"/>
                  </a:cubicBezTo>
                  <a:cubicBezTo>
                    <a:pt x="2310" y="9410"/>
                    <a:pt x="2544" y="9367"/>
                    <a:pt x="2771" y="9276"/>
                  </a:cubicBezTo>
                  <a:lnTo>
                    <a:pt x="2783" y="9265"/>
                  </a:lnTo>
                  <a:cubicBezTo>
                    <a:pt x="2783" y="9265"/>
                    <a:pt x="2783" y="9276"/>
                    <a:pt x="2783" y="9276"/>
                  </a:cubicBezTo>
                  <a:cubicBezTo>
                    <a:pt x="2393" y="10208"/>
                    <a:pt x="2818" y="11281"/>
                    <a:pt x="3749" y="11670"/>
                  </a:cubicBezTo>
                  <a:cubicBezTo>
                    <a:pt x="3984" y="11772"/>
                    <a:pt x="4230" y="11821"/>
                    <a:pt x="4472" y="11821"/>
                  </a:cubicBezTo>
                  <a:cubicBezTo>
                    <a:pt x="5178" y="11821"/>
                    <a:pt x="5853" y="11408"/>
                    <a:pt x="6143" y="10715"/>
                  </a:cubicBezTo>
                  <a:cubicBezTo>
                    <a:pt x="6430" y="11425"/>
                    <a:pt x="7115" y="11861"/>
                    <a:pt x="7843" y="11861"/>
                  </a:cubicBezTo>
                  <a:cubicBezTo>
                    <a:pt x="8069" y="11861"/>
                    <a:pt x="8300" y="11818"/>
                    <a:pt x="8524" y="11729"/>
                  </a:cubicBezTo>
                  <a:cubicBezTo>
                    <a:pt x="9456" y="11351"/>
                    <a:pt x="9904" y="10290"/>
                    <a:pt x="9538" y="9359"/>
                  </a:cubicBezTo>
                  <a:lnTo>
                    <a:pt x="9538" y="9335"/>
                  </a:lnTo>
                  <a:lnTo>
                    <a:pt x="9550" y="9335"/>
                  </a:lnTo>
                  <a:cubicBezTo>
                    <a:pt x="9796" y="9447"/>
                    <a:pt x="10053" y="9500"/>
                    <a:pt x="10305" y="9500"/>
                  </a:cubicBezTo>
                  <a:cubicBezTo>
                    <a:pt x="11011" y="9500"/>
                    <a:pt x="11684" y="9087"/>
                    <a:pt x="11979" y="8392"/>
                  </a:cubicBezTo>
                  <a:cubicBezTo>
                    <a:pt x="12380" y="7449"/>
                    <a:pt x="11932" y="6364"/>
                    <a:pt x="10989" y="5987"/>
                  </a:cubicBezTo>
                  <a:lnTo>
                    <a:pt x="10977" y="5987"/>
                  </a:lnTo>
                  <a:cubicBezTo>
                    <a:pt x="11908" y="5610"/>
                    <a:pt x="12344" y="4548"/>
                    <a:pt x="11979" y="3617"/>
                  </a:cubicBezTo>
                  <a:cubicBezTo>
                    <a:pt x="11691" y="2907"/>
                    <a:pt x="11013" y="2471"/>
                    <a:pt x="10294" y="2471"/>
                  </a:cubicBezTo>
                  <a:cubicBezTo>
                    <a:pt x="10070" y="2471"/>
                    <a:pt x="9842" y="2513"/>
                    <a:pt x="9621" y="2603"/>
                  </a:cubicBezTo>
                  <a:lnTo>
                    <a:pt x="9597" y="2603"/>
                  </a:lnTo>
                  <a:lnTo>
                    <a:pt x="9609" y="2579"/>
                  </a:lnTo>
                  <a:cubicBezTo>
                    <a:pt x="10010" y="1660"/>
                    <a:pt x="9574" y="587"/>
                    <a:pt x="8642" y="186"/>
                  </a:cubicBezTo>
                  <a:cubicBezTo>
                    <a:pt x="8410" y="85"/>
                    <a:pt x="8168" y="37"/>
                    <a:pt x="7930" y="37"/>
                  </a:cubicBezTo>
                  <a:cubicBezTo>
                    <a:pt x="7224" y="37"/>
                    <a:pt x="6549" y="457"/>
                    <a:pt x="6249" y="1153"/>
                  </a:cubicBezTo>
                  <a:cubicBezTo>
                    <a:pt x="5960" y="432"/>
                    <a:pt x="5272" y="0"/>
                    <a:pt x="454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3598185" y="4370707"/>
              <a:ext cx="117912" cy="109034"/>
            </a:xfrm>
            <a:custGeom>
              <a:rect b="b" l="l" r="r" t="t"/>
              <a:pathLst>
                <a:path extrusionOk="0" h="3402" w="3679">
                  <a:moveTo>
                    <a:pt x="2262" y="1"/>
                  </a:moveTo>
                  <a:cubicBezTo>
                    <a:pt x="1948" y="1"/>
                    <a:pt x="1635" y="116"/>
                    <a:pt x="1392" y="348"/>
                  </a:cubicBezTo>
                  <a:cubicBezTo>
                    <a:pt x="873" y="831"/>
                    <a:pt x="0" y="3401"/>
                    <a:pt x="0" y="3401"/>
                  </a:cubicBezTo>
                  <a:cubicBezTo>
                    <a:pt x="0" y="3401"/>
                    <a:pt x="2630" y="2706"/>
                    <a:pt x="3137" y="2222"/>
                  </a:cubicBezTo>
                  <a:cubicBezTo>
                    <a:pt x="3655" y="1739"/>
                    <a:pt x="3679" y="925"/>
                    <a:pt x="3196" y="407"/>
                  </a:cubicBezTo>
                  <a:cubicBezTo>
                    <a:pt x="2944" y="137"/>
                    <a:pt x="2603" y="1"/>
                    <a:pt x="226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3481042" y="4481216"/>
              <a:ext cx="118681" cy="109675"/>
            </a:xfrm>
            <a:custGeom>
              <a:rect b="b" l="l" r="r" t="t"/>
              <a:pathLst>
                <a:path extrusionOk="0" h="3422" w="3703">
                  <a:moveTo>
                    <a:pt x="3703" y="1"/>
                  </a:moveTo>
                  <a:cubicBezTo>
                    <a:pt x="3702" y="1"/>
                    <a:pt x="1085" y="696"/>
                    <a:pt x="566" y="1180"/>
                  </a:cubicBezTo>
                  <a:cubicBezTo>
                    <a:pt x="36" y="1663"/>
                    <a:pt x="0" y="2488"/>
                    <a:pt x="484" y="3019"/>
                  </a:cubicBezTo>
                  <a:cubicBezTo>
                    <a:pt x="738" y="3286"/>
                    <a:pt x="1081" y="3421"/>
                    <a:pt x="1423" y="3421"/>
                  </a:cubicBezTo>
                  <a:cubicBezTo>
                    <a:pt x="1747" y="3421"/>
                    <a:pt x="2071" y="3300"/>
                    <a:pt x="2323" y="3054"/>
                  </a:cubicBezTo>
                  <a:cubicBezTo>
                    <a:pt x="2830" y="2571"/>
                    <a:pt x="3702" y="1"/>
                    <a:pt x="370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3598922" y="4441891"/>
              <a:ext cx="140603" cy="82048"/>
            </a:xfrm>
            <a:custGeom>
              <a:rect b="b" l="l" r="r" t="t"/>
              <a:pathLst>
                <a:path extrusionOk="0" h="2560" w="4387">
                  <a:moveTo>
                    <a:pt x="3106" y="1"/>
                  </a:moveTo>
                  <a:cubicBezTo>
                    <a:pt x="2361" y="1"/>
                    <a:pt x="1" y="1180"/>
                    <a:pt x="1" y="1180"/>
                  </a:cubicBezTo>
                  <a:cubicBezTo>
                    <a:pt x="1" y="1180"/>
                    <a:pt x="2347" y="2536"/>
                    <a:pt x="3055" y="2560"/>
                  </a:cubicBezTo>
                  <a:cubicBezTo>
                    <a:pt x="3062" y="2560"/>
                    <a:pt x="3069" y="2560"/>
                    <a:pt x="3077" y="2560"/>
                  </a:cubicBezTo>
                  <a:cubicBezTo>
                    <a:pt x="3774" y="2560"/>
                    <a:pt x="4340" y="2010"/>
                    <a:pt x="4363" y="1322"/>
                  </a:cubicBezTo>
                  <a:cubicBezTo>
                    <a:pt x="4387" y="614"/>
                    <a:pt x="3845" y="25"/>
                    <a:pt x="3137" y="1"/>
                  </a:cubicBezTo>
                  <a:cubicBezTo>
                    <a:pt x="3127" y="1"/>
                    <a:pt x="3116" y="1"/>
                    <a:pt x="3106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458350" y="4436987"/>
              <a:ext cx="140603" cy="82080"/>
            </a:xfrm>
            <a:custGeom>
              <a:rect b="b" l="l" r="r" t="t"/>
              <a:pathLst>
                <a:path extrusionOk="0" h="2561" w="4387">
                  <a:moveTo>
                    <a:pt x="1311" y="1"/>
                  </a:moveTo>
                  <a:cubicBezTo>
                    <a:pt x="625" y="1"/>
                    <a:pt x="48" y="551"/>
                    <a:pt x="25" y="1239"/>
                  </a:cubicBezTo>
                  <a:cubicBezTo>
                    <a:pt x="1" y="1946"/>
                    <a:pt x="555" y="2536"/>
                    <a:pt x="1251" y="2560"/>
                  </a:cubicBezTo>
                  <a:cubicBezTo>
                    <a:pt x="1261" y="2560"/>
                    <a:pt x="1271" y="2560"/>
                    <a:pt x="1282" y="2560"/>
                  </a:cubicBezTo>
                  <a:cubicBezTo>
                    <a:pt x="2027" y="2560"/>
                    <a:pt x="4387" y="1381"/>
                    <a:pt x="4387" y="1381"/>
                  </a:cubicBezTo>
                  <a:cubicBezTo>
                    <a:pt x="4387" y="1381"/>
                    <a:pt x="2041" y="25"/>
                    <a:pt x="1333" y="1"/>
                  </a:cubicBezTo>
                  <a:cubicBezTo>
                    <a:pt x="1326" y="1"/>
                    <a:pt x="1319" y="1"/>
                    <a:pt x="1311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599692" y="4479710"/>
              <a:ext cx="114162" cy="114098"/>
            </a:xfrm>
            <a:custGeom>
              <a:rect b="b" l="l" r="r" t="t"/>
              <a:pathLst>
                <a:path extrusionOk="0" h="3560" w="3562">
                  <a:moveTo>
                    <a:pt x="1" y="0"/>
                  </a:moveTo>
                  <a:cubicBezTo>
                    <a:pt x="1" y="0"/>
                    <a:pt x="696" y="2618"/>
                    <a:pt x="1180" y="3137"/>
                  </a:cubicBezTo>
                  <a:lnTo>
                    <a:pt x="1191" y="3137"/>
                  </a:lnTo>
                  <a:cubicBezTo>
                    <a:pt x="1441" y="3417"/>
                    <a:pt x="1789" y="3559"/>
                    <a:pt x="2141" y="3559"/>
                  </a:cubicBezTo>
                  <a:cubicBezTo>
                    <a:pt x="2454" y="3559"/>
                    <a:pt x="2769" y="3447"/>
                    <a:pt x="3019" y="3219"/>
                  </a:cubicBezTo>
                  <a:cubicBezTo>
                    <a:pt x="3538" y="2724"/>
                    <a:pt x="3561" y="1899"/>
                    <a:pt x="3054" y="1392"/>
                  </a:cubicBezTo>
                  <a:cubicBezTo>
                    <a:pt x="2571" y="87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3484824" y="4367694"/>
              <a:ext cx="113393" cy="113553"/>
            </a:xfrm>
            <a:custGeom>
              <a:rect b="b" l="l" r="r" t="t"/>
              <a:pathLst>
                <a:path extrusionOk="0" h="3543" w="3538">
                  <a:moveTo>
                    <a:pt x="1423" y="0"/>
                  </a:moveTo>
                  <a:cubicBezTo>
                    <a:pt x="1108" y="0"/>
                    <a:pt x="791" y="116"/>
                    <a:pt x="543" y="347"/>
                  </a:cubicBezTo>
                  <a:cubicBezTo>
                    <a:pt x="24" y="831"/>
                    <a:pt x="0" y="1644"/>
                    <a:pt x="484" y="2151"/>
                  </a:cubicBezTo>
                  <a:cubicBezTo>
                    <a:pt x="967" y="2670"/>
                    <a:pt x="3537" y="3543"/>
                    <a:pt x="3537" y="3543"/>
                  </a:cubicBezTo>
                  <a:cubicBezTo>
                    <a:pt x="3537" y="3543"/>
                    <a:pt x="2842" y="925"/>
                    <a:pt x="2358" y="406"/>
                  </a:cubicBezTo>
                  <a:cubicBezTo>
                    <a:pt x="2107" y="136"/>
                    <a:pt x="1766" y="0"/>
                    <a:pt x="1423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3555110" y="4480447"/>
              <a:ext cx="83522" cy="139898"/>
            </a:xfrm>
            <a:custGeom>
              <a:rect b="b" l="l" r="r" t="t"/>
              <a:pathLst>
                <a:path extrusionOk="0" h="4365" w="2606">
                  <a:moveTo>
                    <a:pt x="1403" y="1"/>
                  </a:moveTo>
                  <a:cubicBezTo>
                    <a:pt x="1403" y="1"/>
                    <a:pt x="36" y="2347"/>
                    <a:pt x="12" y="3055"/>
                  </a:cubicBezTo>
                  <a:cubicBezTo>
                    <a:pt x="0" y="3762"/>
                    <a:pt x="554" y="4340"/>
                    <a:pt x="1250" y="4363"/>
                  </a:cubicBezTo>
                  <a:cubicBezTo>
                    <a:pt x="1265" y="4364"/>
                    <a:pt x="1280" y="4364"/>
                    <a:pt x="1294" y="4364"/>
                  </a:cubicBezTo>
                  <a:cubicBezTo>
                    <a:pt x="1982" y="4364"/>
                    <a:pt x="2548" y="3830"/>
                    <a:pt x="2582" y="3137"/>
                  </a:cubicBezTo>
                  <a:cubicBezTo>
                    <a:pt x="2606" y="2430"/>
                    <a:pt x="1403" y="1"/>
                    <a:pt x="140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3559629" y="4339875"/>
              <a:ext cx="83939" cy="140603"/>
            </a:xfrm>
            <a:custGeom>
              <a:rect b="b" l="l" r="r" t="t"/>
              <a:pathLst>
                <a:path extrusionOk="0" h="4387" w="2619">
                  <a:moveTo>
                    <a:pt x="1301" y="0"/>
                  </a:moveTo>
                  <a:cubicBezTo>
                    <a:pt x="613" y="0"/>
                    <a:pt x="36" y="546"/>
                    <a:pt x="24" y="1251"/>
                  </a:cubicBezTo>
                  <a:cubicBezTo>
                    <a:pt x="1" y="1958"/>
                    <a:pt x="1203" y="4387"/>
                    <a:pt x="1203" y="4387"/>
                  </a:cubicBezTo>
                  <a:cubicBezTo>
                    <a:pt x="1203" y="4387"/>
                    <a:pt x="2559" y="2041"/>
                    <a:pt x="2583" y="1333"/>
                  </a:cubicBezTo>
                  <a:cubicBezTo>
                    <a:pt x="2618" y="626"/>
                    <a:pt x="2052" y="25"/>
                    <a:pt x="1345" y="1"/>
                  </a:cubicBezTo>
                  <a:cubicBezTo>
                    <a:pt x="1330" y="0"/>
                    <a:pt x="1316" y="0"/>
                    <a:pt x="130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3590237" y="4393206"/>
              <a:ext cx="65799" cy="93330"/>
            </a:xfrm>
            <a:custGeom>
              <a:rect b="b" l="l" r="r" t="t"/>
              <a:pathLst>
                <a:path extrusionOk="0" h="2912" w="2053">
                  <a:moveTo>
                    <a:pt x="1028" y="0"/>
                  </a:moveTo>
                  <a:cubicBezTo>
                    <a:pt x="662" y="0"/>
                    <a:pt x="315" y="234"/>
                    <a:pt x="189" y="612"/>
                  </a:cubicBezTo>
                  <a:cubicBezTo>
                    <a:pt x="1" y="1060"/>
                    <a:pt x="166" y="2912"/>
                    <a:pt x="166" y="2912"/>
                  </a:cubicBezTo>
                  <a:cubicBezTo>
                    <a:pt x="166" y="2912"/>
                    <a:pt x="1616" y="1744"/>
                    <a:pt x="1805" y="1296"/>
                  </a:cubicBezTo>
                  <a:cubicBezTo>
                    <a:pt x="2052" y="848"/>
                    <a:pt x="1852" y="282"/>
                    <a:pt x="1368" y="70"/>
                  </a:cubicBezTo>
                  <a:cubicBezTo>
                    <a:pt x="1257" y="23"/>
                    <a:pt x="1142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3536617" y="4486889"/>
              <a:ext cx="65382" cy="88939"/>
            </a:xfrm>
            <a:custGeom>
              <a:rect b="b" l="l" r="r" t="t"/>
              <a:pathLst>
                <a:path extrusionOk="0" h="2775" w="2040">
                  <a:moveTo>
                    <a:pt x="1874" y="0"/>
                  </a:moveTo>
                  <a:cubicBezTo>
                    <a:pt x="1874" y="0"/>
                    <a:pt x="424" y="1168"/>
                    <a:pt x="224" y="1604"/>
                  </a:cubicBezTo>
                  <a:cubicBezTo>
                    <a:pt x="1" y="2279"/>
                    <a:pt x="538" y="2775"/>
                    <a:pt x="1083" y="2775"/>
                  </a:cubicBezTo>
                  <a:cubicBezTo>
                    <a:pt x="1375" y="2775"/>
                    <a:pt x="1670" y="2633"/>
                    <a:pt x="1851" y="2299"/>
                  </a:cubicBezTo>
                  <a:cubicBezTo>
                    <a:pt x="2039" y="1851"/>
                    <a:pt x="1874" y="1"/>
                    <a:pt x="18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3595910" y="4431186"/>
              <a:ext cx="98650" cy="58075"/>
            </a:xfrm>
            <a:custGeom>
              <a:rect b="b" l="l" r="r" t="t"/>
              <a:pathLst>
                <a:path extrusionOk="0" h="1812" w="3078">
                  <a:moveTo>
                    <a:pt x="2060" y="0"/>
                  </a:moveTo>
                  <a:cubicBezTo>
                    <a:pt x="1918" y="0"/>
                    <a:pt x="1774" y="36"/>
                    <a:pt x="1639" y="111"/>
                  </a:cubicBezTo>
                  <a:cubicBezTo>
                    <a:pt x="1191" y="288"/>
                    <a:pt x="1" y="1715"/>
                    <a:pt x="1" y="1715"/>
                  </a:cubicBezTo>
                  <a:cubicBezTo>
                    <a:pt x="1" y="1715"/>
                    <a:pt x="886" y="1811"/>
                    <a:pt x="1582" y="1811"/>
                  </a:cubicBezTo>
                  <a:cubicBezTo>
                    <a:pt x="1889" y="1811"/>
                    <a:pt x="2159" y="1793"/>
                    <a:pt x="2300" y="1738"/>
                  </a:cubicBezTo>
                  <a:cubicBezTo>
                    <a:pt x="2807" y="1597"/>
                    <a:pt x="3078" y="1043"/>
                    <a:pt x="2877" y="559"/>
                  </a:cubicBezTo>
                  <a:cubicBezTo>
                    <a:pt x="2736" y="209"/>
                    <a:pt x="2405" y="0"/>
                    <a:pt x="20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3495144" y="4484005"/>
              <a:ext cx="101182" cy="55959"/>
            </a:xfrm>
            <a:custGeom>
              <a:rect b="b" l="l" r="r" t="t"/>
              <a:pathLst>
                <a:path extrusionOk="0" h="1746" w="3157">
                  <a:moveTo>
                    <a:pt x="1575" y="0"/>
                  </a:moveTo>
                  <a:cubicBezTo>
                    <a:pt x="1266" y="0"/>
                    <a:pt x="995" y="21"/>
                    <a:pt x="857" y="79"/>
                  </a:cubicBezTo>
                  <a:cubicBezTo>
                    <a:pt x="1" y="528"/>
                    <a:pt x="398" y="1745"/>
                    <a:pt x="1237" y="1745"/>
                  </a:cubicBezTo>
                  <a:cubicBezTo>
                    <a:pt x="1323" y="1745"/>
                    <a:pt x="1412" y="1733"/>
                    <a:pt x="1506" y="1706"/>
                  </a:cubicBezTo>
                  <a:cubicBezTo>
                    <a:pt x="1966" y="1529"/>
                    <a:pt x="3156" y="102"/>
                    <a:pt x="3156" y="102"/>
                  </a:cubicBezTo>
                  <a:cubicBezTo>
                    <a:pt x="3156" y="102"/>
                    <a:pt x="2269" y="0"/>
                    <a:pt x="1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3596294" y="4483973"/>
              <a:ext cx="101246" cy="56632"/>
            </a:xfrm>
            <a:custGeom>
              <a:rect b="b" l="l" r="r" t="t"/>
              <a:pathLst>
                <a:path extrusionOk="0" h="1767" w="3159">
                  <a:moveTo>
                    <a:pt x="1411" y="1"/>
                  </a:moveTo>
                  <a:cubicBezTo>
                    <a:pt x="750" y="1"/>
                    <a:pt x="0" y="68"/>
                    <a:pt x="0" y="68"/>
                  </a:cubicBezTo>
                  <a:cubicBezTo>
                    <a:pt x="0" y="68"/>
                    <a:pt x="1168" y="1518"/>
                    <a:pt x="1604" y="1707"/>
                  </a:cubicBezTo>
                  <a:lnTo>
                    <a:pt x="1604" y="1718"/>
                  </a:lnTo>
                  <a:cubicBezTo>
                    <a:pt x="1707" y="1752"/>
                    <a:pt x="1806" y="1767"/>
                    <a:pt x="1900" y="1767"/>
                  </a:cubicBezTo>
                  <a:cubicBezTo>
                    <a:pt x="2739" y="1767"/>
                    <a:pt x="3159" y="547"/>
                    <a:pt x="2300" y="91"/>
                  </a:cubicBezTo>
                  <a:cubicBezTo>
                    <a:pt x="2137" y="23"/>
                    <a:pt x="1788" y="1"/>
                    <a:pt x="1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3498413" y="4431186"/>
              <a:ext cx="97528" cy="58235"/>
            </a:xfrm>
            <a:custGeom>
              <a:rect b="b" l="l" r="r" t="t"/>
              <a:pathLst>
                <a:path extrusionOk="0" h="1817" w="3043">
                  <a:moveTo>
                    <a:pt x="1018" y="0"/>
                  </a:moveTo>
                  <a:cubicBezTo>
                    <a:pt x="674" y="0"/>
                    <a:pt x="344" y="199"/>
                    <a:pt x="201" y="536"/>
                  </a:cubicBezTo>
                  <a:cubicBezTo>
                    <a:pt x="1" y="1007"/>
                    <a:pt x="248" y="1562"/>
                    <a:pt x="744" y="1727"/>
                  </a:cubicBezTo>
                  <a:cubicBezTo>
                    <a:pt x="906" y="1795"/>
                    <a:pt x="1255" y="1817"/>
                    <a:pt x="1632" y="1817"/>
                  </a:cubicBezTo>
                  <a:cubicBezTo>
                    <a:pt x="2293" y="1817"/>
                    <a:pt x="3043" y="1750"/>
                    <a:pt x="3043" y="1750"/>
                  </a:cubicBezTo>
                  <a:cubicBezTo>
                    <a:pt x="3043" y="1750"/>
                    <a:pt x="1875" y="300"/>
                    <a:pt x="1427" y="111"/>
                  </a:cubicBezTo>
                  <a:lnTo>
                    <a:pt x="1427" y="100"/>
                  </a:lnTo>
                  <a:cubicBezTo>
                    <a:pt x="1296" y="32"/>
                    <a:pt x="1156" y="0"/>
                    <a:pt x="10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3589852" y="4486505"/>
              <a:ext cx="64100" cy="88779"/>
            </a:xfrm>
            <a:custGeom>
              <a:rect b="b" l="l" r="r" t="t"/>
              <a:pathLst>
                <a:path extrusionOk="0" h="2770" w="2000">
                  <a:moveTo>
                    <a:pt x="213" y="1"/>
                  </a:moveTo>
                  <a:cubicBezTo>
                    <a:pt x="213" y="1"/>
                    <a:pt x="1" y="1840"/>
                    <a:pt x="190" y="2300"/>
                  </a:cubicBezTo>
                  <a:cubicBezTo>
                    <a:pt x="364" y="2628"/>
                    <a:pt x="654" y="2769"/>
                    <a:pt x="942" y="2769"/>
                  </a:cubicBezTo>
                  <a:cubicBezTo>
                    <a:pt x="1472" y="2769"/>
                    <a:pt x="2000" y="2296"/>
                    <a:pt x="1817" y="1639"/>
                  </a:cubicBezTo>
                  <a:cubicBezTo>
                    <a:pt x="1640" y="1191"/>
                    <a:pt x="213" y="1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3536200" y="4392565"/>
              <a:ext cx="65799" cy="94355"/>
            </a:xfrm>
            <a:custGeom>
              <a:rect b="b" l="l" r="r" t="t"/>
              <a:pathLst>
                <a:path extrusionOk="0" h="2944" w="2053">
                  <a:moveTo>
                    <a:pt x="1028" y="0"/>
                  </a:moveTo>
                  <a:cubicBezTo>
                    <a:pt x="918" y="0"/>
                    <a:pt x="805" y="21"/>
                    <a:pt x="696" y="67"/>
                  </a:cubicBezTo>
                  <a:cubicBezTo>
                    <a:pt x="213" y="267"/>
                    <a:pt x="1" y="833"/>
                    <a:pt x="237" y="1305"/>
                  </a:cubicBezTo>
                  <a:cubicBezTo>
                    <a:pt x="425" y="1753"/>
                    <a:pt x="1852" y="2943"/>
                    <a:pt x="1852" y="2943"/>
                  </a:cubicBezTo>
                  <a:cubicBezTo>
                    <a:pt x="1852" y="2943"/>
                    <a:pt x="2052" y="1092"/>
                    <a:pt x="1875" y="644"/>
                  </a:cubicBezTo>
                  <a:cubicBezTo>
                    <a:pt x="1766" y="251"/>
                    <a:pt x="1408" y="0"/>
                    <a:pt x="1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3543379" y="4444935"/>
              <a:ext cx="95637" cy="81792"/>
            </a:xfrm>
            <a:custGeom>
              <a:rect b="b" l="l" r="r" t="t"/>
              <a:pathLst>
                <a:path extrusionOk="0" h="2552" w="2984">
                  <a:moveTo>
                    <a:pt x="1710" y="1"/>
                  </a:moveTo>
                  <a:cubicBezTo>
                    <a:pt x="567" y="1"/>
                    <a:pt x="1" y="1368"/>
                    <a:pt x="803" y="2170"/>
                  </a:cubicBezTo>
                  <a:cubicBezTo>
                    <a:pt x="1062" y="2434"/>
                    <a:pt x="1383" y="2551"/>
                    <a:pt x="1697" y="2551"/>
                  </a:cubicBezTo>
                  <a:cubicBezTo>
                    <a:pt x="2353" y="2551"/>
                    <a:pt x="2984" y="2039"/>
                    <a:pt x="2984" y="1274"/>
                  </a:cubicBezTo>
                  <a:cubicBezTo>
                    <a:pt x="2984" y="567"/>
                    <a:pt x="2418" y="1"/>
                    <a:pt x="171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31"/>
          <p:cNvGrpSpPr/>
          <p:nvPr/>
        </p:nvGrpSpPr>
        <p:grpSpPr>
          <a:xfrm>
            <a:off x="4902" y="3772133"/>
            <a:ext cx="9129603" cy="1415328"/>
            <a:chOff x="210900" y="3604300"/>
            <a:chExt cx="7121375" cy="1104000"/>
          </a:xfrm>
        </p:grpSpPr>
        <p:sp>
          <p:nvSpPr>
            <p:cNvPr id="1031" name="Google Shape;1031;p31"/>
            <p:cNvSpPr/>
            <p:nvPr/>
          </p:nvSpPr>
          <p:spPr>
            <a:xfrm>
              <a:off x="5157525" y="3613700"/>
              <a:ext cx="93750" cy="143125"/>
            </a:xfrm>
            <a:custGeom>
              <a:rect b="b" l="l" r="r" t="t"/>
              <a:pathLst>
                <a:path extrusionOk="0" h="5725" w="3750">
                  <a:moveTo>
                    <a:pt x="1875" y="0"/>
                  </a:moveTo>
                  <a:cubicBezTo>
                    <a:pt x="1840" y="0"/>
                    <a:pt x="1804" y="18"/>
                    <a:pt x="1781" y="53"/>
                  </a:cubicBezTo>
                  <a:cubicBezTo>
                    <a:pt x="1403" y="655"/>
                    <a:pt x="0" y="2954"/>
                    <a:pt x="0" y="3850"/>
                  </a:cubicBezTo>
                  <a:cubicBezTo>
                    <a:pt x="0" y="4887"/>
                    <a:pt x="837" y="5725"/>
                    <a:pt x="1875" y="5725"/>
                  </a:cubicBezTo>
                  <a:cubicBezTo>
                    <a:pt x="2913" y="5725"/>
                    <a:pt x="3750" y="4887"/>
                    <a:pt x="3750" y="3850"/>
                  </a:cubicBezTo>
                  <a:cubicBezTo>
                    <a:pt x="3750" y="2954"/>
                    <a:pt x="2347" y="655"/>
                    <a:pt x="1969" y="53"/>
                  </a:cubicBezTo>
                  <a:cubicBezTo>
                    <a:pt x="1946" y="18"/>
                    <a:pt x="1910" y="0"/>
                    <a:pt x="1875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5157525" y="3715825"/>
              <a:ext cx="93750" cy="143125"/>
            </a:xfrm>
            <a:custGeom>
              <a:rect b="b" l="l" r="r" t="t"/>
              <a:pathLst>
                <a:path extrusionOk="0" h="5725" w="3750">
                  <a:moveTo>
                    <a:pt x="1875" y="1"/>
                  </a:moveTo>
                  <a:cubicBezTo>
                    <a:pt x="837" y="1"/>
                    <a:pt x="0" y="838"/>
                    <a:pt x="0" y="1875"/>
                  </a:cubicBezTo>
                  <a:cubicBezTo>
                    <a:pt x="0" y="2771"/>
                    <a:pt x="1403" y="5070"/>
                    <a:pt x="1781" y="5672"/>
                  </a:cubicBezTo>
                  <a:cubicBezTo>
                    <a:pt x="1804" y="5707"/>
                    <a:pt x="1840" y="5725"/>
                    <a:pt x="1873" y="5725"/>
                  </a:cubicBezTo>
                  <a:cubicBezTo>
                    <a:pt x="1907" y="5725"/>
                    <a:pt x="1940" y="5707"/>
                    <a:pt x="1957" y="5672"/>
                  </a:cubicBezTo>
                  <a:cubicBezTo>
                    <a:pt x="2347" y="5070"/>
                    <a:pt x="3750" y="2771"/>
                    <a:pt x="3750" y="1875"/>
                  </a:cubicBezTo>
                  <a:cubicBezTo>
                    <a:pt x="3750" y="838"/>
                    <a:pt x="2913" y="1"/>
                    <a:pt x="187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5081475" y="3689575"/>
              <a:ext cx="144750" cy="93800"/>
            </a:xfrm>
            <a:custGeom>
              <a:rect b="b" l="l" r="r" t="t"/>
              <a:pathLst>
                <a:path extrusionOk="0" h="3752" w="5790">
                  <a:moveTo>
                    <a:pt x="3931" y="0"/>
                  </a:moveTo>
                  <a:cubicBezTo>
                    <a:pt x="3910" y="0"/>
                    <a:pt x="3889" y="1"/>
                    <a:pt x="3868" y="1"/>
                  </a:cubicBezTo>
                  <a:cubicBezTo>
                    <a:pt x="2972" y="1"/>
                    <a:pt x="661" y="1404"/>
                    <a:pt x="71" y="1782"/>
                  </a:cubicBezTo>
                  <a:cubicBezTo>
                    <a:pt x="0" y="1817"/>
                    <a:pt x="0" y="1923"/>
                    <a:pt x="71" y="1959"/>
                  </a:cubicBezTo>
                  <a:cubicBezTo>
                    <a:pt x="661" y="2336"/>
                    <a:pt x="2972" y="3751"/>
                    <a:pt x="3868" y="3751"/>
                  </a:cubicBezTo>
                  <a:cubicBezTo>
                    <a:pt x="3882" y="3751"/>
                    <a:pt x="3896" y="3751"/>
                    <a:pt x="3910" y="3751"/>
                  </a:cubicBezTo>
                  <a:cubicBezTo>
                    <a:pt x="4940" y="3751"/>
                    <a:pt x="5789" y="2911"/>
                    <a:pt x="5789" y="1876"/>
                  </a:cubicBezTo>
                  <a:cubicBezTo>
                    <a:pt x="5789" y="836"/>
                    <a:pt x="4952" y="0"/>
                    <a:pt x="393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5182575" y="3689575"/>
              <a:ext cx="144750" cy="93800"/>
            </a:xfrm>
            <a:custGeom>
              <a:rect b="b" l="l" r="r" t="t"/>
              <a:pathLst>
                <a:path extrusionOk="0" h="3752" w="5790">
                  <a:moveTo>
                    <a:pt x="1870" y="0"/>
                  </a:moveTo>
                  <a:cubicBezTo>
                    <a:pt x="838" y="0"/>
                    <a:pt x="0" y="836"/>
                    <a:pt x="0" y="1876"/>
                  </a:cubicBezTo>
                  <a:cubicBezTo>
                    <a:pt x="0" y="2911"/>
                    <a:pt x="849" y="3751"/>
                    <a:pt x="1891" y="3751"/>
                  </a:cubicBezTo>
                  <a:cubicBezTo>
                    <a:pt x="1905" y="3751"/>
                    <a:pt x="1920" y="3751"/>
                    <a:pt x="1934" y="3751"/>
                  </a:cubicBezTo>
                  <a:cubicBezTo>
                    <a:pt x="2830" y="3751"/>
                    <a:pt x="5129" y="2336"/>
                    <a:pt x="5731" y="1959"/>
                  </a:cubicBezTo>
                  <a:cubicBezTo>
                    <a:pt x="5790" y="1923"/>
                    <a:pt x="5790" y="1817"/>
                    <a:pt x="5731" y="1782"/>
                  </a:cubicBezTo>
                  <a:cubicBezTo>
                    <a:pt x="5129" y="1404"/>
                    <a:pt x="2830" y="1"/>
                    <a:pt x="1934" y="1"/>
                  </a:cubicBezTo>
                  <a:cubicBezTo>
                    <a:pt x="1913" y="1"/>
                    <a:pt x="1891" y="0"/>
                    <a:pt x="1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5184050" y="3715825"/>
              <a:ext cx="47775" cy="41000"/>
            </a:xfrm>
            <a:custGeom>
              <a:rect b="b" l="l" r="r" t="t"/>
              <a:pathLst>
                <a:path extrusionOk="0" h="1640" w="1911">
                  <a:moveTo>
                    <a:pt x="814" y="1"/>
                  </a:moveTo>
                  <a:cubicBezTo>
                    <a:pt x="366" y="1"/>
                    <a:pt x="0" y="366"/>
                    <a:pt x="0" y="826"/>
                  </a:cubicBezTo>
                  <a:cubicBezTo>
                    <a:pt x="0" y="1314"/>
                    <a:pt x="402" y="1639"/>
                    <a:pt x="823" y="1639"/>
                  </a:cubicBezTo>
                  <a:cubicBezTo>
                    <a:pt x="1022" y="1639"/>
                    <a:pt x="1225" y="1567"/>
                    <a:pt x="1392" y="1404"/>
                  </a:cubicBezTo>
                  <a:cubicBezTo>
                    <a:pt x="1910" y="885"/>
                    <a:pt x="1545" y="1"/>
                    <a:pt x="81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5202325" y="4317725"/>
              <a:ext cx="50725" cy="43375"/>
            </a:xfrm>
            <a:custGeom>
              <a:rect b="b" l="l" r="r" t="t"/>
              <a:pathLst>
                <a:path extrusionOk="0" h="1735" w="2029">
                  <a:moveTo>
                    <a:pt x="873" y="0"/>
                  </a:moveTo>
                  <a:cubicBezTo>
                    <a:pt x="390" y="0"/>
                    <a:pt x="0" y="389"/>
                    <a:pt x="0" y="861"/>
                  </a:cubicBezTo>
                  <a:cubicBezTo>
                    <a:pt x="0" y="1387"/>
                    <a:pt x="425" y="1735"/>
                    <a:pt x="872" y="1735"/>
                  </a:cubicBezTo>
                  <a:cubicBezTo>
                    <a:pt x="1086" y="1735"/>
                    <a:pt x="1306" y="1654"/>
                    <a:pt x="1486" y="1474"/>
                  </a:cubicBezTo>
                  <a:cubicBezTo>
                    <a:pt x="2028" y="932"/>
                    <a:pt x="1639" y="0"/>
                    <a:pt x="87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1990050" y="3944850"/>
              <a:ext cx="3697475" cy="763450"/>
            </a:xfrm>
            <a:custGeom>
              <a:rect b="b" l="l" r="r" t="t"/>
              <a:pathLst>
                <a:path extrusionOk="0" h="30538" w="147899">
                  <a:moveTo>
                    <a:pt x="76814" y="1"/>
                  </a:moveTo>
                  <a:cubicBezTo>
                    <a:pt x="71049" y="1"/>
                    <a:pt x="65295" y="508"/>
                    <a:pt x="59624" y="1510"/>
                  </a:cubicBezTo>
                  <a:cubicBezTo>
                    <a:pt x="39805" y="4988"/>
                    <a:pt x="19738" y="14503"/>
                    <a:pt x="1" y="29783"/>
                  </a:cubicBezTo>
                  <a:lnTo>
                    <a:pt x="578" y="30538"/>
                  </a:lnTo>
                  <a:cubicBezTo>
                    <a:pt x="29692" y="7996"/>
                    <a:pt x="55840" y="1015"/>
                    <a:pt x="77054" y="1015"/>
                  </a:cubicBezTo>
                  <a:cubicBezTo>
                    <a:pt x="88185" y="1015"/>
                    <a:pt x="97959" y="2937"/>
                    <a:pt x="106090" y="5542"/>
                  </a:cubicBezTo>
                  <a:cubicBezTo>
                    <a:pt x="131722" y="13748"/>
                    <a:pt x="147049" y="30314"/>
                    <a:pt x="147203" y="30479"/>
                  </a:cubicBezTo>
                  <a:lnTo>
                    <a:pt x="147898" y="29842"/>
                  </a:lnTo>
                  <a:cubicBezTo>
                    <a:pt x="147745" y="29677"/>
                    <a:pt x="132276" y="12946"/>
                    <a:pt x="106420" y="4658"/>
                  </a:cubicBezTo>
                  <a:cubicBezTo>
                    <a:pt x="96858" y="1569"/>
                    <a:pt x="86872" y="1"/>
                    <a:pt x="76814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4633150" y="3782750"/>
              <a:ext cx="2699125" cy="925550"/>
            </a:xfrm>
            <a:custGeom>
              <a:rect b="b" l="l" r="r" t="t"/>
              <a:pathLst>
                <a:path extrusionOk="0" h="37022" w="107965">
                  <a:moveTo>
                    <a:pt x="93368" y="0"/>
                  </a:moveTo>
                  <a:cubicBezTo>
                    <a:pt x="62489" y="0"/>
                    <a:pt x="31150" y="12168"/>
                    <a:pt x="0" y="36279"/>
                  </a:cubicBezTo>
                  <a:lnTo>
                    <a:pt x="590" y="37022"/>
                  </a:lnTo>
                  <a:cubicBezTo>
                    <a:pt x="31552" y="13046"/>
                    <a:pt x="62699" y="949"/>
                    <a:pt x="93377" y="949"/>
                  </a:cubicBezTo>
                  <a:cubicBezTo>
                    <a:pt x="98213" y="949"/>
                    <a:pt x="103037" y="1249"/>
                    <a:pt x="107846" y="1851"/>
                  </a:cubicBezTo>
                  <a:lnTo>
                    <a:pt x="107964" y="908"/>
                  </a:lnTo>
                  <a:cubicBezTo>
                    <a:pt x="103118" y="307"/>
                    <a:pt x="98249" y="0"/>
                    <a:pt x="9336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210900" y="3768000"/>
              <a:ext cx="2698825" cy="925550"/>
            </a:xfrm>
            <a:custGeom>
              <a:rect b="b" l="l" r="r" t="t"/>
              <a:pathLst>
                <a:path extrusionOk="0" h="37022" w="107953">
                  <a:moveTo>
                    <a:pt x="14585" y="1"/>
                  </a:moveTo>
                  <a:cubicBezTo>
                    <a:pt x="9704" y="1"/>
                    <a:pt x="4834" y="307"/>
                    <a:pt x="0" y="920"/>
                  </a:cubicBezTo>
                  <a:lnTo>
                    <a:pt x="106" y="1852"/>
                  </a:lnTo>
                  <a:cubicBezTo>
                    <a:pt x="4919" y="1249"/>
                    <a:pt x="9746" y="948"/>
                    <a:pt x="14584" y="948"/>
                  </a:cubicBezTo>
                  <a:cubicBezTo>
                    <a:pt x="45260" y="948"/>
                    <a:pt x="76405" y="13039"/>
                    <a:pt x="107375" y="37022"/>
                  </a:cubicBezTo>
                  <a:lnTo>
                    <a:pt x="107952" y="36267"/>
                  </a:lnTo>
                  <a:cubicBezTo>
                    <a:pt x="76814" y="12156"/>
                    <a:pt x="45476" y="1"/>
                    <a:pt x="145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3569950" y="3655700"/>
              <a:ext cx="596625" cy="596325"/>
            </a:xfrm>
            <a:custGeom>
              <a:rect b="b" l="l" r="r" t="t"/>
              <a:pathLst>
                <a:path extrusionOk="0" h="23853" w="23865">
                  <a:moveTo>
                    <a:pt x="11991" y="0"/>
                  </a:moveTo>
                  <a:cubicBezTo>
                    <a:pt x="10624" y="0"/>
                    <a:pt x="9527" y="1097"/>
                    <a:pt x="9527" y="2465"/>
                  </a:cubicBezTo>
                  <a:lnTo>
                    <a:pt x="9527" y="5966"/>
                  </a:lnTo>
                  <a:lnTo>
                    <a:pt x="7051" y="3490"/>
                  </a:lnTo>
                  <a:cubicBezTo>
                    <a:pt x="6572" y="3023"/>
                    <a:pt x="5952" y="2790"/>
                    <a:pt x="5331" y="2790"/>
                  </a:cubicBezTo>
                  <a:cubicBezTo>
                    <a:pt x="4699" y="2790"/>
                    <a:pt x="4067" y="3032"/>
                    <a:pt x="3585" y="3514"/>
                  </a:cubicBezTo>
                  <a:cubicBezTo>
                    <a:pt x="2630" y="4469"/>
                    <a:pt x="2618" y="6014"/>
                    <a:pt x="3550" y="6980"/>
                  </a:cubicBezTo>
                  <a:lnTo>
                    <a:pt x="6037" y="9456"/>
                  </a:lnTo>
                  <a:lnTo>
                    <a:pt x="2536" y="9456"/>
                  </a:lnTo>
                  <a:cubicBezTo>
                    <a:pt x="2514" y="9456"/>
                    <a:pt x="2493" y="9455"/>
                    <a:pt x="2472" y="9455"/>
                  </a:cubicBezTo>
                  <a:cubicBezTo>
                    <a:pt x="1109" y="9455"/>
                    <a:pt x="1" y="10562"/>
                    <a:pt x="1" y="11920"/>
                  </a:cubicBezTo>
                  <a:cubicBezTo>
                    <a:pt x="1" y="13290"/>
                    <a:pt x="1109" y="14397"/>
                    <a:pt x="2472" y="14397"/>
                  </a:cubicBezTo>
                  <a:cubicBezTo>
                    <a:pt x="2493" y="14397"/>
                    <a:pt x="2514" y="14397"/>
                    <a:pt x="2536" y="14396"/>
                  </a:cubicBezTo>
                  <a:lnTo>
                    <a:pt x="6037" y="14396"/>
                  </a:lnTo>
                  <a:lnTo>
                    <a:pt x="3561" y="16872"/>
                  </a:lnTo>
                  <a:cubicBezTo>
                    <a:pt x="2559" y="17827"/>
                    <a:pt x="2547" y="19419"/>
                    <a:pt x="3526" y="20386"/>
                  </a:cubicBezTo>
                  <a:cubicBezTo>
                    <a:pt x="4011" y="20871"/>
                    <a:pt x="4643" y="21112"/>
                    <a:pt x="5276" y="21112"/>
                  </a:cubicBezTo>
                  <a:cubicBezTo>
                    <a:pt x="5920" y="21112"/>
                    <a:pt x="6564" y="20862"/>
                    <a:pt x="7051" y="20362"/>
                  </a:cubicBezTo>
                  <a:lnTo>
                    <a:pt x="9527" y="17886"/>
                  </a:lnTo>
                  <a:lnTo>
                    <a:pt x="9527" y="21388"/>
                  </a:lnTo>
                  <a:cubicBezTo>
                    <a:pt x="9527" y="22756"/>
                    <a:pt x="10624" y="23852"/>
                    <a:pt x="11991" y="23852"/>
                  </a:cubicBezTo>
                  <a:cubicBezTo>
                    <a:pt x="13359" y="23852"/>
                    <a:pt x="14456" y="22756"/>
                    <a:pt x="14456" y="21388"/>
                  </a:cubicBezTo>
                  <a:lnTo>
                    <a:pt x="14456" y="17886"/>
                  </a:lnTo>
                  <a:lnTo>
                    <a:pt x="16932" y="20362"/>
                  </a:lnTo>
                  <a:cubicBezTo>
                    <a:pt x="17410" y="20824"/>
                    <a:pt x="18031" y="21054"/>
                    <a:pt x="18651" y="21054"/>
                  </a:cubicBezTo>
                  <a:cubicBezTo>
                    <a:pt x="19284" y="21054"/>
                    <a:pt x="19916" y="20815"/>
                    <a:pt x="20398" y="20339"/>
                  </a:cubicBezTo>
                  <a:cubicBezTo>
                    <a:pt x="21353" y="19384"/>
                    <a:pt x="21365" y="17839"/>
                    <a:pt x="20433" y="16872"/>
                  </a:cubicBezTo>
                  <a:lnTo>
                    <a:pt x="17946" y="14396"/>
                  </a:lnTo>
                  <a:lnTo>
                    <a:pt x="21459" y="14396"/>
                  </a:lnTo>
                  <a:cubicBezTo>
                    <a:pt x="22791" y="14361"/>
                    <a:pt x="23864" y="13265"/>
                    <a:pt x="23864" y="11920"/>
                  </a:cubicBezTo>
                  <a:cubicBezTo>
                    <a:pt x="23864" y="10588"/>
                    <a:pt x="22791" y="9492"/>
                    <a:pt x="21459" y="9456"/>
                  </a:cubicBezTo>
                  <a:lnTo>
                    <a:pt x="17946" y="9456"/>
                  </a:lnTo>
                  <a:lnTo>
                    <a:pt x="20433" y="6980"/>
                  </a:lnTo>
                  <a:cubicBezTo>
                    <a:pt x="21365" y="6014"/>
                    <a:pt x="21353" y="4469"/>
                    <a:pt x="20398" y="3514"/>
                  </a:cubicBezTo>
                  <a:cubicBezTo>
                    <a:pt x="19916" y="3032"/>
                    <a:pt x="19284" y="2790"/>
                    <a:pt x="18652" y="2790"/>
                  </a:cubicBezTo>
                  <a:cubicBezTo>
                    <a:pt x="18031" y="2790"/>
                    <a:pt x="17410" y="3023"/>
                    <a:pt x="16932" y="3490"/>
                  </a:cubicBezTo>
                  <a:lnTo>
                    <a:pt x="14456" y="5966"/>
                  </a:lnTo>
                  <a:lnTo>
                    <a:pt x="14456" y="2465"/>
                  </a:lnTo>
                  <a:cubicBezTo>
                    <a:pt x="14456" y="1097"/>
                    <a:pt x="13359" y="0"/>
                    <a:pt x="11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3821675" y="3720250"/>
              <a:ext cx="96700" cy="467225"/>
            </a:xfrm>
            <a:custGeom>
              <a:rect b="b" l="l" r="r" t="t"/>
              <a:pathLst>
                <a:path extrusionOk="0" h="18689" w="3868">
                  <a:moveTo>
                    <a:pt x="1934" y="1"/>
                  </a:moveTo>
                  <a:cubicBezTo>
                    <a:pt x="861" y="1"/>
                    <a:pt x="1" y="873"/>
                    <a:pt x="1" y="1934"/>
                  </a:cubicBezTo>
                  <a:lnTo>
                    <a:pt x="1" y="16755"/>
                  </a:lnTo>
                  <a:cubicBezTo>
                    <a:pt x="1" y="17816"/>
                    <a:pt x="861" y="18676"/>
                    <a:pt x="1922" y="18688"/>
                  </a:cubicBezTo>
                  <a:lnTo>
                    <a:pt x="1934" y="18688"/>
                  </a:lnTo>
                  <a:cubicBezTo>
                    <a:pt x="2995" y="18688"/>
                    <a:pt x="3856" y="17816"/>
                    <a:pt x="3868" y="16755"/>
                  </a:cubicBezTo>
                  <a:lnTo>
                    <a:pt x="3868" y="1934"/>
                  </a:lnTo>
                  <a:cubicBezTo>
                    <a:pt x="3868" y="873"/>
                    <a:pt x="2995" y="1"/>
                    <a:pt x="1934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3685800" y="3774750"/>
              <a:ext cx="367575" cy="358175"/>
            </a:xfrm>
            <a:custGeom>
              <a:rect b="b" l="l" r="r" t="t"/>
              <a:pathLst>
                <a:path extrusionOk="0" h="14327" w="14703">
                  <a:moveTo>
                    <a:pt x="12585" y="0"/>
                  </a:moveTo>
                  <a:cubicBezTo>
                    <a:pt x="12093" y="0"/>
                    <a:pt x="11600" y="186"/>
                    <a:pt x="11225" y="556"/>
                  </a:cubicBezTo>
                  <a:lnTo>
                    <a:pt x="755" y="11037"/>
                  </a:lnTo>
                  <a:cubicBezTo>
                    <a:pt x="0" y="11792"/>
                    <a:pt x="0" y="13018"/>
                    <a:pt x="755" y="13773"/>
                  </a:cubicBezTo>
                  <a:lnTo>
                    <a:pt x="755" y="13761"/>
                  </a:lnTo>
                  <a:cubicBezTo>
                    <a:pt x="1132" y="14138"/>
                    <a:pt x="1627" y="14327"/>
                    <a:pt x="2123" y="14327"/>
                  </a:cubicBezTo>
                  <a:cubicBezTo>
                    <a:pt x="2618" y="14327"/>
                    <a:pt x="3113" y="14138"/>
                    <a:pt x="3490" y="13761"/>
                  </a:cubicBezTo>
                  <a:lnTo>
                    <a:pt x="13960" y="3291"/>
                  </a:lnTo>
                  <a:cubicBezTo>
                    <a:pt x="14703" y="2537"/>
                    <a:pt x="14703" y="1322"/>
                    <a:pt x="13948" y="568"/>
                  </a:cubicBezTo>
                  <a:cubicBezTo>
                    <a:pt x="13575" y="189"/>
                    <a:pt x="13081" y="0"/>
                    <a:pt x="12585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3636275" y="3905650"/>
              <a:ext cx="466925" cy="96425"/>
            </a:xfrm>
            <a:custGeom>
              <a:rect b="b" l="l" r="r" t="t"/>
              <a:pathLst>
                <a:path extrusionOk="0" h="3857" w="18677">
                  <a:moveTo>
                    <a:pt x="1934" y="1"/>
                  </a:moveTo>
                  <a:cubicBezTo>
                    <a:pt x="861" y="1"/>
                    <a:pt x="0" y="861"/>
                    <a:pt x="0" y="1934"/>
                  </a:cubicBezTo>
                  <a:cubicBezTo>
                    <a:pt x="0" y="2995"/>
                    <a:pt x="861" y="3856"/>
                    <a:pt x="1934" y="3856"/>
                  </a:cubicBezTo>
                  <a:lnTo>
                    <a:pt x="16743" y="3856"/>
                  </a:lnTo>
                  <a:cubicBezTo>
                    <a:pt x="17816" y="3856"/>
                    <a:pt x="18676" y="2995"/>
                    <a:pt x="18676" y="1934"/>
                  </a:cubicBezTo>
                  <a:cubicBezTo>
                    <a:pt x="18676" y="861"/>
                    <a:pt x="17816" y="1"/>
                    <a:pt x="16743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3685800" y="3774475"/>
              <a:ext cx="367575" cy="358450"/>
            </a:xfrm>
            <a:custGeom>
              <a:rect b="b" l="l" r="r" t="t"/>
              <a:pathLst>
                <a:path extrusionOk="0" h="14338" w="14703">
                  <a:moveTo>
                    <a:pt x="2123" y="1"/>
                  </a:moveTo>
                  <a:cubicBezTo>
                    <a:pt x="1627" y="1"/>
                    <a:pt x="1132" y="190"/>
                    <a:pt x="755" y="567"/>
                  </a:cubicBezTo>
                  <a:cubicBezTo>
                    <a:pt x="0" y="1321"/>
                    <a:pt x="0" y="2548"/>
                    <a:pt x="755" y="3302"/>
                  </a:cubicBezTo>
                  <a:lnTo>
                    <a:pt x="11225" y="13772"/>
                  </a:lnTo>
                  <a:cubicBezTo>
                    <a:pt x="11602" y="14149"/>
                    <a:pt x="12097" y="14338"/>
                    <a:pt x="12591" y="14338"/>
                  </a:cubicBezTo>
                  <a:cubicBezTo>
                    <a:pt x="13085" y="14338"/>
                    <a:pt x="13577" y="14149"/>
                    <a:pt x="13948" y="13772"/>
                  </a:cubicBezTo>
                  <a:cubicBezTo>
                    <a:pt x="14703" y="13017"/>
                    <a:pt x="14703" y="11803"/>
                    <a:pt x="13960" y="11048"/>
                  </a:cubicBezTo>
                  <a:lnTo>
                    <a:pt x="3490" y="567"/>
                  </a:lnTo>
                  <a:cubicBezTo>
                    <a:pt x="3113" y="190"/>
                    <a:pt x="2618" y="1"/>
                    <a:pt x="2123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4018575" y="3858500"/>
              <a:ext cx="40400" cy="33925"/>
            </a:xfrm>
            <a:custGeom>
              <a:rect b="b" l="l" r="r" t="t"/>
              <a:pathLst>
                <a:path extrusionOk="0" h="1357" w="1616">
                  <a:moveTo>
                    <a:pt x="1345" y="0"/>
                  </a:moveTo>
                  <a:lnTo>
                    <a:pt x="1349" y="8"/>
                  </a:lnTo>
                  <a:lnTo>
                    <a:pt x="1349" y="8"/>
                  </a:lnTo>
                  <a:lnTo>
                    <a:pt x="1356" y="0"/>
                  </a:lnTo>
                  <a:close/>
                  <a:moveTo>
                    <a:pt x="1349" y="8"/>
                  </a:moveTo>
                  <a:lnTo>
                    <a:pt x="1" y="1356"/>
                  </a:lnTo>
                  <a:lnTo>
                    <a:pt x="1474" y="1356"/>
                  </a:lnTo>
                  <a:cubicBezTo>
                    <a:pt x="1616" y="920"/>
                    <a:pt x="1580" y="448"/>
                    <a:pt x="1368" y="47"/>
                  </a:cubicBezTo>
                  <a:lnTo>
                    <a:pt x="1349" y="8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3986150" y="3846700"/>
              <a:ext cx="69600" cy="58975"/>
            </a:xfrm>
            <a:custGeom>
              <a:rect b="b" l="l" r="r" t="t"/>
              <a:pathLst>
                <a:path extrusionOk="0" h="2359" w="2784">
                  <a:moveTo>
                    <a:pt x="2264" y="1"/>
                  </a:moveTo>
                  <a:cubicBezTo>
                    <a:pt x="2170" y="154"/>
                    <a:pt x="2064" y="295"/>
                    <a:pt x="1946" y="413"/>
                  </a:cubicBezTo>
                  <a:lnTo>
                    <a:pt x="1" y="2359"/>
                  </a:lnTo>
                  <a:lnTo>
                    <a:pt x="2488" y="2359"/>
                  </a:lnTo>
                  <a:cubicBezTo>
                    <a:pt x="2618" y="2194"/>
                    <a:pt x="2712" y="2017"/>
                    <a:pt x="2783" y="1816"/>
                  </a:cubicBezTo>
                  <a:lnTo>
                    <a:pt x="1309" y="1816"/>
                  </a:lnTo>
                  <a:lnTo>
                    <a:pt x="2653" y="472"/>
                  </a:lnTo>
                  <a:cubicBezTo>
                    <a:pt x="2547" y="295"/>
                    <a:pt x="2418" y="130"/>
                    <a:pt x="2264" y="1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3930150" y="3836375"/>
              <a:ext cx="112625" cy="69300"/>
            </a:xfrm>
            <a:custGeom>
              <a:rect b="b" l="l" r="r" t="t"/>
              <a:pathLst>
                <a:path extrusionOk="0" h="2772" w="4505">
                  <a:moveTo>
                    <a:pt x="3396" y="1"/>
                  </a:moveTo>
                  <a:cubicBezTo>
                    <a:pt x="3125" y="1"/>
                    <a:pt x="2854" y="72"/>
                    <a:pt x="2618" y="190"/>
                  </a:cubicBezTo>
                  <a:lnTo>
                    <a:pt x="460" y="1298"/>
                  </a:lnTo>
                  <a:lnTo>
                    <a:pt x="0" y="2772"/>
                  </a:lnTo>
                  <a:lnTo>
                    <a:pt x="2252" y="2772"/>
                  </a:lnTo>
                  <a:lnTo>
                    <a:pt x="4186" y="838"/>
                  </a:lnTo>
                  <a:cubicBezTo>
                    <a:pt x="4316" y="708"/>
                    <a:pt x="4422" y="567"/>
                    <a:pt x="4504" y="414"/>
                  </a:cubicBezTo>
                  <a:cubicBezTo>
                    <a:pt x="4198" y="154"/>
                    <a:pt x="3797" y="13"/>
                    <a:pt x="3396" y="13"/>
                  </a:cubicBezTo>
                  <a:lnTo>
                    <a:pt x="3396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3923375" y="3905650"/>
              <a:ext cx="125300" cy="38925"/>
            </a:xfrm>
            <a:custGeom>
              <a:rect b="b" l="l" r="r" t="t"/>
              <a:pathLst>
                <a:path extrusionOk="0" h="1557" w="5012">
                  <a:moveTo>
                    <a:pt x="271" y="1"/>
                  </a:moveTo>
                  <a:lnTo>
                    <a:pt x="0" y="826"/>
                  </a:lnTo>
                  <a:lnTo>
                    <a:pt x="2299" y="1557"/>
                  </a:lnTo>
                  <a:lnTo>
                    <a:pt x="4445" y="460"/>
                  </a:lnTo>
                  <a:cubicBezTo>
                    <a:pt x="4669" y="343"/>
                    <a:pt x="4858" y="189"/>
                    <a:pt x="501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3680500" y="4015600"/>
              <a:ext cx="40400" cy="33625"/>
            </a:xfrm>
            <a:custGeom>
              <a:rect b="b" l="l" r="r" t="t"/>
              <a:pathLst>
                <a:path extrusionOk="0" h="1345" w="1616">
                  <a:moveTo>
                    <a:pt x="142" y="0"/>
                  </a:moveTo>
                  <a:cubicBezTo>
                    <a:pt x="0" y="425"/>
                    <a:pt x="35" y="896"/>
                    <a:pt x="248" y="1297"/>
                  </a:cubicBezTo>
                  <a:lnTo>
                    <a:pt x="271" y="1344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3683725" y="4002325"/>
              <a:ext cx="69300" cy="58975"/>
            </a:xfrm>
            <a:custGeom>
              <a:rect b="b" l="l" r="r" t="t"/>
              <a:pathLst>
                <a:path extrusionOk="0" h="2359" w="2772">
                  <a:moveTo>
                    <a:pt x="284" y="1"/>
                  </a:moveTo>
                  <a:cubicBezTo>
                    <a:pt x="166" y="154"/>
                    <a:pt x="60" y="343"/>
                    <a:pt x="1" y="531"/>
                  </a:cubicBezTo>
                  <a:lnTo>
                    <a:pt x="1475" y="531"/>
                  </a:lnTo>
                  <a:lnTo>
                    <a:pt x="130" y="1887"/>
                  </a:lnTo>
                  <a:cubicBezTo>
                    <a:pt x="225" y="2064"/>
                    <a:pt x="366" y="2217"/>
                    <a:pt x="520" y="2359"/>
                  </a:cubicBezTo>
                  <a:cubicBezTo>
                    <a:pt x="602" y="2206"/>
                    <a:pt x="708" y="2064"/>
                    <a:pt x="838" y="1934"/>
                  </a:cubicBezTo>
                  <a:lnTo>
                    <a:pt x="2771" y="1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3696700" y="4002050"/>
              <a:ext cx="112925" cy="69275"/>
            </a:xfrm>
            <a:custGeom>
              <a:rect b="b" l="l" r="r" t="t"/>
              <a:pathLst>
                <a:path extrusionOk="0" h="2771" w="4517">
                  <a:moveTo>
                    <a:pt x="4516" y="0"/>
                  </a:moveTo>
                  <a:lnTo>
                    <a:pt x="4512" y="12"/>
                  </a:lnTo>
                  <a:lnTo>
                    <a:pt x="4516" y="12"/>
                  </a:lnTo>
                  <a:lnTo>
                    <a:pt x="4516" y="0"/>
                  </a:lnTo>
                  <a:close/>
                  <a:moveTo>
                    <a:pt x="2252" y="12"/>
                  </a:moveTo>
                  <a:lnTo>
                    <a:pt x="319" y="1945"/>
                  </a:lnTo>
                  <a:cubicBezTo>
                    <a:pt x="189" y="2075"/>
                    <a:pt x="83" y="2217"/>
                    <a:pt x="1" y="2370"/>
                  </a:cubicBezTo>
                  <a:cubicBezTo>
                    <a:pt x="307" y="2629"/>
                    <a:pt x="708" y="2771"/>
                    <a:pt x="1109" y="2771"/>
                  </a:cubicBezTo>
                  <a:cubicBezTo>
                    <a:pt x="1380" y="2771"/>
                    <a:pt x="1651" y="2712"/>
                    <a:pt x="1887" y="2582"/>
                  </a:cubicBezTo>
                  <a:lnTo>
                    <a:pt x="4045" y="1474"/>
                  </a:lnTo>
                  <a:lnTo>
                    <a:pt x="4512" y="12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690800" y="3963125"/>
              <a:ext cx="125300" cy="38950"/>
            </a:xfrm>
            <a:custGeom>
              <a:rect b="b" l="l" r="r" t="t"/>
              <a:pathLst>
                <a:path extrusionOk="0" h="1558" w="5012">
                  <a:moveTo>
                    <a:pt x="2712" y="1"/>
                  </a:moveTo>
                  <a:lnTo>
                    <a:pt x="567" y="1109"/>
                  </a:lnTo>
                  <a:cubicBezTo>
                    <a:pt x="343" y="1215"/>
                    <a:pt x="154" y="1368"/>
                    <a:pt x="1" y="1557"/>
                  </a:cubicBezTo>
                  <a:lnTo>
                    <a:pt x="4752" y="1557"/>
                  </a:lnTo>
                  <a:lnTo>
                    <a:pt x="5012" y="732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3673125" y="3865850"/>
              <a:ext cx="47775" cy="26275"/>
            </a:xfrm>
            <a:custGeom>
              <a:rect b="b" l="l" r="r" t="t"/>
              <a:pathLst>
                <a:path extrusionOk="0" h="1051" w="1911">
                  <a:moveTo>
                    <a:pt x="861" y="1"/>
                  </a:moveTo>
                  <a:cubicBezTo>
                    <a:pt x="460" y="213"/>
                    <a:pt x="154" y="567"/>
                    <a:pt x="12" y="1003"/>
                  </a:cubicBezTo>
                  <a:cubicBezTo>
                    <a:pt x="12" y="1015"/>
                    <a:pt x="0" y="1038"/>
                    <a:pt x="0" y="1050"/>
                  </a:cubicBezTo>
                  <a:lnTo>
                    <a:pt x="1910" y="1050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3671050" y="3861450"/>
              <a:ext cx="81975" cy="46000"/>
            </a:xfrm>
            <a:custGeom>
              <a:rect b="b" l="l" r="r" t="t"/>
              <a:pathLst>
                <a:path extrusionOk="0" h="1840" w="3279">
                  <a:moveTo>
                    <a:pt x="1522" y="0"/>
                  </a:moveTo>
                  <a:cubicBezTo>
                    <a:pt x="1321" y="24"/>
                    <a:pt x="1121" y="94"/>
                    <a:pt x="944" y="177"/>
                  </a:cubicBezTo>
                  <a:lnTo>
                    <a:pt x="1993" y="1226"/>
                  </a:lnTo>
                  <a:lnTo>
                    <a:pt x="83" y="1226"/>
                  </a:lnTo>
                  <a:cubicBezTo>
                    <a:pt x="24" y="1427"/>
                    <a:pt x="1" y="1627"/>
                    <a:pt x="24" y="1839"/>
                  </a:cubicBezTo>
                  <a:cubicBezTo>
                    <a:pt x="189" y="1792"/>
                    <a:pt x="366" y="1769"/>
                    <a:pt x="543" y="1769"/>
                  </a:cubicBezTo>
                  <a:lnTo>
                    <a:pt x="3278" y="17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3671650" y="3905650"/>
              <a:ext cx="147700" cy="75775"/>
            </a:xfrm>
            <a:custGeom>
              <a:rect b="b" l="l" r="r" t="t"/>
              <a:pathLst>
                <a:path extrusionOk="0" h="3031" w="5908">
                  <a:moveTo>
                    <a:pt x="519" y="1"/>
                  </a:moveTo>
                  <a:cubicBezTo>
                    <a:pt x="342" y="1"/>
                    <a:pt x="165" y="24"/>
                    <a:pt x="0" y="71"/>
                  </a:cubicBezTo>
                  <a:cubicBezTo>
                    <a:pt x="47" y="755"/>
                    <a:pt x="519" y="1345"/>
                    <a:pt x="1179" y="1557"/>
                  </a:cubicBezTo>
                  <a:lnTo>
                    <a:pt x="3478" y="2288"/>
                  </a:lnTo>
                  <a:lnTo>
                    <a:pt x="5778" y="3031"/>
                  </a:lnTo>
                  <a:lnTo>
                    <a:pt x="5907" y="2642"/>
                  </a:lnTo>
                  <a:lnTo>
                    <a:pt x="3254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3709075" y="3861150"/>
              <a:ext cx="114700" cy="110550"/>
            </a:xfrm>
            <a:custGeom>
              <a:rect b="b" l="l" r="r" t="t"/>
              <a:pathLst>
                <a:path extrusionOk="0" h="4422" w="4588">
                  <a:moveTo>
                    <a:pt x="201" y="0"/>
                  </a:moveTo>
                  <a:cubicBezTo>
                    <a:pt x="130" y="0"/>
                    <a:pt x="71" y="12"/>
                    <a:pt x="1" y="12"/>
                  </a:cubicBezTo>
                  <a:lnTo>
                    <a:pt x="1757" y="1781"/>
                  </a:lnTo>
                  <a:lnTo>
                    <a:pt x="4410" y="4422"/>
                  </a:lnTo>
                  <a:lnTo>
                    <a:pt x="4587" y="3856"/>
                  </a:lnTo>
                  <a:lnTo>
                    <a:pt x="3031" y="826"/>
                  </a:lnTo>
                  <a:lnTo>
                    <a:pt x="720" y="95"/>
                  </a:lnTo>
                  <a:cubicBezTo>
                    <a:pt x="576" y="43"/>
                    <a:pt x="423" y="10"/>
                    <a:pt x="270" y="10"/>
                  </a:cubicBezTo>
                  <a:cubicBezTo>
                    <a:pt x="247" y="10"/>
                    <a:pt x="224" y="11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4018575" y="4015600"/>
              <a:ext cx="47775" cy="26250"/>
            </a:xfrm>
            <a:custGeom>
              <a:rect b="b" l="l" r="r" t="t"/>
              <a:pathLst>
                <a:path extrusionOk="0" h="1050" w="1911">
                  <a:moveTo>
                    <a:pt x="1" y="0"/>
                  </a:moveTo>
                  <a:lnTo>
                    <a:pt x="1050" y="1050"/>
                  </a:lnTo>
                  <a:cubicBezTo>
                    <a:pt x="1451" y="837"/>
                    <a:pt x="1757" y="484"/>
                    <a:pt x="1899" y="48"/>
                  </a:cubicBezTo>
                  <a:cubicBezTo>
                    <a:pt x="1899" y="36"/>
                    <a:pt x="1911" y="12"/>
                    <a:pt x="1911" y="0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986450" y="4000275"/>
              <a:ext cx="81975" cy="46000"/>
            </a:xfrm>
            <a:custGeom>
              <a:rect b="b" l="l" r="r" t="t"/>
              <a:pathLst>
                <a:path extrusionOk="0" h="1840" w="3279">
                  <a:moveTo>
                    <a:pt x="3255" y="0"/>
                  </a:moveTo>
                  <a:lnTo>
                    <a:pt x="3255" y="0"/>
                  </a:lnTo>
                  <a:cubicBezTo>
                    <a:pt x="3089" y="47"/>
                    <a:pt x="2913" y="71"/>
                    <a:pt x="2736" y="71"/>
                  </a:cubicBezTo>
                  <a:lnTo>
                    <a:pt x="0" y="71"/>
                  </a:lnTo>
                  <a:lnTo>
                    <a:pt x="1757" y="1840"/>
                  </a:lnTo>
                  <a:cubicBezTo>
                    <a:pt x="1958" y="1816"/>
                    <a:pt x="2158" y="1745"/>
                    <a:pt x="2335" y="1663"/>
                  </a:cubicBezTo>
                  <a:lnTo>
                    <a:pt x="1286" y="613"/>
                  </a:lnTo>
                  <a:lnTo>
                    <a:pt x="3196" y="613"/>
                  </a:lnTo>
                  <a:cubicBezTo>
                    <a:pt x="3255" y="413"/>
                    <a:pt x="3278" y="213"/>
                    <a:pt x="3255" y="0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920125" y="3926275"/>
              <a:ext cx="148000" cy="76075"/>
            </a:xfrm>
            <a:custGeom>
              <a:rect b="b" l="l" r="r" t="t"/>
              <a:pathLst>
                <a:path extrusionOk="0" h="3043" w="5920">
                  <a:moveTo>
                    <a:pt x="130" y="1"/>
                  </a:moveTo>
                  <a:lnTo>
                    <a:pt x="1" y="390"/>
                  </a:lnTo>
                  <a:lnTo>
                    <a:pt x="2653" y="3043"/>
                  </a:lnTo>
                  <a:lnTo>
                    <a:pt x="5401" y="3043"/>
                  </a:lnTo>
                  <a:cubicBezTo>
                    <a:pt x="5577" y="3043"/>
                    <a:pt x="5754" y="3019"/>
                    <a:pt x="5919" y="2972"/>
                  </a:cubicBezTo>
                  <a:cubicBezTo>
                    <a:pt x="5860" y="2276"/>
                    <a:pt x="5401" y="1699"/>
                    <a:pt x="4740" y="1487"/>
                  </a:cubicBezTo>
                  <a:lnTo>
                    <a:pt x="2441" y="744"/>
                  </a:lnTo>
                  <a:lnTo>
                    <a:pt x="142" y="13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915700" y="3936025"/>
              <a:ext cx="114700" cy="110250"/>
            </a:xfrm>
            <a:custGeom>
              <a:rect b="b" l="l" r="r" t="t"/>
              <a:pathLst>
                <a:path extrusionOk="0" h="4410" w="4588">
                  <a:moveTo>
                    <a:pt x="178" y="0"/>
                  </a:moveTo>
                  <a:lnTo>
                    <a:pt x="1" y="554"/>
                  </a:lnTo>
                  <a:lnTo>
                    <a:pt x="1557" y="3596"/>
                  </a:lnTo>
                  <a:lnTo>
                    <a:pt x="3868" y="4327"/>
                  </a:lnTo>
                  <a:cubicBezTo>
                    <a:pt x="4033" y="4386"/>
                    <a:pt x="4210" y="4410"/>
                    <a:pt x="4387" y="4410"/>
                  </a:cubicBezTo>
                  <a:cubicBezTo>
                    <a:pt x="4457" y="4410"/>
                    <a:pt x="4516" y="4410"/>
                    <a:pt x="4587" y="4398"/>
                  </a:cubicBezTo>
                  <a:lnTo>
                    <a:pt x="2830" y="265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774225" y="3765950"/>
              <a:ext cx="33925" cy="38925"/>
            </a:xfrm>
            <a:custGeom>
              <a:rect b="b" l="l" r="r" t="t"/>
              <a:pathLst>
                <a:path extrusionOk="0" h="1557" w="1357">
                  <a:moveTo>
                    <a:pt x="826" y="0"/>
                  </a:moveTo>
                  <a:cubicBezTo>
                    <a:pt x="555" y="0"/>
                    <a:pt x="295" y="59"/>
                    <a:pt x="48" y="189"/>
                  </a:cubicBezTo>
                  <a:lnTo>
                    <a:pt x="0" y="212"/>
                  </a:lnTo>
                  <a:lnTo>
                    <a:pt x="1356" y="1556"/>
                  </a:lnTo>
                  <a:lnTo>
                    <a:pt x="1356" y="83"/>
                  </a:lnTo>
                  <a:cubicBezTo>
                    <a:pt x="1179" y="24"/>
                    <a:pt x="1003" y="0"/>
                    <a:pt x="826" y="0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762725" y="3768000"/>
              <a:ext cx="58975" cy="69300"/>
            </a:xfrm>
            <a:custGeom>
              <a:rect b="b" l="l" r="r" t="t"/>
              <a:pathLst>
                <a:path extrusionOk="0" h="2772" w="2359">
                  <a:moveTo>
                    <a:pt x="1816" y="1"/>
                  </a:moveTo>
                  <a:lnTo>
                    <a:pt x="1816" y="1474"/>
                  </a:lnTo>
                  <a:lnTo>
                    <a:pt x="460" y="118"/>
                  </a:lnTo>
                  <a:cubicBezTo>
                    <a:pt x="284" y="225"/>
                    <a:pt x="130" y="354"/>
                    <a:pt x="1" y="519"/>
                  </a:cubicBezTo>
                  <a:cubicBezTo>
                    <a:pt x="154" y="602"/>
                    <a:pt x="295" y="708"/>
                    <a:pt x="413" y="826"/>
                  </a:cubicBezTo>
                  <a:lnTo>
                    <a:pt x="2359" y="2771"/>
                  </a:lnTo>
                  <a:lnTo>
                    <a:pt x="2359" y="284"/>
                  </a:lnTo>
                  <a:cubicBezTo>
                    <a:pt x="2194" y="154"/>
                    <a:pt x="2017" y="60"/>
                    <a:pt x="1816" y="1"/>
                  </a:cubicBez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821675" y="3775075"/>
              <a:ext cx="39225" cy="93175"/>
            </a:xfrm>
            <a:custGeom>
              <a:rect b="b" l="l" r="r" t="t"/>
              <a:pathLst>
                <a:path extrusionOk="0" h="3727" w="1569">
                  <a:moveTo>
                    <a:pt x="1" y="1"/>
                  </a:moveTo>
                  <a:lnTo>
                    <a:pt x="1" y="2488"/>
                  </a:lnTo>
                  <a:lnTo>
                    <a:pt x="1239" y="3726"/>
                  </a:lnTo>
                  <a:lnTo>
                    <a:pt x="1569" y="2712"/>
                  </a:lnTo>
                  <a:lnTo>
                    <a:pt x="460" y="555"/>
                  </a:lnTo>
                  <a:cubicBezTo>
                    <a:pt x="343" y="342"/>
                    <a:pt x="189" y="154"/>
                    <a:pt x="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749175" y="3780975"/>
              <a:ext cx="103175" cy="176575"/>
            </a:xfrm>
            <a:custGeom>
              <a:rect b="b" l="l" r="r" t="t"/>
              <a:pathLst>
                <a:path extrusionOk="0" h="7063" w="4127">
                  <a:moveTo>
                    <a:pt x="543" y="0"/>
                  </a:moveTo>
                  <a:cubicBezTo>
                    <a:pt x="95" y="519"/>
                    <a:pt x="0" y="1262"/>
                    <a:pt x="319" y="1887"/>
                  </a:cubicBezTo>
                  <a:lnTo>
                    <a:pt x="1427" y="4033"/>
                  </a:lnTo>
                  <a:lnTo>
                    <a:pt x="2983" y="7063"/>
                  </a:lnTo>
                  <a:lnTo>
                    <a:pt x="4127" y="3490"/>
                  </a:lnTo>
                  <a:lnTo>
                    <a:pt x="2901" y="2252"/>
                  </a:lnTo>
                  <a:lnTo>
                    <a:pt x="955" y="307"/>
                  </a:lnTo>
                  <a:cubicBezTo>
                    <a:pt x="837" y="189"/>
                    <a:pt x="696" y="83"/>
                    <a:pt x="543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931325" y="4102850"/>
              <a:ext cx="33925" cy="38900"/>
            </a:xfrm>
            <a:custGeom>
              <a:rect b="b" l="l" r="r" t="t"/>
              <a:pathLst>
                <a:path extrusionOk="0" h="1556" w="1357">
                  <a:moveTo>
                    <a:pt x="1" y="0"/>
                  </a:moveTo>
                  <a:lnTo>
                    <a:pt x="1" y="1474"/>
                  </a:lnTo>
                  <a:cubicBezTo>
                    <a:pt x="170" y="1529"/>
                    <a:pt x="346" y="1556"/>
                    <a:pt x="520" y="1556"/>
                  </a:cubicBezTo>
                  <a:cubicBezTo>
                    <a:pt x="793" y="1556"/>
                    <a:pt x="1064" y="1490"/>
                    <a:pt x="1309" y="1368"/>
                  </a:cubicBezTo>
                  <a:lnTo>
                    <a:pt x="1356" y="1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918075" y="4070425"/>
              <a:ext cx="58975" cy="69300"/>
            </a:xfrm>
            <a:custGeom>
              <a:rect b="b" l="l" r="r" t="t"/>
              <a:pathLst>
                <a:path extrusionOk="0" h="2772" w="2359">
                  <a:moveTo>
                    <a:pt x="0" y="0"/>
                  </a:moveTo>
                  <a:lnTo>
                    <a:pt x="0" y="2488"/>
                  </a:lnTo>
                  <a:cubicBezTo>
                    <a:pt x="153" y="2618"/>
                    <a:pt x="342" y="2712"/>
                    <a:pt x="531" y="2771"/>
                  </a:cubicBezTo>
                  <a:lnTo>
                    <a:pt x="531" y="1297"/>
                  </a:lnTo>
                  <a:lnTo>
                    <a:pt x="1886" y="2653"/>
                  </a:lnTo>
                  <a:cubicBezTo>
                    <a:pt x="2063" y="2547"/>
                    <a:pt x="2217" y="2417"/>
                    <a:pt x="2358" y="2264"/>
                  </a:cubicBezTo>
                  <a:cubicBezTo>
                    <a:pt x="2205" y="2170"/>
                    <a:pt x="2063" y="2064"/>
                    <a:pt x="1934" y="1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3878850" y="4039475"/>
              <a:ext cx="39250" cy="93175"/>
            </a:xfrm>
            <a:custGeom>
              <a:rect b="b" l="l" r="r" t="t"/>
              <a:pathLst>
                <a:path extrusionOk="0" h="3727" w="1570">
                  <a:moveTo>
                    <a:pt x="331" y="0"/>
                  </a:moveTo>
                  <a:lnTo>
                    <a:pt x="1" y="1014"/>
                  </a:lnTo>
                  <a:lnTo>
                    <a:pt x="1109" y="3172"/>
                  </a:lnTo>
                  <a:cubicBezTo>
                    <a:pt x="1215" y="3384"/>
                    <a:pt x="1380" y="3573"/>
                    <a:pt x="1569" y="3726"/>
                  </a:cubicBezTo>
                  <a:lnTo>
                    <a:pt x="1569" y="123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3887125" y="3950150"/>
              <a:ext cx="103175" cy="176600"/>
            </a:xfrm>
            <a:custGeom>
              <a:rect b="b" l="l" r="r" t="t"/>
              <a:pathLst>
                <a:path extrusionOk="0" h="7064" w="4127">
                  <a:moveTo>
                    <a:pt x="1144" y="1"/>
                  </a:moveTo>
                  <a:lnTo>
                    <a:pt x="0" y="3573"/>
                  </a:lnTo>
                  <a:lnTo>
                    <a:pt x="1238" y="4811"/>
                  </a:lnTo>
                  <a:lnTo>
                    <a:pt x="3172" y="6757"/>
                  </a:lnTo>
                  <a:cubicBezTo>
                    <a:pt x="3301" y="6875"/>
                    <a:pt x="3443" y="6981"/>
                    <a:pt x="3596" y="7063"/>
                  </a:cubicBezTo>
                  <a:cubicBezTo>
                    <a:pt x="4044" y="6545"/>
                    <a:pt x="4127" y="5802"/>
                    <a:pt x="3808" y="5177"/>
                  </a:cubicBezTo>
                  <a:lnTo>
                    <a:pt x="2700" y="3031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3931325" y="3757100"/>
              <a:ext cx="26250" cy="47775"/>
            </a:xfrm>
            <a:custGeom>
              <a:rect b="b" l="l" r="r" t="t"/>
              <a:pathLst>
                <a:path extrusionOk="0" h="1911" w="1050">
                  <a:moveTo>
                    <a:pt x="1" y="0"/>
                  </a:moveTo>
                  <a:lnTo>
                    <a:pt x="1" y="1910"/>
                  </a:lnTo>
                  <a:lnTo>
                    <a:pt x="1050" y="861"/>
                  </a:lnTo>
                  <a:cubicBezTo>
                    <a:pt x="850" y="460"/>
                    <a:pt x="484" y="154"/>
                    <a:pt x="60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3916300" y="3755325"/>
              <a:ext cx="45700" cy="81675"/>
            </a:xfrm>
            <a:custGeom>
              <a:rect b="b" l="l" r="r" t="t"/>
              <a:pathLst>
                <a:path extrusionOk="0" h="3267" w="1828">
                  <a:moveTo>
                    <a:pt x="0" y="1"/>
                  </a:moveTo>
                  <a:cubicBezTo>
                    <a:pt x="47" y="177"/>
                    <a:pt x="71" y="342"/>
                    <a:pt x="71" y="519"/>
                  </a:cubicBezTo>
                  <a:lnTo>
                    <a:pt x="71" y="3266"/>
                  </a:lnTo>
                  <a:lnTo>
                    <a:pt x="1828" y="1510"/>
                  </a:lnTo>
                  <a:cubicBezTo>
                    <a:pt x="1804" y="1298"/>
                    <a:pt x="1745" y="1109"/>
                    <a:pt x="1651" y="920"/>
                  </a:cubicBezTo>
                  <a:lnTo>
                    <a:pt x="602" y="1970"/>
                  </a:lnTo>
                  <a:lnTo>
                    <a:pt x="602" y="71"/>
                  </a:lnTo>
                  <a:cubicBezTo>
                    <a:pt x="448" y="36"/>
                    <a:pt x="295" y="12"/>
                    <a:pt x="130" y="12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3852625" y="3755625"/>
              <a:ext cx="65475" cy="130000"/>
            </a:xfrm>
            <a:custGeom>
              <a:rect b="b" l="l" r="r" t="t"/>
              <a:pathLst>
                <a:path extrusionOk="0" h="5200" w="2619">
                  <a:moveTo>
                    <a:pt x="2547" y="0"/>
                  </a:moveTo>
                  <a:cubicBezTo>
                    <a:pt x="1852" y="59"/>
                    <a:pt x="1274" y="519"/>
                    <a:pt x="1062" y="1179"/>
                  </a:cubicBezTo>
                  <a:lnTo>
                    <a:pt x="319" y="3490"/>
                  </a:lnTo>
                  <a:lnTo>
                    <a:pt x="1" y="4504"/>
                  </a:lnTo>
                  <a:lnTo>
                    <a:pt x="684" y="5200"/>
                  </a:lnTo>
                  <a:lnTo>
                    <a:pt x="2618" y="3266"/>
                  </a:lnTo>
                  <a:lnTo>
                    <a:pt x="2618" y="519"/>
                  </a:lnTo>
                  <a:cubicBezTo>
                    <a:pt x="2618" y="342"/>
                    <a:pt x="2594" y="177"/>
                    <a:pt x="2547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3869725" y="3793050"/>
              <a:ext cx="92875" cy="112625"/>
            </a:xfrm>
            <a:custGeom>
              <a:rect b="b" l="l" r="r" t="t"/>
              <a:pathLst>
                <a:path extrusionOk="0" h="4505" w="3715">
                  <a:moveTo>
                    <a:pt x="3691" y="1"/>
                  </a:moveTo>
                  <a:lnTo>
                    <a:pt x="3691" y="13"/>
                  </a:lnTo>
                  <a:lnTo>
                    <a:pt x="1934" y="1769"/>
                  </a:lnTo>
                  <a:lnTo>
                    <a:pt x="0" y="3703"/>
                  </a:lnTo>
                  <a:lnTo>
                    <a:pt x="802" y="4505"/>
                  </a:lnTo>
                  <a:lnTo>
                    <a:pt x="2417" y="4505"/>
                  </a:lnTo>
                  <a:lnTo>
                    <a:pt x="2877" y="3031"/>
                  </a:lnTo>
                  <a:lnTo>
                    <a:pt x="3620" y="720"/>
                  </a:lnTo>
                  <a:cubicBezTo>
                    <a:pt x="3691" y="484"/>
                    <a:pt x="3714" y="248"/>
                    <a:pt x="3691" y="1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3819325" y="3868225"/>
              <a:ext cx="100825" cy="171275"/>
            </a:xfrm>
            <a:custGeom>
              <a:rect b="b" l="l" r="r" t="t"/>
              <a:pathLst>
                <a:path extrusionOk="0" h="6851" w="4033">
                  <a:moveTo>
                    <a:pt x="1321" y="0"/>
                  </a:moveTo>
                  <a:lnTo>
                    <a:pt x="177" y="3573"/>
                  </a:lnTo>
                  <a:lnTo>
                    <a:pt x="0" y="4139"/>
                  </a:lnTo>
                  <a:lnTo>
                    <a:pt x="1215" y="5353"/>
                  </a:lnTo>
                  <a:lnTo>
                    <a:pt x="2016" y="6155"/>
                  </a:lnTo>
                  <a:lnTo>
                    <a:pt x="2712" y="6850"/>
                  </a:lnTo>
                  <a:lnTo>
                    <a:pt x="3856" y="3278"/>
                  </a:lnTo>
                  <a:lnTo>
                    <a:pt x="4033" y="2712"/>
                  </a:lnTo>
                  <a:lnTo>
                    <a:pt x="2818" y="1498"/>
                  </a:lnTo>
                  <a:lnTo>
                    <a:pt x="2016" y="696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3889775" y="3905650"/>
              <a:ext cx="40400" cy="30375"/>
            </a:xfrm>
            <a:custGeom>
              <a:rect b="b" l="l" r="r" t="t"/>
              <a:pathLst>
                <a:path extrusionOk="0" h="1215" w="1616">
                  <a:moveTo>
                    <a:pt x="0" y="1"/>
                  </a:moveTo>
                  <a:lnTo>
                    <a:pt x="1215" y="1215"/>
                  </a:lnTo>
                  <a:lnTo>
                    <a:pt x="1344" y="826"/>
                  </a:lnTo>
                  <a:lnTo>
                    <a:pt x="1615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3776875" y="4002325"/>
              <a:ext cx="93175" cy="112325"/>
            </a:xfrm>
            <a:custGeom>
              <a:rect b="b" l="l" r="r" t="t"/>
              <a:pathLst>
                <a:path extrusionOk="0" h="4493" w="3727">
                  <a:moveTo>
                    <a:pt x="1309" y="1"/>
                  </a:moveTo>
                  <a:lnTo>
                    <a:pt x="838" y="1475"/>
                  </a:lnTo>
                  <a:lnTo>
                    <a:pt x="95" y="3774"/>
                  </a:lnTo>
                  <a:cubicBezTo>
                    <a:pt x="24" y="4010"/>
                    <a:pt x="0" y="4257"/>
                    <a:pt x="24" y="4493"/>
                  </a:cubicBezTo>
                  <a:lnTo>
                    <a:pt x="1793" y="2724"/>
                  </a:lnTo>
                  <a:lnTo>
                    <a:pt x="3726" y="791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3781875" y="4102850"/>
              <a:ext cx="26275" cy="47775"/>
            </a:xfrm>
            <a:custGeom>
              <a:rect b="b" l="l" r="r" t="t"/>
              <a:pathLst>
                <a:path extrusionOk="0" h="1911" w="1051">
                  <a:moveTo>
                    <a:pt x="1050" y="0"/>
                  </a:moveTo>
                  <a:lnTo>
                    <a:pt x="1" y="1050"/>
                  </a:lnTo>
                  <a:cubicBezTo>
                    <a:pt x="201" y="1451"/>
                    <a:pt x="567" y="1757"/>
                    <a:pt x="991" y="1887"/>
                  </a:cubicBezTo>
                  <a:lnTo>
                    <a:pt x="1050" y="191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3777475" y="4070425"/>
              <a:ext cx="45700" cy="81675"/>
            </a:xfrm>
            <a:custGeom>
              <a:rect b="b" l="l" r="r" t="t"/>
              <a:pathLst>
                <a:path extrusionOk="0" h="3267" w="1828">
                  <a:moveTo>
                    <a:pt x="1757" y="0"/>
                  </a:moveTo>
                  <a:lnTo>
                    <a:pt x="1757" y="12"/>
                  </a:lnTo>
                  <a:lnTo>
                    <a:pt x="1757" y="12"/>
                  </a:lnTo>
                  <a:lnTo>
                    <a:pt x="1769" y="0"/>
                  </a:lnTo>
                  <a:close/>
                  <a:moveTo>
                    <a:pt x="1757" y="12"/>
                  </a:moveTo>
                  <a:lnTo>
                    <a:pt x="0" y="1757"/>
                  </a:lnTo>
                  <a:cubicBezTo>
                    <a:pt x="24" y="1958"/>
                    <a:pt x="83" y="2158"/>
                    <a:pt x="177" y="2347"/>
                  </a:cubicBezTo>
                  <a:lnTo>
                    <a:pt x="1226" y="1297"/>
                  </a:lnTo>
                  <a:lnTo>
                    <a:pt x="1226" y="3207"/>
                  </a:lnTo>
                  <a:cubicBezTo>
                    <a:pt x="1380" y="3243"/>
                    <a:pt x="1533" y="3266"/>
                    <a:pt x="1698" y="3266"/>
                  </a:cubicBezTo>
                  <a:lnTo>
                    <a:pt x="1828" y="3266"/>
                  </a:lnTo>
                  <a:cubicBezTo>
                    <a:pt x="1780" y="3101"/>
                    <a:pt x="1757" y="2924"/>
                    <a:pt x="1757" y="2748"/>
                  </a:cubicBezTo>
                  <a:lnTo>
                    <a:pt x="1757" y="12"/>
                  </a:lnTo>
                  <a:close/>
                </a:path>
              </a:pathLst>
            </a:custGeom>
            <a:solidFill>
              <a:srgbClr val="FFA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3821675" y="4022075"/>
              <a:ext cx="65475" cy="130025"/>
            </a:xfrm>
            <a:custGeom>
              <a:rect b="b" l="l" r="r" t="t"/>
              <a:pathLst>
                <a:path extrusionOk="0" h="5201" w="2619">
                  <a:moveTo>
                    <a:pt x="1922" y="1"/>
                  </a:moveTo>
                  <a:lnTo>
                    <a:pt x="1" y="1934"/>
                  </a:lnTo>
                  <a:lnTo>
                    <a:pt x="1" y="4682"/>
                  </a:lnTo>
                  <a:cubicBezTo>
                    <a:pt x="1" y="4858"/>
                    <a:pt x="24" y="5023"/>
                    <a:pt x="71" y="5200"/>
                  </a:cubicBezTo>
                  <a:cubicBezTo>
                    <a:pt x="755" y="5141"/>
                    <a:pt x="1345" y="4682"/>
                    <a:pt x="1557" y="4021"/>
                  </a:cubicBezTo>
                  <a:lnTo>
                    <a:pt x="2300" y="1710"/>
                  </a:lnTo>
                  <a:lnTo>
                    <a:pt x="2618" y="69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3809600" y="3971675"/>
              <a:ext cx="40100" cy="30400"/>
            </a:xfrm>
            <a:custGeom>
              <a:rect b="b" l="l" r="r" t="t"/>
              <a:pathLst>
                <a:path extrusionOk="0" h="1216" w="1604">
                  <a:moveTo>
                    <a:pt x="389" y="1"/>
                  </a:moveTo>
                  <a:lnTo>
                    <a:pt x="260" y="390"/>
                  </a:lnTo>
                  <a:lnTo>
                    <a:pt x="0" y="1215"/>
                  </a:lnTo>
                  <a:lnTo>
                    <a:pt x="1604" y="1215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3757725" y="3845275"/>
              <a:ext cx="224025" cy="217825"/>
            </a:xfrm>
            <a:custGeom>
              <a:rect b="b" l="l" r="r" t="t"/>
              <a:pathLst>
                <a:path extrusionOk="0" h="8713" w="8961">
                  <a:moveTo>
                    <a:pt x="5542" y="1"/>
                  </a:moveTo>
                  <a:cubicBezTo>
                    <a:pt x="5190" y="1"/>
                    <a:pt x="4839" y="189"/>
                    <a:pt x="4681" y="623"/>
                  </a:cubicBezTo>
                  <a:cubicBezTo>
                    <a:pt x="4605" y="876"/>
                    <a:pt x="4384" y="1007"/>
                    <a:pt x="4160" y="1007"/>
                  </a:cubicBezTo>
                  <a:cubicBezTo>
                    <a:pt x="3966" y="1007"/>
                    <a:pt x="3771" y="909"/>
                    <a:pt x="3667" y="706"/>
                  </a:cubicBezTo>
                  <a:cubicBezTo>
                    <a:pt x="3502" y="384"/>
                    <a:pt x="3175" y="201"/>
                    <a:pt x="2836" y="201"/>
                  </a:cubicBezTo>
                  <a:cubicBezTo>
                    <a:pt x="2691" y="201"/>
                    <a:pt x="2543" y="234"/>
                    <a:pt x="2405" y="305"/>
                  </a:cubicBezTo>
                  <a:cubicBezTo>
                    <a:pt x="1946" y="541"/>
                    <a:pt x="1757" y="1107"/>
                    <a:pt x="1993" y="1567"/>
                  </a:cubicBezTo>
                  <a:cubicBezTo>
                    <a:pt x="2188" y="1948"/>
                    <a:pt x="1899" y="2373"/>
                    <a:pt x="1508" y="2373"/>
                  </a:cubicBezTo>
                  <a:cubicBezTo>
                    <a:pt x="1451" y="2373"/>
                    <a:pt x="1392" y="2364"/>
                    <a:pt x="1332" y="2345"/>
                  </a:cubicBezTo>
                  <a:cubicBezTo>
                    <a:pt x="1239" y="2316"/>
                    <a:pt x="1144" y="2302"/>
                    <a:pt x="1052" y="2302"/>
                  </a:cubicBezTo>
                  <a:cubicBezTo>
                    <a:pt x="654" y="2302"/>
                    <a:pt x="287" y="2556"/>
                    <a:pt x="153" y="2958"/>
                  </a:cubicBezTo>
                  <a:cubicBezTo>
                    <a:pt x="0" y="3453"/>
                    <a:pt x="271" y="3984"/>
                    <a:pt x="766" y="4137"/>
                  </a:cubicBezTo>
                  <a:cubicBezTo>
                    <a:pt x="1238" y="4290"/>
                    <a:pt x="1285" y="4927"/>
                    <a:pt x="849" y="5151"/>
                  </a:cubicBezTo>
                  <a:cubicBezTo>
                    <a:pt x="366" y="5387"/>
                    <a:pt x="165" y="5964"/>
                    <a:pt x="413" y="6436"/>
                  </a:cubicBezTo>
                  <a:cubicBezTo>
                    <a:pt x="575" y="6760"/>
                    <a:pt x="904" y="6945"/>
                    <a:pt x="1246" y="6945"/>
                  </a:cubicBezTo>
                  <a:cubicBezTo>
                    <a:pt x="1403" y="6945"/>
                    <a:pt x="1562" y="6906"/>
                    <a:pt x="1710" y="6825"/>
                  </a:cubicBezTo>
                  <a:cubicBezTo>
                    <a:pt x="1794" y="6782"/>
                    <a:pt x="1880" y="6762"/>
                    <a:pt x="1964" y="6762"/>
                  </a:cubicBezTo>
                  <a:cubicBezTo>
                    <a:pt x="2313" y="6762"/>
                    <a:pt x="2612" y="7105"/>
                    <a:pt x="2488" y="7485"/>
                  </a:cubicBezTo>
                  <a:cubicBezTo>
                    <a:pt x="2323" y="7981"/>
                    <a:pt x="2594" y="8511"/>
                    <a:pt x="3089" y="8664"/>
                  </a:cubicBezTo>
                  <a:cubicBezTo>
                    <a:pt x="3188" y="8697"/>
                    <a:pt x="3287" y="8713"/>
                    <a:pt x="3386" y="8713"/>
                  </a:cubicBezTo>
                  <a:cubicBezTo>
                    <a:pt x="3781" y="8713"/>
                    <a:pt x="4148" y="8460"/>
                    <a:pt x="4280" y="8063"/>
                  </a:cubicBezTo>
                  <a:lnTo>
                    <a:pt x="4280" y="8051"/>
                  </a:lnTo>
                  <a:cubicBezTo>
                    <a:pt x="4356" y="7797"/>
                    <a:pt x="4577" y="7666"/>
                    <a:pt x="4799" y="7666"/>
                  </a:cubicBezTo>
                  <a:cubicBezTo>
                    <a:pt x="4988" y="7666"/>
                    <a:pt x="5179" y="7762"/>
                    <a:pt x="5282" y="7957"/>
                  </a:cubicBezTo>
                  <a:cubicBezTo>
                    <a:pt x="5442" y="8303"/>
                    <a:pt x="5784" y="8504"/>
                    <a:pt x="6138" y="8504"/>
                  </a:cubicBezTo>
                  <a:cubicBezTo>
                    <a:pt x="6279" y="8504"/>
                    <a:pt x="6421" y="8472"/>
                    <a:pt x="6556" y="8405"/>
                  </a:cubicBezTo>
                  <a:cubicBezTo>
                    <a:pt x="7027" y="8169"/>
                    <a:pt x="7216" y="7580"/>
                    <a:pt x="6956" y="7120"/>
                  </a:cubicBezTo>
                  <a:cubicBezTo>
                    <a:pt x="6761" y="6739"/>
                    <a:pt x="7059" y="6313"/>
                    <a:pt x="7444" y="6313"/>
                  </a:cubicBezTo>
                  <a:cubicBezTo>
                    <a:pt x="7500" y="6313"/>
                    <a:pt x="7558" y="6322"/>
                    <a:pt x="7617" y="6342"/>
                  </a:cubicBezTo>
                  <a:cubicBezTo>
                    <a:pt x="7710" y="6371"/>
                    <a:pt x="7805" y="6385"/>
                    <a:pt x="7898" y="6385"/>
                  </a:cubicBezTo>
                  <a:cubicBezTo>
                    <a:pt x="8299" y="6385"/>
                    <a:pt x="8671" y="6130"/>
                    <a:pt x="8796" y="5729"/>
                  </a:cubicBezTo>
                  <a:cubicBezTo>
                    <a:pt x="8961" y="5233"/>
                    <a:pt x="8690" y="4703"/>
                    <a:pt x="8194" y="4550"/>
                  </a:cubicBezTo>
                  <a:cubicBezTo>
                    <a:pt x="7735" y="4396"/>
                    <a:pt x="7676" y="3760"/>
                    <a:pt x="8112" y="3536"/>
                  </a:cubicBezTo>
                  <a:cubicBezTo>
                    <a:pt x="8548" y="3288"/>
                    <a:pt x="8725" y="2734"/>
                    <a:pt x="8489" y="2286"/>
                  </a:cubicBezTo>
                  <a:cubicBezTo>
                    <a:pt x="8319" y="1963"/>
                    <a:pt x="7989" y="1774"/>
                    <a:pt x="7646" y="1774"/>
                  </a:cubicBezTo>
                  <a:cubicBezTo>
                    <a:pt x="7514" y="1774"/>
                    <a:pt x="7379" y="1802"/>
                    <a:pt x="7251" y="1861"/>
                  </a:cubicBezTo>
                  <a:cubicBezTo>
                    <a:pt x="7167" y="1905"/>
                    <a:pt x="7081" y="1924"/>
                    <a:pt x="6997" y="1924"/>
                  </a:cubicBezTo>
                  <a:cubicBezTo>
                    <a:pt x="6648" y="1924"/>
                    <a:pt x="6349" y="1582"/>
                    <a:pt x="6473" y="1201"/>
                  </a:cubicBezTo>
                  <a:cubicBezTo>
                    <a:pt x="6676" y="483"/>
                    <a:pt x="6106" y="1"/>
                    <a:pt x="5542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3810175" y="3894150"/>
              <a:ext cx="119125" cy="119400"/>
            </a:xfrm>
            <a:custGeom>
              <a:rect b="b" l="l" r="r" t="t"/>
              <a:pathLst>
                <a:path extrusionOk="0" h="4776" w="4765">
                  <a:moveTo>
                    <a:pt x="2382" y="1"/>
                  </a:moveTo>
                  <a:cubicBezTo>
                    <a:pt x="1062" y="1"/>
                    <a:pt x="1" y="1074"/>
                    <a:pt x="1" y="2382"/>
                  </a:cubicBezTo>
                  <a:cubicBezTo>
                    <a:pt x="1" y="3703"/>
                    <a:pt x="1062" y="4776"/>
                    <a:pt x="2382" y="4776"/>
                  </a:cubicBezTo>
                  <a:cubicBezTo>
                    <a:pt x="3703" y="4776"/>
                    <a:pt x="4764" y="3703"/>
                    <a:pt x="4764" y="2382"/>
                  </a:cubicBezTo>
                  <a:cubicBezTo>
                    <a:pt x="4764" y="1074"/>
                    <a:pt x="3703" y="1"/>
                    <a:pt x="238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4267050" y="3886175"/>
              <a:ext cx="208425" cy="135350"/>
            </a:xfrm>
            <a:custGeom>
              <a:rect b="b" l="l" r="r" t="t"/>
              <a:pathLst>
                <a:path extrusionOk="0" h="5414" w="8337">
                  <a:moveTo>
                    <a:pt x="2707" y="1"/>
                  </a:moveTo>
                  <a:cubicBezTo>
                    <a:pt x="1216" y="1"/>
                    <a:pt x="1" y="1214"/>
                    <a:pt x="1" y="2701"/>
                  </a:cubicBezTo>
                  <a:cubicBezTo>
                    <a:pt x="1" y="4201"/>
                    <a:pt x="1216" y="5414"/>
                    <a:pt x="2707" y="5414"/>
                  </a:cubicBezTo>
                  <a:cubicBezTo>
                    <a:pt x="2729" y="5414"/>
                    <a:pt x="2750" y="5414"/>
                    <a:pt x="2771" y="5413"/>
                  </a:cubicBezTo>
                  <a:cubicBezTo>
                    <a:pt x="4057" y="5413"/>
                    <a:pt x="7381" y="3385"/>
                    <a:pt x="8242" y="2843"/>
                  </a:cubicBezTo>
                  <a:cubicBezTo>
                    <a:pt x="8337" y="2772"/>
                    <a:pt x="8337" y="2631"/>
                    <a:pt x="8242" y="2572"/>
                  </a:cubicBezTo>
                  <a:cubicBezTo>
                    <a:pt x="7381" y="2029"/>
                    <a:pt x="4057" y="1"/>
                    <a:pt x="2771" y="1"/>
                  </a:cubicBezTo>
                  <a:cubicBezTo>
                    <a:pt x="2750" y="1"/>
                    <a:pt x="2729" y="1"/>
                    <a:pt x="270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3272250" y="3886200"/>
              <a:ext cx="205475" cy="135325"/>
            </a:xfrm>
            <a:custGeom>
              <a:rect b="b" l="l" r="r" t="t"/>
              <a:pathLst>
                <a:path extrusionOk="0" h="5413" w="8219">
                  <a:moveTo>
                    <a:pt x="5577" y="0"/>
                  </a:moveTo>
                  <a:cubicBezTo>
                    <a:pt x="4280" y="0"/>
                    <a:pt x="967" y="2028"/>
                    <a:pt x="95" y="2571"/>
                  </a:cubicBezTo>
                  <a:cubicBezTo>
                    <a:pt x="0" y="2630"/>
                    <a:pt x="0" y="2771"/>
                    <a:pt x="95" y="2842"/>
                  </a:cubicBezTo>
                  <a:cubicBezTo>
                    <a:pt x="967" y="3384"/>
                    <a:pt x="4292" y="5412"/>
                    <a:pt x="5577" y="5412"/>
                  </a:cubicBezTo>
                  <a:cubicBezTo>
                    <a:pt x="7051" y="5377"/>
                    <a:pt x="8218" y="4174"/>
                    <a:pt x="8218" y="2700"/>
                  </a:cubicBezTo>
                  <a:cubicBezTo>
                    <a:pt x="8218" y="1238"/>
                    <a:pt x="7051" y="36"/>
                    <a:pt x="5577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4099350" y="3604300"/>
              <a:ext cx="129350" cy="124075"/>
            </a:xfrm>
            <a:custGeom>
              <a:rect b="b" l="l" r="r" t="t"/>
              <a:pathLst>
                <a:path extrusionOk="0" h="4963" w="5174">
                  <a:moveTo>
                    <a:pt x="5043" y="1"/>
                  </a:moveTo>
                  <a:cubicBezTo>
                    <a:pt x="5033" y="1"/>
                    <a:pt x="5022" y="2"/>
                    <a:pt x="5011" y="5"/>
                  </a:cubicBezTo>
                  <a:cubicBezTo>
                    <a:pt x="4268" y="170"/>
                    <a:pt x="1462" y="854"/>
                    <a:pt x="778" y="1538"/>
                  </a:cubicBezTo>
                  <a:cubicBezTo>
                    <a:pt x="0" y="2316"/>
                    <a:pt x="0" y="3589"/>
                    <a:pt x="790" y="4379"/>
                  </a:cubicBezTo>
                  <a:cubicBezTo>
                    <a:pt x="1179" y="4768"/>
                    <a:pt x="1692" y="4963"/>
                    <a:pt x="2206" y="4963"/>
                  </a:cubicBezTo>
                  <a:cubicBezTo>
                    <a:pt x="2721" y="4963"/>
                    <a:pt x="3237" y="4768"/>
                    <a:pt x="3631" y="4379"/>
                  </a:cubicBezTo>
                  <a:cubicBezTo>
                    <a:pt x="4304" y="3695"/>
                    <a:pt x="4987" y="889"/>
                    <a:pt x="5152" y="146"/>
                  </a:cubicBezTo>
                  <a:cubicBezTo>
                    <a:pt x="5173" y="74"/>
                    <a:pt x="5121" y="1"/>
                    <a:pt x="504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3519325" y="4187950"/>
              <a:ext cx="130525" cy="124900"/>
            </a:xfrm>
            <a:custGeom>
              <a:rect b="b" l="l" r="r" t="t"/>
              <a:pathLst>
                <a:path extrusionOk="0" h="4996" w="5221">
                  <a:moveTo>
                    <a:pt x="2995" y="1"/>
                  </a:moveTo>
                  <a:cubicBezTo>
                    <a:pt x="2465" y="1"/>
                    <a:pt x="1937" y="210"/>
                    <a:pt x="1542" y="629"/>
                  </a:cubicBezTo>
                  <a:cubicBezTo>
                    <a:pt x="870" y="1301"/>
                    <a:pt x="186" y="4119"/>
                    <a:pt x="21" y="4849"/>
                  </a:cubicBezTo>
                  <a:cubicBezTo>
                    <a:pt x="1" y="4922"/>
                    <a:pt x="53" y="4995"/>
                    <a:pt x="130" y="4995"/>
                  </a:cubicBezTo>
                  <a:cubicBezTo>
                    <a:pt x="141" y="4995"/>
                    <a:pt x="152" y="4994"/>
                    <a:pt x="163" y="4991"/>
                  </a:cubicBezTo>
                  <a:cubicBezTo>
                    <a:pt x="894" y="4826"/>
                    <a:pt x="3712" y="4142"/>
                    <a:pt x="4384" y="3470"/>
                  </a:cubicBezTo>
                  <a:cubicBezTo>
                    <a:pt x="5197" y="2692"/>
                    <a:pt x="5221" y="1395"/>
                    <a:pt x="4419" y="593"/>
                  </a:cubicBezTo>
                  <a:cubicBezTo>
                    <a:pt x="4024" y="198"/>
                    <a:pt x="3509" y="1"/>
                    <a:pt x="299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4098150" y="4187950"/>
              <a:ext cx="130550" cy="124900"/>
            </a:xfrm>
            <a:custGeom>
              <a:rect b="b" l="l" r="r" t="t"/>
              <a:pathLst>
                <a:path extrusionOk="0" h="4996" w="5222">
                  <a:moveTo>
                    <a:pt x="2227" y="1"/>
                  </a:moveTo>
                  <a:cubicBezTo>
                    <a:pt x="1713" y="1"/>
                    <a:pt x="1198" y="198"/>
                    <a:pt x="803" y="593"/>
                  </a:cubicBezTo>
                  <a:cubicBezTo>
                    <a:pt x="1" y="1395"/>
                    <a:pt x="24" y="2692"/>
                    <a:pt x="838" y="3470"/>
                  </a:cubicBezTo>
                  <a:cubicBezTo>
                    <a:pt x="1510" y="4142"/>
                    <a:pt x="4328" y="4826"/>
                    <a:pt x="5071" y="4991"/>
                  </a:cubicBezTo>
                  <a:cubicBezTo>
                    <a:pt x="5080" y="4994"/>
                    <a:pt x="5090" y="4995"/>
                    <a:pt x="5099" y="4995"/>
                  </a:cubicBezTo>
                  <a:cubicBezTo>
                    <a:pt x="5169" y="4995"/>
                    <a:pt x="5221" y="4922"/>
                    <a:pt x="5200" y="4849"/>
                  </a:cubicBezTo>
                  <a:cubicBezTo>
                    <a:pt x="5035" y="4119"/>
                    <a:pt x="4352" y="1301"/>
                    <a:pt x="3679" y="629"/>
                  </a:cubicBezTo>
                  <a:cubicBezTo>
                    <a:pt x="3285" y="210"/>
                    <a:pt x="2757" y="1"/>
                    <a:pt x="222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3519325" y="3604300"/>
              <a:ext cx="129350" cy="124050"/>
            </a:xfrm>
            <a:custGeom>
              <a:rect b="b" l="l" r="r" t="t"/>
              <a:pathLst>
                <a:path extrusionOk="0" h="4962" w="5174">
                  <a:moveTo>
                    <a:pt x="119" y="0"/>
                  </a:moveTo>
                  <a:cubicBezTo>
                    <a:pt x="52" y="0"/>
                    <a:pt x="1" y="65"/>
                    <a:pt x="21" y="146"/>
                  </a:cubicBezTo>
                  <a:cubicBezTo>
                    <a:pt x="186" y="889"/>
                    <a:pt x="870" y="3695"/>
                    <a:pt x="1542" y="4379"/>
                  </a:cubicBezTo>
                  <a:cubicBezTo>
                    <a:pt x="1936" y="4767"/>
                    <a:pt x="2449" y="4961"/>
                    <a:pt x="2962" y="4961"/>
                  </a:cubicBezTo>
                  <a:cubicBezTo>
                    <a:pt x="3478" y="4961"/>
                    <a:pt x="3993" y="4764"/>
                    <a:pt x="4384" y="4367"/>
                  </a:cubicBezTo>
                  <a:cubicBezTo>
                    <a:pt x="5174" y="3589"/>
                    <a:pt x="5174" y="2316"/>
                    <a:pt x="4384" y="1538"/>
                  </a:cubicBezTo>
                  <a:cubicBezTo>
                    <a:pt x="3712" y="854"/>
                    <a:pt x="894" y="170"/>
                    <a:pt x="151" y="5"/>
                  </a:cubicBezTo>
                  <a:cubicBezTo>
                    <a:pt x="140" y="2"/>
                    <a:pt x="130" y="0"/>
                    <a:pt x="11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4652300" y="4090950"/>
              <a:ext cx="85500" cy="65575"/>
            </a:xfrm>
            <a:custGeom>
              <a:rect b="b" l="l" r="r" t="t"/>
              <a:pathLst>
                <a:path extrusionOk="0" h="2623" w="3420">
                  <a:moveTo>
                    <a:pt x="1241" y="1"/>
                  </a:moveTo>
                  <a:cubicBezTo>
                    <a:pt x="899" y="1"/>
                    <a:pt x="563" y="163"/>
                    <a:pt x="354" y="465"/>
                  </a:cubicBezTo>
                  <a:cubicBezTo>
                    <a:pt x="1" y="960"/>
                    <a:pt x="119" y="1644"/>
                    <a:pt x="614" y="1985"/>
                  </a:cubicBezTo>
                  <a:cubicBezTo>
                    <a:pt x="1121" y="2339"/>
                    <a:pt x="3420" y="2622"/>
                    <a:pt x="3420" y="2622"/>
                  </a:cubicBezTo>
                  <a:cubicBezTo>
                    <a:pt x="3420" y="2622"/>
                    <a:pt x="2382" y="547"/>
                    <a:pt x="1887" y="205"/>
                  </a:cubicBezTo>
                  <a:lnTo>
                    <a:pt x="1875" y="205"/>
                  </a:lnTo>
                  <a:cubicBezTo>
                    <a:pt x="1682" y="67"/>
                    <a:pt x="1460" y="1"/>
                    <a:pt x="1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4717750" y="4063900"/>
              <a:ext cx="58375" cy="92900"/>
            </a:xfrm>
            <a:custGeom>
              <a:rect b="b" l="l" r="r" t="t"/>
              <a:pathLst>
                <a:path extrusionOk="0" h="3716" w="2335">
                  <a:moveTo>
                    <a:pt x="1161" y="0"/>
                  </a:moveTo>
                  <a:cubicBezTo>
                    <a:pt x="629" y="0"/>
                    <a:pt x="168" y="390"/>
                    <a:pt x="83" y="933"/>
                  </a:cubicBezTo>
                  <a:cubicBezTo>
                    <a:pt x="0" y="1535"/>
                    <a:pt x="778" y="3716"/>
                    <a:pt x="778" y="3716"/>
                  </a:cubicBezTo>
                  <a:cubicBezTo>
                    <a:pt x="778" y="3716"/>
                    <a:pt x="2158" y="1853"/>
                    <a:pt x="2252" y="1264"/>
                  </a:cubicBezTo>
                  <a:cubicBezTo>
                    <a:pt x="2335" y="662"/>
                    <a:pt x="1922" y="108"/>
                    <a:pt x="1332" y="14"/>
                  </a:cubicBezTo>
                  <a:cubicBezTo>
                    <a:pt x="1275" y="5"/>
                    <a:pt x="1218" y="0"/>
                    <a:pt x="1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4579800" y="4008475"/>
              <a:ext cx="309225" cy="296700"/>
            </a:xfrm>
            <a:custGeom>
              <a:rect b="b" l="l" r="r" t="t"/>
              <a:pathLst>
                <a:path extrusionOk="0" h="11868" w="12369">
                  <a:moveTo>
                    <a:pt x="6202" y="5933"/>
                  </a:moveTo>
                  <a:lnTo>
                    <a:pt x="6237" y="5968"/>
                  </a:lnTo>
                  <a:lnTo>
                    <a:pt x="6202" y="5945"/>
                  </a:lnTo>
                  <a:lnTo>
                    <a:pt x="6178" y="5968"/>
                  </a:lnTo>
                  <a:lnTo>
                    <a:pt x="6202" y="5933"/>
                  </a:lnTo>
                  <a:close/>
                  <a:moveTo>
                    <a:pt x="7843" y="0"/>
                  </a:moveTo>
                  <a:cubicBezTo>
                    <a:pt x="7116" y="0"/>
                    <a:pt x="6431" y="436"/>
                    <a:pt x="6143" y="1146"/>
                  </a:cubicBezTo>
                  <a:cubicBezTo>
                    <a:pt x="6149" y="1152"/>
                    <a:pt x="6143" y="1155"/>
                    <a:pt x="6137" y="1155"/>
                  </a:cubicBezTo>
                  <a:cubicBezTo>
                    <a:pt x="6131" y="1155"/>
                    <a:pt x="6125" y="1152"/>
                    <a:pt x="6131" y="1146"/>
                  </a:cubicBezTo>
                  <a:cubicBezTo>
                    <a:pt x="5841" y="459"/>
                    <a:pt x="5168" y="42"/>
                    <a:pt x="4458" y="42"/>
                  </a:cubicBezTo>
                  <a:cubicBezTo>
                    <a:pt x="4218" y="42"/>
                    <a:pt x="3973" y="90"/>
                    <a:pt x="3738" y="191"/>
                  </a:cubicBezTo>
                  <a:cubicBezTo>
                    <a:pt x="2806" y="580"/>
                    <a:pt x="2382" y="1653"/>
                    <a:pt x="2783" y="2584"/>
                  </a:cubicBezTo>
                  <a:lnTo>
                    <a:pt x="2783" y="2596"/>
                  </a:lnTo>
                  <a:lnTo>
                    <a:pt x="2759" y="2596"/>
                  </a:lnTo>
                  <a:cubicBezTo>
                    <a:pt x="2542" y="2511"/>
                    <a:pt x="2319" y="2471"/>
                    <a:pt x="2099" y="2471"/>
                  </a:cubicBezTo>
                  <a:cubicBezTo>
                    <a:pt x="1375" y="2471"/>
                    <a:pt x="691" y="2908"/>
                    <a:pt x="401" y="3622"/>
                  </a:cubicBezTo>
                  <a:cubicBezTo>
                    <a:pt x="24" y="4553"/>
                    <a:pt x="472" y="5615"/>
                    <a:pt x="1403" y="5992"/>
                  </a:cubicBezTo>
                  <a:cubicBezTo>
                    <a:pt x="460" y="6369"/>
                    <a:pt x="0" y="7466"/>
                    <a:pt x="413" y="8397"/>
                  </a:cubicBezTo>
                  <a:cubicBezTo>
                    <a:pt x="710" y="9096"/>
                    <a:pt x="1389" y="9510"/>
                    <a:pt x="2099" y="9510"/>
                  </a:cubicBezTo>
                  <a:cubicBezTo>
                    <a:pt x="2348" y="9510"/>
                    <a:pt x="2600" y="9459"/>
                    <a:pt x="2842" y="9352"/>
                  </a:cubicBezTo>
                  <a:lnTo>
                    <a:pt x="2854" y="9352"/>
                  </a:lnTo>
                  <a:cubicBezTo>
                    <a:pt x="2854" y="9352"/>
                    <a:pt x="2854" y="9352"/>
                    <a:pt x="2854" y="9364"/>
                  </a:cubicBezTo>
                  <a:cubicBezTo>
                    <a:pt x="2476" y="10295"/>
                    <a:pt x="2936" y="11356"/>
                    <a:pt x="3868" y="11734"/>
                  </a:cubicBezTo>
                  <a:cubicBezTo>
                    <a:pt x="4091" y="11824"/>
                    <a:pt x="4323" y="11867"/>
                    <a:pt x="4551" y="11867"/>
                  </a:cubicBezTo>
                  <a:cubicBezTo>
                    <a:pt x="5274" y="11867"/>
                    <a:pt x="5962" y="11437"/>
                    <a:pt x="6249" y="10720"/>
                  </a:cubicBezTo>
                  <a:cubicBezTo>
                    <a:pt x="6541" y="11417"/>
                    <a:pt x="7216" y="11831"/>
                    <a:pt x="7928" y="11831"/>
                  </a:cubicBezTo>
                  <a:cubicBezTo>
                    <a:pt x="8166" y="11831"/>
                    <a:pt x="8409" y="11784"/>
                    <a:pt x="8643" y="11687"/>
                  </a:cubicBezTo>
                  <a:cubicBezTo>
                    <a:pt x="9562" y="11286"/>
                    <a:pt x="9998" y="10213"/>
                    <a:pt x="9598" y="9281"/>
                  </a:cubicBezTo>
                  <a:lnTo>
                    <a:pt x="9598" y="9270"/>
                  </a:lnTo>
                  <a:lnTo>
                    <a:pt x="9621" y="9281"/>
                  </a:lnTo>
                  <a:cubicBezTo>
                    <a:pt x="9843" y="9371"/>
                    <a:pt x="10071" y="9413"/>
                    <a:pt x="10296" y="9413"/>
                  </a:cubicBezTo>
                  <a:cubicBezTo>
                    <a:pt x="11018" y="9413"/>
                    <a:pt x="11703" y="8977"/>
                    <a:pt x="11991" y="8267"/>
                  </a:cubicBezTo>
                  <a:cubicBezTo>
                    <a:pt x="12368" y="7324"/>
                    <a:pt x="11909" y="6263"/>
                    <a:pt x="10977" y="5886"/>
                  </a:cubicBezTo>
                  <a:lnTo>
                    <a:pt x="10989" y="5886"/>
                  </a:lnTo>
                  <a:cubicBezTo>
                    <a:pt x="11920" y="5485"/>
                    <a:pt x="12345" y="4412"/>
                    <a:pt x="11944" y="3492"/>
                  </a:cubicBezTo>
                  <a:cubicBezTo>
                    <a:pt x="11653" y="2796"/>
                    <a:pt x="10980" y="2376"/>
                    <a:pt x="10270" y="2376"/>
                  </a:cubicBezTo>
                  <a:cubicBezTo>
                    <a:pt x="10030" y="2376"/>
                    <a:pt x="9786" y="2424"/>
                    <a:pt x="9550" y="2526"/>
                  </a:cubicBezTo>
                  <a:lnTo>
                    <a:pt x="9539" y="2526"/>
                  </a:lnTo>
                  <a:lnTo>
                    <a:pt x="9539" y="2514"/>
                  </a:lnTo>
                  <a:cubicBezTo>
                    <a:pt x="9916" y="1571"/>
                    <a:pt x="9456" y="509"/>
                    <a:pt x="8525" y="132"/>
                  </a:cubicBezTo>
                  <a:cubicBezTo>
                    <a:pt x="8300" y="42"/>
                    <a:pt x="8070" y="0"/>
                    <a:pt x="784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4643450" y="4071175"/>
              <a:ext cx="92000" cy="85050"/>
            </a:xfrm>
            <a:custGeom>
              <a:rect b="b" l="l" r="r" t="t"/>
              <a:pathLst>
                <a:path extrusionOk="0" h="3402" w="3680">
                  <a:moveTo>
                    <a:pt x="1418" y="1"/>
                  </a:moveTo>
                  <a:cubicBezTo>
                    <a:pt x="1077" y="1"/>
                    <a:pt x="736" y="137"/>
                    <a:pt x="484" y="407"/>
                  </a:cubicBezTo>
                  <a:cubicBezTo>
                    <a:pt x="1" y="925"/>
                    <a:pt x="25" y="1739"/>
                    <a:pt x="543" y="2222"/>
                  </a:cubicBezTo>
                  <a:cubicBezTo>
                    <a:pt x="1062" y="2706"/>
                    <a:pt x="3680" y="3401"/>
                    <a:pt x="3680" y="3401"/>
                  </a:cubicBezTo>
                  <a:cubicBezTo>
                    <a:pt x="3680" y="3401"/>
                    <a:pt x="2807" y="831"/>
                    <a:pt x="2288" y="348"/>
                  </a:cubicBezTo>
                  <a:cubicBezTo>
                    <a:pt x="2045" y="116"/>
                    <a:pt x="1732" y="1"/>
                    <a:pt x="1418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4734250" y="4157375"/>
              <a:ext cx="91975" cy="85050"/>
            </a:xfrm>
            <a:custGeom>
              <a:rect b="b" l="l" r="r" t="t"/>
              <a:pathLst>
                <a:path extrusionOk="0" h="3402" w="3679">
                  <a:moveTo>
                    <a:pt x="0" y="1"/>
                  </a:moveTo>
                  <a:cubicBezTo>
                    <a:pt x="0" y="1"/>
                    <a:pt x="873" y="2571"/>
                    <a:pt x="1392" y="3054"/>
                  </a:cubicBezTo>
                  <a:cubicBezTo>
                    <a:pt x="1640" y="3286"/>
                    <a:pt x="1954" y="3401"/>
                    <a:pt x="2267" y="3401"/>
                  </a:cubicBezTo>
                  <a:cubicBezTo>
                    <a:pt x="2606" y="3401"/>
                    <a:pt x="2944" y="3265"/>
                    <a:pt x="3196" y="2995"/>
                  </a:cubicBezTo>
                  <a:cubicBezTo>
                    <a:pt x="3679" y="2476"/>
                    <a:pt x="3655" y="1663"/>
                    <a:pt x="3137" y="1180"/>
                  </a:cubicBezTo>
                  <a:cubicBezTo>
                    <a:pt x="2630" y="69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4625175" y="4126700"/>
              <a:ext cx="109675" cy="64000"/>
            </a:xfrm>
            <a:custGeom>
              <a:rect b="b" l="l" r="r" t="t"/>
              <a:pathLst>
                <a:path extrusionOk="0" h="2560" w="4387">
                  <a:moveTo>
                    <a:pt x="1282" y="1"/>
                  </a:moveTo>
                  <a:cubicBezTo>
                    <a:pt x="1271" y="1"/>
                    <a:pt x="1261" y="1"/>
                    <a:pt x="1251" y="1"/>
                  </a:cubicBezTo>
                  <a:cubicBezTo>
                    <a:pt x="543" y="25"/>
                    <a:pt x="1" y="614"/>
                    <a:pt x="25" y="1322"/>
                  </a:cubicBezTo>
                  <a:cubicBezTo>
                    <a:pt x="48" y="2010"/>
                    <a:pt x="614" y="2560"/>
                    <a:pt x="1311" y="2560"/>
                  </a:cubicBezTo>
                  <a:cubicBezTo>
                    <a:pt x="1319" y="2560"/>
                    <a:pt x="1326" y="2560"/>
                    <a:pt x="1333" y="2560"/>
                  </a:cubicBezTo>
                  <a:cubicBezTo>
                    <a:pt x="2041" y="2536"/>
                    <a:pt x="4387" y="1180"/>
                    <a:pt x="4387" y="1180"/>
                  </a:cubicBezTo>
                  <a:cubicBezTo>
                    <a:pt x="4387" y="1180"/>
                    <a:pt x="2027" y="1"/>
                    <a:pt x="1282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4734825" y="4122850"/>
              <a:ext cx="110275" cy="64050"/>
            </a:xfrm>
            <a:custGeom>
              <a:rect b="b" l="l" r="r" t="t"/>
              <a:pathLst>
                <a:path extrusionOk="0" h="2562" w="4411">
                  <a:moveTo>
                    <a:pt x="3118" y="0"/>
                  </a:moveTo>
                  <a:cubicBezTo>
                    <a:pt x="3097" y="0"/>
                    <a:pt x="3076" y="1"/>
                    <a:pt x="3055" y="2"/>
                  </a:cubicBezTo>
                  <a:cubicBezTo>
                    <a:pt x="2347" y="26"/>
                    <a:pt x="1" y="1382"/>
                    <a:pt x="1" y="1382"/>
                  </a:cubicBezTo>
                  <a:cubicBezTo>
                    <a:pt x="1" y="1382"/>
                    <a:pt x="2361" y="2561"/>
                    <a:pt x="3106" y="2561"/>
                  </a:cubicBezTo>
                  <a:cubicBezTo>
                    <a:pt x="3117" y="2561"/>
                    <a:pt x="3127" y="2561"/>
                    <a:pt x="3137" y="2561"/>
                  </a:cubicBezTo>
                  <a:cubicBezTo>
                    <a:pt x="3845" y="2549"/>
                    <a:pt x="4411" y="1959"/>
                    <a:pt x="4387" y="1240"/>
                  </a:cubicBezTo>
                  <a:cubicBezTo>
                    <a:pt x="4364" y="554"/>
                    <a:pt x="3797" y="0"/>
                    <a:pt x="3118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4645225" y="4156200"/>
              <a:ext cx="89050" cy="89000"/>
            </a:xfrm>
            <a:custGeom>
              <a:rect b="b" l="l" r="r" t="t"/>
              <a:pathLst>
                <a:path extrusionOk="0" h="3560" w="3562">
                  <a:moveTo>
                    <a:pt x="3561" y="0"/>
                  </a:moveTo>
                  <a:lnTo>
                    <a:pt x="3561" y="0"/>
                  </a:lnTo>
                  <a:cubicBezTo>
                    <a:pt x="3561" y="0"/>
                    <a:pt x="991" y="873"/>
                    <a:pt x="508" y="1392"/>
                  </a:cubicBezTo>
                  <a:cubicBezTo>
                    <a:pt x="1" y="1899"/>
                    <a:pt x="24" y="2724"/>
                    <a:pt x="543" y="3219"/>
                  </a:cubicBezTo>
                  <a:cubicBezTo>
                    <a:pt x="793" y="3447"/>
                    <a:pt x="1108" y="3559"/>
                    <a:pt x="1422" y="3559"/>
                  </a:cubicBezTo>
                  <a:cubicBezTo>
                    <a:pt x="1775" y="3559"/>
                    <a:pt x="2127" y="3417"/>
                    <a:pt x="2382" y="3137"/>
                  </a:cubicBezTo>
                  <a:cubicBezTo>
                    <a:pt x="2866" y="2618"/>
                    <a:pt x="3561" y="1"/>
                    <a:pt x="3561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4735425" y="4068825"/>
              <a:ext cx="88450" cy="88575"/>
            </a:xfrm>
            <a:custGeom>
              <a:rect b="b" l="l" r="r" t="t"/>
              <a:pathLst>
                <a:path extrusionOk="0" h="3543" w="3538">
                  <a:moveTo>
                    <a:pt x="2115" y="0"/>
                  </a:moveTo>
                  <a:cubicBezTo>
                    <a:pt x="1772" y="0"/>
                    <a:pt x="1431" y="136"/>
                    <a:pt x="1180" y="406"/>
                  </a:cubicBezTo>
                  <a:cubicBezTo>
                    <a:pt x="696" y="925"/>
                    <a:pt x="1" y="3543"/>
                    <a:pt x="1" y="3543"/>
                  </a:cubicBezTo>
                  <a:cubicBezTo>
                    <a:pt x="1" y="3543"/>
                    <a:pt x="2571" y="2670"/>
                    <a:pt x="3054" y="2151"/>
                  </a:cubicBezTo>
                  <a:cubicBezTo>
                    <a:pt x="3538" y="1632"/>
                    <a:pt x="3502" y="831"/>
                    <a:pt x="2995" y="347"/>
                  </a:cubicBezTo>
                  <a:cubicBezTo>
                    <a:pt x="2747" y="116"/>
                    <a:pt x="2430" y="0"/>
                    <a:pt x="2115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4703900" y="4156775"/>
              <a:ext cx="65150" cy="109125"/>
            </a:xfrm>
            <a:custGeom>
              <a:rect b="b" l="l" r="r" t="t"/>
              <a:pathLst>
                <a:path extrusionOk="0" h="4365" w="2606">
                  <a:moveTo>
                    <a:pt x="1203" y="1"/>
                  </a:moveTo>
                  <a:cubicBezTo>
                    <a:pt x="1203" y="1"/>
                    <a:pt x="0" y="2430"/>
                    <a:pt x="24" y="3137"/>
                  </a:cubicBezTo>
                  <a:cubicBezTo>
                    <a:pt x="58" y="3830"/>
                    <a:pt x="624" y="4364"/>
                    <a:pt x="1300" y="4364"/>
                  </a:cubicBezTo>
                  <a:cubicBezTo>
                    <a:pt x="1315" y="4364"/>
                    <a:pt x="1330" y="4364"/>
                    <a:pt x="1344" y="4363"/>
                  </a:cubicBezTo>
                  <a:cubicBezTo>
                    <a:pt x="2052" y="4340"/>
                    <a:pt x="2606" y="3762"/>
                    <a:pt x="2594" y="3055"/>
                  </a:cubicBezTo>
                  <a:lnTo>
                    <a:pt x="2582" y="3055"/>
                  </a:lnTo>
                  <a:cubicBezTo>
                    <a:pt x="2559" y="2347"/>
                    <a:pt x="1203" y="1"/>
                    <a:pt x="1203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4700650" y="4047700"/>
              <a:ext cx="65150" cy="109100"/>
            </a:xfrm>
            <a:custGeom>
              <a:rect b="b" l="l" r="r" t="t"/>
              <a:pathLst>
                <a:path extrusionOk="0" h="4364" w="2606">
                  <a:moveTo>
                    <a:pt x="1294" y="1"/>
                  </a:moveTo>
                  <a:cubicBezTo>
                    <a:pt x="1280" y="1"/>
                    <a:pt x="1265" y="1"/>
                    <a:pt x="1250" y="2"/>
                  </a:cubicBezTo>
                  <a:cubicBezTo>
                    <a:pt x="554" y="25"/>
                    <a:pt x="0" y="603"/>
                    <a:pt x="12" y="1310"/>
                  </a:cubicBezTo>
                  <a:cubicBezTo>
                    <a:pt x="36" y="2018"/>
                    <a:pt x="1403" y="4364"/>
                    <a:pt x="1403" y="4364"/>
                  </a:cubicBezTo>
                  <a:cubicBezTo>
                    <a:pt x="1403" y="4364"/>
                    <a:pt x="2606" y="1935"/>
                    <a:pt x="2582" y="1228"/>
                  </a:cubicBezTo>
                  <a:cubicBezTo>
                    <a:pt x="2548" y="535"/>
                    <a:pt x="1982" y="1"/>
                    <a:pt x="1294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4690325" y="4088725"/>
              <a:ext cx="51600" cy="72800"/>
            </a:xfrm>
            <a:custGeom>
              <a:rect b="b" l="l" r="r" t="t"/>
              <a:pathLst>
                <a:path extrusionOk="0" h="2912" w="2064">
                  <a:moveTo>
                    <a:pt x="1025" y="0"/>
                  </a:moveTo>
                  <a:cubicBezTo>
                    <a:pt x="911" y="0"/>
                    <a:pt x="796" y="23"/>
                    <a:pt x="684" y="70"/>
                  </a:cubicBezTo>
                  <a:cubicBezTo>
                    <a:pt x="201" y="282"/>
                    <a:pt x="1" y="848"/>
                    <a:pt x="248" y="1296"/>
                  </a:cubicBezTo>
                  <a:cubicBezTo>
                    <a:pt x="437" y="1744"/>
                    <a:pt x="1899" y="2912"/>
                    <a:pt x="1899" y="2912"/>
                  </a:cubicBezTo>
                  <a:cubicBezTo>
                    <a:pt x="1899" y="2912"/>
                    <a:pt x="2064" y="1060"/>
                    <a:pt x="1864" y="612"/>
                  </a:cubicBezTo>
                  <a:cubicBezTo>
                    <a:pt x="1737" y="234"/>
                    <a:pt x="1391" y="0"/>
                    <a:pt x="1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4732475" y="4161800"/>
              <a:ext cx="50975" cy="69375"/>
            </a:xfrm>
            <a:custGeom>
              <a:rect b="b" l="l" r="r" t="t"/>
              <a:pathLst>
                <a:path extrusionOk="0" h="2775" w="2039">
                  <a:moveTo>
                    <a:pt x="166" y="0"/>
                  </a:moveTo>
                  <a:cubicBezTo>
                    <a:pt x="166" y="1"/>
                    <a:pt x="1" y="1851"/>
                    <a:pt x="201" y="2299"/>
                  </a:cubicBezTo>
                  <a:cubicBezTo>
                    <a:pt x="378" y="2633"/>
                    <a:pt x="670" y="2775"/>
                    <a:pt x="960" y="2775"/>
                  </a:cubicBezTo>
                  <a:cubicBezTo>
                    <a:pt x="1502" y="2775"/>
                    <a:pt x="2039" y="2279"/>
                    <a:pt x="1816" y="1604"/>
                  </a:cubicBezTo>
                  <a:cubicBezTo>
                    <a:pt x="1628" y="1168"/>
                    <a:pt x="166" y="1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4658800" y="4120200"/>
              <a:ext cx="78725" cy="43450"/>
            </a:xfrm>
            <a:custGeom>
              <a:rect b="b" l="l" r="r" t="t"/>
              <a:pathLst>
                <a:path extrusionOk="0" h="1738" w="3149">
                  <a:moveTo>
                    <a:pt x="1246" y="0"/>
                  </a:moveTo>
                  <a:cubicBezTo>
                    <a:pt x="394" y="0"/>
                    <a:pt x="1" y="1213"/>
                    <a:pt x="849" y="1664"/>
                  </a:cubicBezTo>
                  <a:cubicBezTo>
                    <a:pt x="990" y="1719"/>
                    <a:pt x="1260" y="1737"/>
                    <a:pt x="1567" y="1737"/>
                  </a:cubicBezTo>
                  <a:cubicBezTo>
                    <a:pt x="2263" y="1737"/>
                    <a:pt x="3148" y="1641"/>
                    <a:pt x="3148" y="1641"/>
                  </a:cubicBezTo>
                  <a:cubicBezTo>
                    <a:pt x="3148" y="1641"/>
                    <a:pt x="1957" y="214"/>
                    <a:pt x="1509" y="37"/>
                  </a:cubicBezTo>
                  <a:cubicBezTo>
                    <a:pt x="1417" y="12"/>
                    <a:pt x="1329" y="0"/>
                    <a:pt x="1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4736900" y="4159550"/>
              <a:ext cx="78900" cy="43650"/>
            </a:xfrm>
            <a:custGeom>
              <a:rect b="b" l="l" r="r" t="t"/>
              <a:pathLst>
                <a:path extrusionOk="0" h="1746" w="3156">
                  <a:moveTo>
                    <a:pt x="1582" y="0"/>
                  </a:moveTo>
                  <a:cubicBezTo>
                    <a:pt x="888" y="0"/>
                    <a:pt x="1" y="102"/>
                    <a:pt x="1" y="102"/>
                  </a:cubicBezTo>
                  <a:cubicBezTo>
                    <a:pt x="1" y="102"/>
                    <a:pt x="1191" y="1529"/>
                    <a:pt x="1639" y="1706"/>
                  </a:cubicBezTo>
                  <a:cubicBezTo>
                    <a:pt x="1734" y="1733"/>
                    <a:pt x="1825" y="1745"/>
                    <a:pt x="1911" y="1745"/>
                  </a:cubicBezTo>
                  <a:cubicBezTo>
                    <a:pt x="2759" y="1745"/>
                    <a:pt x="3156" y="528"/>
                    <a:pt x="2300" y="79"/>
                  </a:cubicBezTo>
                  <a:cubicBezTo>
                    <a:pt x="2162" y="21"/>
                    <a:pt x="1891" y="0"/>
                    <a:pt x="1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4661150" y="4159525"/>
              <a:ext cx="75775" cy="45450"/>
            </a:xfrm>
            <a:custGeom>
              <a:rect b="b" l="l" r="r" t="t"/>
              <a:pathLst>
                <a:path extrusionOk="0" h="1818" w="3031">
                  <a:moveTo>
                    <a:pt x="1620" y="1"/>
                  </a:moveTo>
                  <a:cubicBezTo>
                    <a:pt x="1243" y="1"/>
                    <a:pt x="894" y="23"/>
                    <a:pt x="731" y="91"/>
                  </a:cubicBezTo>
                  <a:cubicBezTo>
                    <a:pt x="248" y="256"/>
                    <a:pt x="0" y="799"/>
                    <a:pt x="201" y="1282"/>
                  </a:cubicBezTo>
                  <a:cubicBezTo>
                    <a:pt x="344" y="1619"/>
                    <a:pt x="674" y="1818"/>
                    <a:pt x="1018" y="1818"/>
                  </a:cubicBezTo>
                  <a:cubicBezTo>
                    <a:pt x="1156" y="1818"/>
                    <a:pt x="1296" y="1786"/>
                    <a:pt x="1427" y="1718"/>
                  </a:cubicBezTo>
                  <a:lnTo>
                    <a:pt x="1427" y="1707"/>
                  </a:lnTo>
                  <a:cubicBezTo>
                    <a:pt x="1875" y="1518"/>
                    <a:pt x="3031" y="68"/>
                    <a:pt x="3031" y="68"/>
                  </a:cubicBezTo>
                  <a:cubicBezTo>
                    <a:pt x="3031" y="68"/>
                    <a:pt x="2281" y="1"/>
                    <a:pt x="1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4737500" y="4119550"/>
              <a:ext cx="78875" cy="44225"/>
            </a:xfrm>
            <a:custGeom>
              <a:rect b="b" l="l" r="r" t="t"/>
              <a:pathLst>
                <a:path extrusionOk="0" h="1769" w="3155">
                  <a:moveTo>
                    <a:pt x="1906" y="0"/>
                  </a:moveTo>
                  <a:cubicBezTo>
                    <a:pt x="1810" y="0"/>
                    <a:pt x="1709" y="16"/>
                    <a:pt x="1604" y="52"/>
                  </a:cubicBezTo>
                  <a:lnTo>
                    <a:pt x="1604" y="63"/>
                  </a:lnTo>
                  <a:cubicBezTo>
                    <a:pt x="1156" y="252"/>
                    <a:pt x="0" y="1702"/>
                    <a:pt x="0" y="1702"/>
                  </a:cubicBezTo>
                  <a:cubicBezTo>
                    <a:pt x="0" y="1702"/>
                    <a:pt x="750" y="1769"/>
                    <a:pt x="1407" y="1769"/>
                  </a:cubicBezTo>
                  <a:cubicBezTo>
                    <a:pt x="1783" y="1769"/>
                    <a:pt x="2129" y="1747"/>
                    <a:pt x="2287" y="1679"/>
                  </a:cubicBezTo>
                  <a:cubicBezTo>
                    <a:pt x="3155" y="1224"/>
                    <a:pt x="2741" y="0"/>
                    <a:pt x="1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4691775" y="4161500"/>
              <a:ext cx="50150" cy="69300"/>
            </a:xfrm>
            <a:custGeom>
              <a:rect b="b" l="l" r="r" t="t"/>
              <a:pathLst>
                <a:path extrusionOk="0" h="2772" w="2006">
                  <a:moveTo>
                    <a:pt x="1794" y="1"/>
                  </a:moveTo>
                  <a:cubicBezTo>
                    <a:pt x="1794" y="1"/>
                    <a:pt x="367" y="1191"/>
                    <a:pt x="190" y="1639"/>
                  </a:cubicBezTo>
                  <a:cubicBezTo>
                    <a:pt x="0" y="2301"/>
                    <a:pt x="532" y="2772"/>
                    <a:pt x="1066" y="2772"/>
                  </a:cubicBezTo>
                  <a:cubicBezTo>
                    <a:pt x="1359" y="2772"/>
                    <a:pt x="1654" y="2630"/>
                    <a:pt x="1829" y="2300"/>
                  </a:cubicBezTo>
                  <a:cubicBezTo>
                    <a:pt x="2006" y="1840"/>
                    <a:pt x="1794" y="1"/>
                    <a:pt x="17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4732475" y="4088075"/>
              <a:ext cx="51600" cy="73750"/>
            </a:xfrm>
            <a:custGeom>
              <a:rect b="b" l="l" r="r" t="t"/>
              <a:pathLst>
                <a:path extrusionOk="0" h="2950" w="2064">
                  <a:moveTo>
                    <a:pt x="1043" y="1"/>
                  </a:moveTo>
                  <a:cubicBezTo>
                    <a:pt x="653" y="1"/>
                    <a:pt x="288" y="253"/>
                    <a:pt x="178" y="650"/>
                  </a:cubicBezTo>
                  <a:cubicBezTo>
                    <a:pt x="1" y="1098"/>
                    <a:pt x="201" y="2949"/>
                    <a:pt x="201" y="2949"/>
                  </a:cubicBezTo>
                  <a:cubicBezTo>
                    <a:pt x="201" y="2949"/>
                    <a:pt x="1628" y="1759"/>
                    <a:pt x="1816" y="1311"/>
                  </a:cubicBezTo>
                  <a:cubicBezTo>
                    <a:pt x="2064" y="839"/>
                    <a:pt x="1852" y="261"/>
                    <a:pt x="1368" y="61"/>
                  </a:cubicBezTo>
                  <a:cubicBezTo>
                    <a:pt x="1261" y="20"/>
                    <a:pt x="1151" y="1"/>
                    <a:pt x="1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4703600" y="4129075"/>
              <a:ext cx="74600" cy="63800"/>
            </a:xfrm>
            <a:custGeom>
              <a:rect b="b" l="l" r="r" t="t"/>
              <a:pathLst>
                <a:path extrusionOk="0" h="2552" w="2984">
                  <a:moveTo>
                    <a:pt x="1274" y="1"/>
                  </a:moveTo>
                  <a:cubicBezTo>
                    <a:pt x="578" y="1"/>
                    <a:pt x="0" y="567"/>
                    <a:pt x="0" y="1274"/>
                  </a:cubicBezTo>
                  <a:cubicBezTo>
                    <a:pt x="0" y="2039"/>
                    <a:pt x="631" y="2551"/>
                    <a:pt x="1287" y="2551"/>
                  </a:cubicBezTo>
                  <a:cubicBezTo>
                    <a:pt x="1601" y="2551"/>
                    <a:pt x="1922" y="2434"/>
                    <a:pt x="2181" y="2170"/>
                  </a:cubicBezTo>
                  <a:cubicBezTo>
                    <a:pt x="2983" y="1368"/>
                    <a:pt x="2417" y="1"/>
                    <a:pt x="127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>
            <a:off x="848842" y="2950403"/>
            <a:ext cx="2046489" cy="1789127"/>
            <a:chOff x="869200" y="2963325"/>
            <a:chExt cx="1596325" cy="1395575"/>
          </a:xfrm>
        </p:grpSpPr>
        <p:sp>
          <p:nvSpPr>
            <p:cNvPr id="1109" name="Google Shape;1109;p31"/>
            <p:cNvSpPr/>
            <p:nvPr/>
          </p:nvSpPr>
          <p:spPr>
            <a:xfrm>
              <a:off x="1230750" y="3382050"/>
              <a:ext cx="268475" cy="307900"/>
            </a:xfrm>
            <a:custGeom>
              <a:rect b="b" l="l" r="r" t="t"/>
              <a:pathLst>
                <a:path extrusionOk="0" h="12316" w="10739">
                  <a:moveTo>
                    <a:pt x="6363" y="1"/>
                  </a:moveTo>
                  <a:cubicBezTo>
                    <a:pt x="5665" y="1"/>
                    <a:pt x="4953" y="111"/>
                    <a:pt x="4304" y="312"/>
                  </a:cubicBezTo>
                  <a:cubicBezTo>
                    <a:pt x="1545" y="1161"/>
                    <a:pt x="1" y="4073"/>
                    <a:pt x="850" y="6832"/>
                  </a:cubicBezTo>
                  <a:cubicBezTo>
                    <a:pt x="1609" y="9290"/>
                    <a:pt x="4503" y="12315"/>
                    <a:pt x="7072" y="12315"/>
                  </a:cubicBezTo>
                  <a:cubicBezTo>
                    <a:pt x="7374" y="12315"/>
                    <a:pt x="7671" y="12274"/>
                    <a:pt x="7959" y="12184"/>
                  </a:cubicBezTo>
                  <a:cubicBezTo>
                    <a:pt x="10718" y="11336"/>
                    <a:pt x="9527" y="6973"/>
                    <a:pt x="10117" y="4155"/>
                  </a:cubicBezTo>
                  <a:cubicBezTo>
                    <a:pt x="10738" y="1156"/>
                    <a:pt x="8622" y="1"/>
                    <a:pt x="6363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2186650" y="4277050"/>
              <a:ext cx="50725" cy="43475"/>
            </a:xfrm>
            <a:custGeom>
              <a:rect b="b" l="l" r="r" t="t"/>
              <a:pathLst>
                <a:path extrusionOk="0" h="1739" w="2029">
                  <a:moveTo>
                    <a:pt x="1156" y="0"/>
                  </a:moveTo>
                  <a:cubicBezTo>
                    <a:pt x="390" y="0"/>
                    <a:pt x="1" y="932"/>
                    <a:pt x="543" y="1486"/>
                  </a:cubicBezTo>
                  <a:cubicBezTo>
                    <a:pt x="722" y="1661"/>
                    <a:pt x="939" y="1739"/>
                    <a:pt x="1152" y="1739"/>
                  </a:cubicBezTo>
                  <a:cubicBezTo>
                    <a:pt x="1600" y="1739"/>
                    <a:pt x="2029" y="1392"/>
                    <a:pt x="2029" y="873"/>
                  </a:cubicBezTo>
                  <a:cubicBezTo>
                    <a:pt x="2029" y="389"/>
                    <a:pt x="1640" y="0"/>
                    <a:pt x="115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1488975" y="3732050"/>
              <a:ext cx="43350" cy="43350"/>
            </a:xfrm>
            <a:custGeom>
              <a:rect b="b" l="l" r="r" t="t"/>
              <a:pathLst>
                <a:path extrusionOk="0" h="1734" w="1734">
                  <a:moveTo>
                    <a:pt x="873" y="0"/>
                  </a:moveTo>
                  <a:cubicBezTo>
                    <a:pt x="389" y="0"/>
                    <a:pt x="0" y="389"/>
                    <a:pt x="0" y="873"/>
                  </a:cubicBezTo>
                  <a:cubicBezTo>
                    <a:pt x="0" y="1344"/>
                    <a:pt x="389" y="1733"/>
                    <a:pt x="873" y="1733"/>
                  </a:cubicBezTo>
                  <a:cubicBezTo>
                    <a:pt x="1344" y="1733"/>
                    <a:pt x="1733" y="1344"/>
                    <a:pt x="1733" y="873"/>
                  </a:cubicBezTo>
                  <a:cubicBezTo>
                    <a:pt x="1733" y="389"/>
                    <a:pt x="1344" y="0"/>
                    <a:pt x="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1118450" y="3404850"/>
              <a:ext cx="25375" cy="21800"/>
            </a:xfrm>
            <a:custGeom>
              <a:rect b="b" l="l" r="r" t="t"/>
              <a:pathLst>
                <a:path extrusionOk="0" h="872" w="1015">
                  <a:moveTo>
                    <a:pt x="578" y="1"/>
                  </a:moveTo>
                  <a:cubicBezTo>
                    <a:pt x="189" y="1"/>
                    <a:pt x="1" y="473"/>
                    <a:pt x="272" y="744"/>
                  </a:cubicBezTo>
                  <a:cubicBezTo>
                    <a:pt x="360" y="832"/>
                    <a:pt x="469" y="871"/>
                    <a:pt x="576" y="871"/>
                  </a:cubicBezTo>
                  <a:cubicBezTo>
                    <a:pt x="799" y="871"/>
                    <a:pt x="1015" y="700"/>
                    <a:pt x="1015" y="437"/>
                  </a:cubicBezTo>
                  <a:cubicBezTo>
                    <a:pt x="1015" y="201"/>
                    <a:pt x="814" y="1"/>
                    <a:pt x="57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1935225" y="3062350"/>
              <a:ext cx="138275" cy="273900"/>
            </a:xfrm>
            <a:custGeom>
              <a:rect b="b" l="l" r="r" t="t"/>
              <a:pathLst>
                <a:path extrusionOk="0" h="10956" w="5531">
                  <a:moveTo>
                    <a:pt x="1852" y="1"/>
                  </a:moveTo>
                  <a:cubicBezTo>
                    <a:pt x="1" y="3809"/>
                    <a:pt x="2040" y="8985"/>
                    <a:pt x="2029" y="9138"/>
                  </a:cubicBezTo>
                  <a:cubicBezTo>
                    <a:pt x="2029" y="9138"/>
                    <a:pt x="2083" y="10956"/>
                    <a:pt x="2528" y="10956"/>
                  </a:cubicBezTo>
                  <a:cubicBezTo>
                    <a:pt x="2798" y="10956"/>
                    <a:pt x="3212" y="10286"/>
                    <a:pt x="3844" y="8136"/>
                  </a:cubicBezTo>
                  <a:cubicBezTo>
                    <a:pt x="5530" y="2430"/>
                    <a:pt x="1852" y="1"/>
                    <a:pt x="185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1412225" y="2963600"/>
              <a:ext cx="338200" cy="202250"/>
            </a:xfrm>
            <a:custGeom>
              <a:rect b="b" l="l" r="r" t="t"/>
              <a:pathLst>
                <a:path extrusionOk="0" h="8090" w="13528">
                  <a:moveTo>
                    <a:pt x="9051" y="1"/>
                  </a:moveTo>
                  <a:cubicBezTo>
                    <a:pt x="4888" y="1"/>
                    <a:pt x="0" y="7777"/>
                    <a:pt x="429" y="7912"/>
                  </a:cubicBezTo>
                  <a:cubicBezTo>
                    <a:pt x="826" y="8033"/>
                    <a:pt x="1246" y="8089"/>
                    <a:pt x="1681" y="8089"/>
                  </a:cubicBezTo>
                  <a:cubicBezTo>
                    <a:pt x="6661" y="8089"/>
                    <a:pt x="13528" y="742"/>
                    <a:pt x="9602" y="48"/>
                  </a:cubicBezTo>
                  <a:cubicBezTo>
                    <a:pt x="9420" y="16"/>
                    <a:pt x="9236" y="1"/>
                    <a:pt x="905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1440625" y="2971575"/>
              <a:ext cx="234650" cy="199575"/>
            </a:xfrm>
            <a:custGeom>
              <a:rect b="b" l="l" r="r" t="t"/>
              <a:pathLst>
                <a:path extrusionOk="0" h="7983" w="9386">
                  <a:moveTo>
                    <a:pt x="9386" y="0"/>
                  </a:moveTo>
                  <a:cubicBezTo>
                    <a:pt x="7758" y="1262"/>
                    <a:pt x="6214" y="2606"/>
                    <a:pt x="4622" y="3915"/>
                  </a:cubicBezTo>
                  <a:cubicBezTo>
                    <a:pt x="3090" y="5270"/>
                    <a:pt x="1510" y="6591"/>
                    <a:pt x="0" y="7982"/>
                  </a:cubicBezTo>
                  <a:cubicBezTo>
                    <a:pt x="1616" y="6721"/>
                    <a:pt x="3172" y="5365"/>
                    <a:pt x="4752" y="4068"/>
                  </a:cubicBezTo>
                  <a:cubicBezTo>
                    <a:pt x="6296" y="2712"/>
                    <a:pt x="7876" y="1391"/>
                    <a:pt x="9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1596850" y="2972750"/>
              <a:ext cx="8875" cy="59575"/>
            </a:xfrm>
            <a:custGeom>
              <a:rect b="b" l="l" r="r" t="t"/>
              <a:pathLst>
                <a:path extrusionOk="0" h="2383" w="355">
                  <a:moveTo>
                    <a:pt x="12" y="0"/>
                  </a:moveTo>
                  <a:lnTo>
                    <a:pt x="12" y="0"/>
                  </a:lnTo>
                  <a:cubicBezTo>
                    <a:pt x="0" y="401"/>
                    <a:pt x="12" y="802"/>
                    <a:pt x="71" y="1203"/>
                  </a:cubicBezTo>
                  <a:cubicBezTo>
                    <a:pt x="118" y="1604"/>
                    <a:pt x="201" y="1993"/>
                    <a:pt x="319" y="2382"/>
                  </a:cubicBezTo>
                  <a:cubicBezTo>
                    <a:pt x="354" y="1580"/>
                    <a:pt x="248" y="767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1559400" y="2993675"/>
              <a:ext cx="8875" cy="69000"/>
            </a:xfrm>
            <a:custGeom>
              <a:rect b="b" l="l" r="r" t="t"/>
              <a:pathLst>
                <a:path extrusionOk="0" h="2760" w="355">
                  <a:moveTo>
                    <a:pt x="25" y="1"/>
                  </a:moveTo>
                  <a:lnTo>
                    <a:pt x="25" y="1"/>
                  </a:lnTo>
                  <a:cubicBezTo>
                    <a:pt x="1" y="932"/>
                    <a:pt x="107" y="1863"/>
                    <a:pt x="343" y="2759"/>
                  </a:cubicBezTo>
                  <a:cubicBezTo>
                    <a:pt x="355" y="2300"/>
                    <a:pt x="343" y="1828"/>
                    <a:pt x="284" y="1368"/>
                  </a:cubicBezTo>
                  <a:cubicBezTo>
                    <a:pt x="237" y="908"/>
                    <a:pt x="142" y="449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1962650" y="3062350"/>
              <a:ext cx="63400" cy="265025"/>
            </a:xfrm>
            <a:custGeom>
              <a:rect b="b" l="l" r="r" t="t"/>
              <a:pathLst>
                <a:path extrusionOk="0" h="10601" w="2536">
                  <a:moveTo>
                    <a:pt x="755" y="1"/>
                  </a:moveTo>
                  <a:cubicBezTo>
                    <a:pt x="908" y="1616"/>
                    <a:pt x="1132" y="3219"/>
                    <a:pt x="1344" y="4835"/>
                  </a:cubicBezTo>
                  <a:cubicBezTo>
                    <a:pt x="1156" y="4729"/>
                    <a:pt x="967" y="4634"/>
                    <a:pt x="755" y="4563"/>
                  </a:cubicBezTo>
                  <a:cubicBezTo>
                    <a:pt x="507" y="4481"/>
                    <a:pt x="259" y="4422"/>
                    <a:pt x="0" y="4410"/>
                  </a:cubicBezTo>
                  <a:lnTo>
                    <a:pt x="0" y="4410"/>
                  </a:lnTo>
                  <a:cubicBezTo>
                    <a:pt x="212" y="4552"/>
                    <a:pt x="448" y="4670"/>
                    <a:pt x="696" y="4740"/>
                  </a:cubicBezTo>
                  <a:cubicBezTo>
                    <a:pt x="908" y="4811"/>
                    <a:pt x="1132" y="4858"/>
                    <a:pt x="1356" y="4882"/>
                  </a:cubicBezTo>
                  <a:cubicBezTo>
                    <a:pt x="1380" y="5023"/>
                    <a:pt x="1391" y="5177"/>
                    <a:pt x="1415" y="5306"/>
                  </a:cubicBezTo>
                  <a:cubicBezTo>
                    <a:pt x="1674" y="7075"/>
                    <a:pt x="1934" y="8843"/>
                    <a:pt x="2264" y="10588"/>
                  </a:cubicBezTo>
                  <a:lnTo>
                    <a:pt x="2276" y="10600"/>
                  </a:lnTo>
                  <a:cubicBezTo>
                    <a:pt x="2099" y="8820"/>
                    <a:pt x="1851" y="7051"/>
                    <a:pt x="1615" y="5283"/>
                  </a:cubicBezTo>
                  <a:cubicBezTo>
                    <a:pt x="1545" y="4788"/>
                    <a:pt x="1462" y="4304"/>
                    <a:pt x="1391" y="3821"/>
                  </a:cubicBezTo>
                  <a:cubicBezTo>
                    <a:pt x="1639" y="3561"/>
                    <a:pt x="1875" y="3302"/>
                    <a:pt x="2087" y="3019"/>
                  </a:cubicBezTo>
                  <a:cubicBezTo>
                    <a:pt x="2276" y="2783"/>
                    <a:pt x="2417" y="2524"/>
                    <a:pt x="2535" y="2253"/>
                  </a:cubicBezTo>
                  <a:lnTo>
                    <a:pt x="2535" y="2253"/>
                  </a:lnTo>
                  <a:cubicBezTo>
                    <a:pt x="2311" y="2441"/>
                    <a:pt x="2111" y="2665"/>
                    <a:pt x="1934" y="2901"/>
                  </a:cubicBezTo>
                  <a:cubicBezTo>
                    <a:pt x="1721" y="3184"/>
                    <a:pt x="1545" y="3479"/>
                    <a:pt x="1380" y="3785"/>
                  </a:cubicBezTo>
                  <a:cubicBezTo>
                    <a:pt x="1191" y="2512"/>
                    <a:pt x="990" y="1250"/>
                    <a:pt x="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1130550" y="2963325"/>
              <a:ext cx="247900" cy="261050"/>
            </a:xfrm>
            <a:custGeom>
              <a:rect b="b" l="l" r="r" t="t"/>
              <a:pathLst>
                <a:path extrusionOk="0" h="10442" w="9916">
                  <a:moveTo>
                    <a:pt x="1945" y="0"/>
                  </a:moveTo>
                  <a:cubicBezTo>
                    <a:pt x="1945" y="0"/>
                    <a:pt x="0" y="1321"/>
                    <a:pt x="59" y="2677"/>
                  </a:cubicBezTo>
                  <a:cubicBezTo>
                    <a:pt x="118" y="4032"/>
                    <a:pt x="3219" y="4516"/>
                    <a:pt x="3219" y="4516"/>
                  </a:cubicBezTo>
                  <a:cubicBezTo>
                    <a:pt x="3219" y="4516"/>
                    <a:pt x="696" y="6768"/>
                    <a:pt x="3879" y="9550"/>
                  </a:cubicBezTo>
                  <a:cubicBezTo>
                    <a:pt x="4619" y="10194"/>
                    <a:pt x="5341" y="10441"/>
                    <a:pt x="6014" y="10441"/>
                  </a:cubicBezTo>
                  <a:cubicBezTo>
                    <a:pt x="8235" y="10441"/>
                    <a:pt x="9916" y="7746"/>
                    <a:pt x="9916" y="7746"/>
                  </a:cubicBezTo>
                  <a:cubicBezTo>
                    <a:pt x="9916" y="7746"/>
                    <a:pt x="9845" y="7463"/>
                    <a:pt x="9692" y="7004"/>
                  </a:cubicBezTo>
                  <a:cubicBezTo>
                    <a:pt x="9055" y="5188"/>
                    <a:pt x="6968" y="566"/>
                    <a:pt x="201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1169750" y="2963325"/>
              <a:ext cx="203100" cy="203125"/>
            </a:xfrm>
            <a:custGeom>
              <a:rect b="b" l="l" r="r" t="t"/>
              <a:pathLst>
                <a:path extrusionOk="0" h="8125" w="8124">
                  <a:moveTo>
                    <a:pt x="448" y="0"/>
                  </a:moveTo>
                  <a:lnTo>
                    <a:pt x="448" y="0"/>
                  </a:lnTo>
                  <a:cubicBezTo>
                    <a:pt x="118" y="1014"/>
                    <a:pt x="0" y="2759"/>
                    <a:pt x="2464" y="3891"/>
                  </a:cubicBezTo>
                  <a:cubicBezTo>
                    <a:pt x="2075" y="5082"/>
                    <a:pt x="2936" y="7735"/>
                    <a:pt x="6508" y="8112"/>
                  </a:cubicBezTo>
                  <a:cubicBezTo>
                    <a:pt x="6594" y="8120"/>
                    <a:pt x="6675" y="8124"/>
                    <a:pt x="6753" y="8124"/>
                  </a:cubicBezTo>
                  <a:cubicBezTo>
                    <a:pt x="7567" y="8124"/>
                    <a:pt x="7973" y="7683"/>
                    <a:pt x="8124" y="7015"/>
                  </a:cubicBezTo>
                  <a:cubicBezTo>
                    <a:pt x="7487" y="5188"/>
                    <a:pt x="5400" y="566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1640475" y="3245275"/>
              <a:ext cx="645825" cy="1005575"/>
            </a:xfrm>
            <a:custGeom>
              <a:rect b="b" l="l" r="r" t="t"/>
              <a:pathLst>
                <a:path extrusionOk="0" h="40223" w="25833">
                  <a:moveTo>
                    <a:pt x="12211" y="0"/>
                  </a:moveTo>
                  <a:cubicBezTo>
                    <a:pt x="8779" y="0"/>
                    <a:pt x="11755" y="8885"/>
                    <a:pt x="15104" y="16842"/>
                  </a:cubicBezTo>
                  <a:lnTo>
                    <a:pt x="15104" y="16854"/>
                  </a:lnTo>
                  <a:lnTo>
                    <a:pt x="15104" y="16865"/>
                  </a:lnTo>
                  <a:cubicBezTo>
                    <a:pt x="15292" y="17314"/>
                    <a:pt x="15493" y="17750"/>
                    <a:pt x="15681" y="18198"/>
                  </a:cubicBezTo>
                  <a:lnTo>
                    <a:pt x="15693" y="18221"/>
                  </a:lnTo>
                  <a:cubicBezTo>
                    <a:pt x="17320" y="22006"/>
                    <a:pt x="18971" y="25437"/>
                    <a:pt x="19926" y="27406"/>
                  </a:cubicBezTo>
                  <a:cubicBezTo>
                    <a:pt x="20008" y="27559"/>
                    <a:pt x="20091" y="27724"/>
                    <a:pt x="20162" y="27854"/>
                  </a:cubicBezTo>
                  <a:cubicBezTo>
                    <a:pt x="20551" y="28668"/>
                    <a:pt x="20787" y="29116"/>
                    <a:pt x="20787" y="29116"/>
                  </a:cubicBezTo>
                  <a:lnTo>
                    <a:pt x="17391" y="29693"/>
                  </a:lnTo>
                  <a:lnTo>
                    <a:pt x="0" y="32641"/>
                  </a:lnTo>
                  <a:cubicBezTo>
                    <a:pt x="0" y="32641"/>
                    <a:pt x="5601" y="40210"/>
                    <a:pt x="11319" y="40222"/>
                  </a:cubicBezTo>
                  <a:cubicBezTo>
                    <a:pt x="11325" y="40222"/>
                    <a:pt x="11331" y="40222"/>
                    <a:pt x="11337" y="40222"/>
                  </a:cubicBezTo>
                  <a:cubicBezTo>
                    <a:pt x="17052" y="40222"/>
                    <a:pt x="18653" y="34468"/>
                    <a:pt x="18653" y="34468"/>
                  </a:cubicBezTo>
                  <a:cubicBezTo>
                    <a:pt x="18653" y="34468"/>
                    <a:pt x="21447" y="33855"/>
                    <a:pt x="23746" y="30483"/>
                  </a:cubicBezTo>
                  <a:lnTo>
                    <a:pt x="23758" y="30460"/>
                  </a:lnTo>
                  <a:cubicBezTo>
                    <a:pt x="24335" y="29587"/>
                    <a:pt x="24831" y="28656"/>
                    <a:pt x="25208" y="27689"/>
                  </a:cubicBezTo>
                  <a:lnTo>
                    <a:pt x="25220" y="27689"/>
                  </a:lnTo>
                  <a:cubicBezTo>
                    <a:pt x="25526" y="26840"/>
                    <a:pt x="25703" y="25956"/>
                    <a:pt x="25727" y="25060"/>
                  </a:cubicBezTo>
                  <a:cubicBezTo>
                    <a:pt x="25727" y="25048"/>
                    <a:pt x="25727" y="25036"/>
                    <a:pt x="25727" y="25024"/>
                  </a:cubicBezTo>
                  <a:cubicBezTo>
                    <a:pt x="25833" y="23044"/>
                    <a:pt x="25550" y="20556"/>
                    <a:pt x="24925" y="17938"/>
                  </a:cubicBezTo>
                  <a:lnTo>
                    <a:pt x="24890" y="17797"/>
                  </a:lnTo>
                  <a:cubicBezTo>
                    <a:pt x="23133" y="10511"/>
                    <a:pt x="18818" y="2139"/>
                    <a:pt x="13241" y="194"/>
                  </a:cubicBezTo>
                  <a:lnTo>
                    <a:pt x="13217" y="194"/>
                  </a:lnTo>
                  <a:cubicBezTo>
                    <a:pt x="13029" y="135"/>
                    <a:pt x="12875" y="88"/>
                    <a:pt x="12722" y="53"/>
                  </a:cubicBezTo>
                  <a:cubicBezTo>
                    <a:pt x="12687" y="53"/>
                    <a:pt x="12663" y="53"/>
                    <a:pt x="12640" y="41"/>
                  </a:cubicBezTo>
                  <a:cubicBezTo>
                    <a:pt x="12487" y="13"/>
                    <a:pt x="12344" y="0"/>
                    <a:pt x="1221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957800" y="3133250"/>
              <a:ext cx="613425" cy="525425"/>
            </a:xfrm>
            <a:custGeom>
              <a:rect b="b" l="l" r="r" t="t"/>
              <a:pathLst>
                <a:path extrusionOk="0" h="21017" w="24537">
                  <a:moveTo>
                    <a:pt x="21771" y="1"/>
                  </a:moveTo>
                  <a:cubicBezTo>
                    <a:pt x="21554" y="1"/>
                    <a:pt x="21320" y="32"/>
                    <a:pt x="21070" y="100"/>
                  </a:cubicBezTo>
                  <a:cubicBezTo>
                    <a:pt x="18252" y="867"/>
                    <a:pt x="11001" y="1845"/>
                    <a:pt x="7441" y="2187"/>
                  </a:cubicBezTo>
                  <a:cubicBezTo>
                    <a:pt x="6662" y="2282"/>
                    <a:pt x="5896" y="2517"/>
                    <a:pt x="5200" y="2895"/>
                  </a:cubicBezTo>
                  <a:cubicBezTo>
                    <a:pt x="5083" y="2930"/>
                    <a:pt x="4988" y="2989"/>
                    <a:pt x="4882" y="3048"/>
                  </a:cubicBezTo>
                  <a:cubicBezTo>
                    <a:pt x="3656" y="3720"/>
                    <a:pt x="2630" y="4699"/>
                    <a:pt x="1887" y="5878"/>
                  </a:cubicBezTo>
                  <a:cubicBezTo>
                    <a:pt x="1734" y="6125"/>
                    <a:pt x="1604" y="6385"/>
                    <a:pt x="1498" y="6644"/>
                  </a:cubicBezTo>
                  <a:cubicBezTo>
                    <a:pt x="779" y="8177"/>
                    <a:pt x="685" y="9934"/>
                    <a:pt x="1227" y="11537"/>
                  </a:cubicBezTo>
                  <a:cubicBezTo>
                    <a:pt x="1274" y="11678"/>
                    <a:pt x="1310" y="11808"/>
                    <a:pt x="1369" y="11961"/>
                  </a:cubicBezTo>
                  <a:cubicBezTo>
                    <a:pt x="1333" y="12009"/>
                    <a:pt x="1310" y="12056"/>
                    <a:pt x="1274" y="12103"/>
                  </a:cubicBezTo>
                  <a:cubicBezTo>
                    <a:pt x="944" y="12669"/>
                    <a:pt x="697" y="13282"/>
                    <a:pt x="567" y="13919"/>
                  </a:cubicBezTo>
                  <a:cubicBezTo>
                    <a:pt x="543" y="14048"/>
                    <a:pt x="520" y="14166"/>
                    <a:pt x="496" y="14296"/>
                  </a:cubicBezTo>
                  <a:cubicBezTo>
                    <a:pt x="1" y="17798"/>
                    <a:pt x="2654" y="21016"/>
                    <a:pt x="2654" y="21016"/>
                  </a:cubicBezTo>
                  <a:lnTo>
                    <a:pt x="10435" y="10099"/>
                  </a:lnTo>
                  <a:lnTo>
                    <a:pt x="24537" y="3260"/>
                  </a:lnTo>
                  <a:lnTo>
                    <a:pt x="24537" y="3248"/>
                  </a:lnTo>
                  <a:cubicBezTo>
                    <a:pt x="24537" y="3248"/>
                    <a:pt x="23989" y="1"/>
                    <a:pt x="2177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970200" y="3481200"/>
              <a:ext cx="56025" cy="73125"/>
            </a:xfrm>
            <a:custGeom>
              <a:rect b="b" l="l" r="r" t="t"/>
              <a:pathLst>
                <a:path extrusionOk="0" h="2925" w="2241">
                  <a:moveTo>
                    <a:pt x="83" y="1"/>
                  </a:moveTo>
                  <a:cubicBezTo>
                    <a:pt x="47" y="130"/>
                    <a:pt x="24" y="248"/>
                    <a:pt x="0" y="378"/>
                  </a:cubicBezTo>
                  <a:cubicBezTo>
                    <a:pt x="24" y="460"/>
                    <a:pt x="59" y="543"/>
                    <a:pt x="83" y="614"/>
                  </a:cubicBezTo>
                  <a:cubicBezTo>
                    <a:pt x="212" y="944"/>
                    <a:pt x="389" y="1262"/>
                    <a:pt x="601" y="1557"/>
                  </a:cubicBezTo>
                  <a:cubicBezTo>
                    <a:pt x="1014" y="2146"/>
                    <a:pt x="1580" y="2618"/>
                    <a:pt x="2240" y="2925"/>
                  </a:cubicBezTo>
                  <a:cubicBezTo>
                    <a:pt x="2004" y="2642"/>
                    <a:pt x="1757" y="2406"/>
                    <a:pt x="1545" y="2135"/>
                  </a:cubicBezTo>
                  <a:cubicBezTo>
                    <a:pt x="1332" y="1863"/>
                    <a:pt x="1108" y="1604"/>
                    <a:pt x="920" y="1333"/>
                  </a:cubicBezTo>
                  <a:cubicBezTo>
                    <a:pt x="613" y="897"/>
                    <a:pt x="330" y="460"/>
                    <a:pt x="8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988475" y="3421650"/>
              <a:ext cx="64850" cy="85525"/>
            </a:xfrm>
            <a:custGeom>
              <a:rect b="b" l="l" r="r" t="t"/>
              <a:pathLst>
                <a:path extrusionOk="0" h="3421" w="2594">
                  <a:moveTo>
                    <a:pt x="0" y="1"/>
                  </a:moveTo>
                  <a:cubicBezTo>
                    <a:pt x="47" y="131"/>
                    <a:pt x="94" y="272"/>
                    <a:pt x="153" y="414"/>
                  </a:cubicBezTo>
                  <a:cubicBezTo>
                    <a:pt x="118" y="461"/>
                    <a:pt x="83" y="520"/>
                    <a:pt x="59" y="567"/>
                  </a:cubicBezTo>
                  <a:cubicBezTo>
                    <a:pt x="94" y="661"/>
                    <a:pt x="130" y="767"/>
                    <a:pt x="177" y="862"/>
                  </a:cubicBezTo>
                  <a:cubicBezTo>
                    <a:pt x="330" y="1227"/>
                    <a:pt x="531" y="1581"/>
                    <a:pt x="766" y="1899"/>
                  </a:cubicBezTo>
                  <a:cubicBezTo>
                    <a:pt x="1238" y="2559"/>
                    <a:pt x="1863" y="3090"/>
                    <a:pt x="2594" y="3420"/>
                  </a:cubicBezTo>
                  <a:cubicBezTo>
                    <a:pt x="2323" y="3125"/>
                    <a:pt x="2063" y="2854"/>
                    <a:pt x="1804" y="2571"/>
                  </a:cubicBezTo>
                  <a:cubicBezTo>
                    <a:pt x="1545" y="2277"/>
                    <a:pt x="1309" y="1994"/>
                    <a:pt x="1085" y="1687"/>
                  </a:cubicBezTo>
                  <a:cubicBezTo>
                    <a:pt x="696" y="1145"/>
                    <a:pt x="330" y="579"/>
                    <a:pt x="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995250" y="3279875"/>
              <a:ext cx="66350" cy="202225"/>
            </a:xfrm>
            <a:custGeom>
              <a:rect b="b" l="l" r="r" t="t"/>
              <a:pathLst>
                <a:path extrusionOk="0" h="8089" w="2654">
                  <a:moveTo>
                    <a:pt x="401" y="1"/>
                  </a:moveTo>
                  <a:lnTo>
                    <a:pt x="401" y="1"/>
                  </a:lnTo>
                  <a:cubicBezTo>
                    <a:pt x="248" y="248"/>
                    <a:pt x="118" y="508"/>
                    <a:pt x="0" y="767"/>
                  </a:cubicBezTo>
                  <a:cubicBezTo>
                    <a:pt x="0" y="1203"/>
                    <a:pt x="12" y="1628"/>
                    <a:pt x="59" y="2064"/>
                  </a:cubicBezTo>
                  <a:cubicBezTo>
                    <a:pt x="224" y="3161"/>
                    <a:pt x="543" y="4222"/>
                    <a:pt x="991" y="5248"/>
                  </a:cubicBezTo>
                  <a:cubicBezTo>
                    <a:pt x="1415" y="6262"/>
                    <a:pt x="1981" y="7217"/>
                    <a:pt x="2653" y="8089"/>
                  </a:cubicBezTo>
                  <a:cubicBezTo>
                    <a:pt x="2111" y="7134"/>
                    <a:pt x="1651" y="6155"/>
                    <a:pt x="1262" y="5130"/>
                  </a:cubicBezTo>
                  <a:cubicBezTo>
                    <a:pt x="873" y="4127"/>
                    <a:pt x="602" y="3078"/>
                    <a:pt x="460" y="2005"/>
                  </a:cubicBezTo>
                  <a:cubicBezTo>
                    <a:pt x="366" y="1345"/>
                    <a:pt x="342" y="673"/>
                    <a:pt x="40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1051250" y="3205025"/>
              <a:ext cx="38925" cy="243775"/>
            </a:xfrm>
            <a:custGeom>
              <a:rect b="b" l="l" r="r" t="t"/>
              <a:pathLst>
                <a:path extrusionOk="0" h="9751" w="1557">
                  <a:moveTo>
                    <a:pt x="1462" y="0"/>
                  </a:moveTo>
                  <a:cubicBezTo>
                    <a:pt x="1356" y="47"/>
                    <a:pt x="1250" y="106"/>
                    <a:pt x="1156" y="165"/>
                  </a:cubicBezTo>
                  <a:cubicBezTo>
                    <a:pt x="897" y="542"/>
                    <a:pt x="684" y="955"/>
                    <a:pt x="519" y="1380"/>
                  </a:cubicBezTo>
                  <a:cubicBezTo>
                    <a:pt x="177" y="2299"/>
                    <a:pt x="0" y="3266"/>
                    <a:pt x="0" y="4245"/>
                  </a:cubicBezTo>
                  <a:cubicBezTo>
                    <a:pt x="36" y="6178"/>
                    <a:pt x="566" y="8076"/>
                    <a:pt x="1557" y="9751"/>
                  </a:cubicBezTo>
                  <a:cubicBezTo>
                    <a:pt x="1203" y="8866"/>
                    <a:pt x="920" y="7959"/>
                    <a:pt x="720" y="7039"/>
                  </a:cubicBezTo>
                  <a:cubicBezTo>
                    <a:pt x="519" y="6108"/>
                    <a:pt x="413" y="5176"/>
                    <a:pt x="401" y="4233"/>
                  </a:cubicBezTo>
                  <a:cubicBezTo>
                    <a:pt x="401" y="3301"/>
                    <a:pt x="543" y="2370"/>
                    <a:pt x="814" y="1486"/>
                  </a:cubicBezTo>
                  <a:lnTo>
                    <a:pt x="1050" y="825"/>
                  </a:lnTo>
                  <a:cubicBezTo>
                    <a:pt x="1144" y="613"/>
                    <a:pt x="1262" y="413"/>
                    <a:pt x="1368" y="201"/>
                  </a:cubicBezTo>
                  <a:cubicBezTo>
                    <a:pt x="1392" y="130"/>
                    <a:pt x="1427" y="71"/>
                    <a:pt x="146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1147050" y="3138575"/>
              <a:ext cx="615475" cy="210550"/>
            </a:xfrm>
            <a:custGeom>
              <a:rect b="b" l="l" r="r" t="t"/>
              <a:pathLst>
                <a:path extrusionOk="0" h="8422" w="24619">
                  <a:moveTo>
                    <a:pt x="17796" y="0"/>
                  </a:moveTo>
                  <a:cubicBezTo>
                    <a:pt x="14404" y="0"/>
                    <a:pt x="11039" y="652"/>
                    <a:pt x="7971" y="2010"/>
                  </a:cubicBezTo>
                  <a:cubicBezTo>
                    <a:pt x="7758" y="2092"/>
                    <a:pt x="7570" y="2175"/>
                    <a:pt x="7381" y="2269"/>
                  </a:cubicBezTo>
                  <a:cubicBezTo>
                    <a:pt x="6662" y="2623"/>
                    <a:pt x="5954" y="3000"/>
                    <a:pt x="5282" y="3436"/>
                  </a:cubicBezTo>
                  <a:cubicBezTo>
                    <a:pt x="4528" y="3908"/>
                    <a:pt x="3797" y="4438"/>
                    <a:pt x="3113" y="5016"/>
                  </a:cubicBezTo>
                  <a:cubicBezTo>
                    <a:pt x="3042" y="5075"/>
                    <a:pt x="2971" y="5134"/>
                    <a:pt x="2901" y="5193"/>
                  </a:cubicBezTo>
                  <a:cubicBezTo>
                    <a:pt x="1840" y="6124"/>
                    <a:pt x="861" y="7150"/>
                    <a:pt x="0" y="8259"/>
                  </a:cubicBezTo>
                  <a:cubicBezTo>
                    <a:pt x="1106" y="8343"/>
                    <a:pt x="2585" y="8421"/>
                    <a:pt x="4282" y="8421"/>
                  </a:cubicBezTo>
                  <a:cubicBezTo>
                    <a:pt x="10838" y="8421"/>
                    <a:pt x="20638" y="7259"/>
                    <a:pt x="24618" y="842"/>
                  </a:cubicBezTo>
                  <a:lnTo>
                    <a:pt x="24607" y="831"/>
                  </a:lnTo>
                  <a:cubicBezTo>
                    <a:pt x="23946" y="666"/>
                    <a:pt x="23274" y="524"/>
                    <a:pt x="22602" y="418"/>
                  </a:cubicBezTo>
                  <a:cubicBezTo>
                    <a:pt x="22596" y="412"/>
                    <a:pt x="22591" y="409"/>
                    <a:pt x="22585" y="409"/>
                  </a:cubicBezTo>
                  <a:cubicBezTo>
                    <a:pt x="22579" y="409"/>
                    <a:pt x="22573" y="412"/>
                    <a:pt x="22567" y="418"/>
                  </a:cubicBezTo>
                  <a:cubicBezTo>
                    <a:pt x="21600" y="241"/>
                    <a:pt x="20622" y="123"/>
                    <a:pt x="19631" y="52"/>
                  </a:cubicBezTo>
                  <a:cubicBezTo>
                    <a:pt x="19572" y="52"/>
                    <a:pt x="19513" y="52"/>
                    <a:pt x="19466" y="41"/>
                  </a:cubicBezTo>
                  <a:lnTo>
                    <a:pt x="19466" y="52"/>
                  </a:lnTo>
                  <a:cubicBezTo>
                    <a:pt x="18909" y="18"/>
                    <a:pt x="18352" y="0"/>
                    <a:pt x="1779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1722700" y="3159625"/>
              <a:ext cx="505825" cy="868075"/>
            </a:xfrm>
            <a:custGeom>
              <a:rect b="b" l="l" r="r" t="t"/>
              <a:pathLst>
                <a:path extrusionOk="0" h="34723" w="20233">
                  <a:moveTo>
                    <a:pt x="1592" y="0"/>
                  </a:moveTo>
                  <a:cubicBezTo>
                    <a:pt x="1274" y="496"/>
                    <a:pt x="932" y="955"/>
                    <a:pt x="555" y="1403"/>
                  </a:cubicBezTo>
                  <a:cubicBezTo>
                    <a:pt x="1" y="8065"/>
                    <a:pt x="838" y="22767"/>
                    <a:pt x="16036" y="34723"/>
                  </a:cubicBezTo>
                  <a:cubicBezTo>
                    <a:pt x="16696" y="33874"/>
                    <a:pt x="17285" y="32966"/>
                    <a:pt x="17804" y="32023"/>
                  </a:cubicBezTo>
                  <a:cubicBezTo>
                    <a:pt x="17816" y="31987"/>
                    <a:pt x="17840" y="31952"/>
                    <a:pt x="17851" y="31917"/>
                  </a:cubicBezTo>
                  <a:lnTo>
                    <a:pt x="17863" y="31917"/>
                  </a:lnTo>
                  <a:cubicBezTo>
                    <a:pt x="18606" y="30478"/>
                    <a:pt x="19172" y="28946"/>
                    <a:pt x="19549" y="27366"/>
                  </a:cubicBezTo>
                  <a:cubicBezTo>
                    <a:pt x="19561" y="27307"/>
                    <a:pt x="19584" y="27248"/>
                    <a:pt x="19596" y="27189"/>
                  </a:cubicBezTo>
                  <a:cubicBezTo>
                    <a:pt x="20056" y="25161"/>
                    <a:pt x="20233" y="23086"/>
                    <a:pt x="20115" y="21022"/>
                  </a:cubicBezTo>
                  <a:cubicBezTo>
                    <a:pt x="20115" y="20952"/>
                    <a:pt x="20103" y="20881"/>
                    <a:pt x="20103" y="20810"/>
                  </a:cubicBezTo>
                  <a:cubicBezTo>
                    <a:pt x="19962" y="18440"/>
                    <a:pt x="19443" y="16094"/>
                    <a:pt x="18559" y="13889"/>
                  </a:cubicBezTo>
                  <a:cubicBezTo>
                    <a:pt x="16920" y="9739"/>
                    <a:pt x="13972" y="6367"/>
                    <a:pt x="10341" y="3891"/>
                  </a:cubicBezTo>
                  <a:cubicBezTo>
                    <a:pt x="10046" y="3691"/>
                    <a:pt x="9740" y="3490"/>
                    <a:pt x="9433" y="3302"/>
                  </a:cubicBezTo>
                  <a:cubicBezTo>
                    <a:pt x="9409" y="3290"/>
                    <a:pt x="9386" y="3278"/>
                    <a:pt x="9362" y="3266"/>
                  </a:cubicBezTo>
                  <a:cubicBezTo>
                    <a:pt x="7971" y="2406"/>
                    <a:pt x="6509" y="1686"/>
                    <a:pt x="4988" y="1085"/>
                  </a:cubicBezTo>
                  <a:lnTo>
                    <a:pt x="4953" y="1073"/>
                  </a:lnTo>
                  <a:cubicBezTo>
                    <a:pt x="4304" y="814"/>
                    <a:pt x="3644" y="590"/>
                    <a:pt x="2960" y="390"/>
                  </a:cubicBezTo>
                  <a:lnTo>
                    <a:pt x="2937" y="378"/>
                  </a:lnTo>
                  <a:cubicBezTo>
                    <a:pt x="2489" y="236"/>
                    <a:pt x="2041" y="118"/>
                    <a:pt x="159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869200" y="3194700"/>
              <a:ext cx="1254700" cy="936575"/>
            </a:xfrm>
            <a:custGeom>
              <a:rect b="b" l="l" r="r" t="t"/>
              <a:pathLst>
                <a:path extrusionOk="0" h="37463" w="50188">
                  <a:moveTo>
                    <a:pt x="34695" y="0"/>
                  </a:moveTo>
                  <a:lnTo>
                    <a:pt x="34695" y="0"/>
                  </a:lnTo>
                  <a:cubicBezTo>
                    <a:pt x="30234" y="5200"/>
                    <a:pt x="21389" y="6182"/>
                    <a:pt x="15340" y="6182"/>
                  </a:cubicBezTo>
                  <a:cubicBezTo>
                    <a:pt x="13667" y="6182"/>
                    <a:pt x="12208" y="6107"/>
                    <a:pt x="11114" y="6025"/>
                  </a:cubicBezTo>
                  <a:cubicBezTo>
                    <a:pt x="10796" y="6450"/>
                    <a:pt x="10466" y="6874"/>
                    <a:pt x="10171" y="7322"/>
                  </a:cubicBezTo>
                  <a:cubicBezTo>
                    <a:pt x="0" y="22463"/>
                    <a:pt x="8622" y="23287"/>
                    <a:pt x="10619" y="23287"/>
                  </a:cubicBezTo>
                  <a:cubicBezTo>
                    <a:pt x="10863" y="23287"/>
                    <a:pt x="11008" y="23274"/>
                    <a:pt x="11008" y="23274"/>
                  </a:cubicBezTo>
                  <a:lnTo>
                    <a:pt x="11008" y="23274"/>
                  </a:lnTo>
                  <a:cubicBezTo>
                    <a:pt x="11008" y="23275"/>
                    <a:pt x="9629" y="25574"/>
                    <a:pt x="9027" y="28250"/>
                  </a:cubicBezTo>
                  <a:cubicBezTo>
                    <a:pt x="8579" y="30219"/>
                    <a:pt x="8556" y="32400"/>
                    <a:pt x="9853" y="34004"/>
                  </a:cubicBezTo>
                  <a:cubicBezTo>
                    <a:pt x="9876" y="34039"/>
                    <a:pt x="9912" y="34074"/>
                    <a:pt x="9947" y="34122"/>
                  </a:cubicBezTo>
                  <a:cubicBezTo>
                    <a:pt x="10183" y="34393"/>
                    <a:pt x="10466" y="34652"/>
                    <a:pt x="10772" y="34864"/>
                  </a:cubicBezTo>
                  <a:cubicBezTo>
                    <a:pt x="11338" y="35277"/>
                    <a:pt x="11951" y="35631"/>
                    <a:pt x="12600" y="35902"/>
                  </a:cubicBezTo>
                  <a:cubicBezTo>
                    <a:pt x="13048" y="36091"/>
                    <a:pt x="13508" y="36256"/>
                    <a:pt x="13968" y="36385"/>
                  </a:cubicBezTo>
                  <a:cubicBezTo>
                    <a:pt x="15361" y="36751"/>
                    <a:pt x="16790" y="36942"/>
                    <a:pt x="18223" y="36942"/>
                  </a:cubicBezTo>
                  <a:cubicBezTo>
                    <a:pt x="18451" y="36942"/>
                    <a:pt x="18680" y="36937"/>
                    <a:pt x="18908" y="36928"/>
                  </a:cubicBezTo>
                  <a:cubicBezTo>
                    <a:pt x="20181" y="36892"/>
                    <a:pt x="21431" y="36739"/>
                    <a:pt x="22669" y="36468"/>
                  </a:cubicBezTo>
                  <a:lnTo>
                    <a:pt x="24131" y="34133"/>
                  </a:lnTo>
                  <a:lnTo>
                    <a:pt x="25015" y="32707"/>
                  </a:lnTo>
                  <a:cubicBezTo>
                    <a:pt x="25015" y="32707"/>
                    <a:pt x="33142" y="37462"/>
                    <a:pt x="40731" y="37462"/>
                  </a:cubicBezTo>
                  <a:cubicBezTo>
                    <a:pt x="44281" y="37462"/>
                    <a:pt x="47713" y="36422"/>
                    <a:pt x="50140" y="33367"/>
                  </a:cubicBezTo>
                  <a:lnTo>
                    <a:pt x="50176" y="33320"/>
                  </a:lnTo>
                  <a:lnTo>
                    <a:pt x="50187" y="33320"/>
                  </a:lnTo>
                  <a:cubicBezTo>
                    <a:pt x="35980" y="22166"/>
                    <a:pt x="34318" y="8596"/>
                    <a:pt x="34612" y="1427"/>
                  </a:cubicBezTo>
                  <a:cubicBezTo>
                    <a:pt x="34636" y="920"/>
                    <a:pt x="34671" y="449"/>
                    <a:pt x="34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1043175" y="4120475"/>
              <a:ext cx="389375" cy="238425"/>
            </a:xfrm>
            <a:custGeom>
              <a:rect b="b" l="l" r="r" t="t"/>
              <a:pathLst>
                <a:path extrusionOk="0" h="9537" w="15575">
                  <a:moveTo>
                    <a:pt x="1834" y="0"/>
                  </a:moveTo>
                  <a:cubicBezTo>
                    <a:pt x="1538" y="0"/>
                    <a:pt x="1285" y="55"/>
                    <a:pt x="1078" y="180"/>
                  </a:cubicBezTo>
                  <a:cubicBezTo>
                    <a:pt x="783" y="356"/>
                    <a:pt x="595" y="651"/>
                    <a:pt x="489" y="1135"/>
                  </a:cubicBezTo>
                  <a:cubicBezTo>
                    <a:pt x="1" y="3467"/>
                    <a:pt x="2421" y="9536"/>
                    <a:pt x="7491" y="9536"/>
                  </a:cubicBezTo>
                  <a:cubicBezTo>
                    <a:pt x="8059" y="9536"/>
                    <a:pt x="8661" y="9460"/>
                    <a:pt x="9296" y="9293"/>
                  </a:cubicBezTo>
                  <a:cubicBezTo>
                    <a:pt x="9426" y="9258"/>
                    <a:pt x="9543" y="9223"/>
                    <a:pt x="9661" y="9187"/>
                  </a:cubicBezTo>
                  <a:cubicBezTo>
                    <a:pt x="11831" y="8574"/>
                    <a:pt x="13682" y="7148"/>
                    <a:pt x="14837" y="5202"/>
                  </a:cubicBezTo>
                  <a:lnTo>
                    <a:pt x="14837" y="5202"/>
                  </a:lnTo>
                  <a:lnTo>
                    <a:pt x="14826" y="5214"/>
                  </a:lnTo>
                  <a:cubicBezTo>
                    <a:pt x="15575" y="3973"/>
                    <a:pt x="14680" y="2382"/>
                    <a:pt x="13288" y="2382"/>
                  </a:cubicBezTo>
                  <a:cubicBezTo>
                    <a:pt x="13213" y="2382"/>
                    <a:pt x="13135" y="2386"/>
                    <a:pt x="13057" y="2396"/>
                  </a:cubicBezTo>
                  <a:cubicBezTo>
                    <a:pt x="12664" y="2445"/>
                    <a:pt x="12263" y="2470"/>
                    <a:pt x="11867" y="2470"/>
                  </a:cubicBezTo>
                  <a:cubicBezTo>
                    <a:pt x="11788" y="2470"/>
                    <a:pt x="11709" y="2469"/>
                    <a:pt x="11630" y="2467"/>
                  </a:cubicBezTo>
                  <a:cubicBezTo>
                    <a:pt x="10734" y="2467"/>
                    <a:pt x="9862" y="2349"/>
                    <a:pt x="9001" y="2137"/>
                  </a:cubicBezTo>
                  <a:cubicBezTo>
                    <a:pt x="8789" y="2078"/>
                    <a:pt x="8565" y="2031"/>
                    <a:pt x="8353" y="1972"/>
                  </a:cubicBezTo>
                  <a:cubicBezTo>
                    <a:pt x="7539" y="1748"/>
                    <a:pt x="6773" y="1488"/>
                    <a:pt x="6054" y="1229"/>
                  </a:cubicBezTo>
                  <a:cubicBezTo>
                    <a:pt x="5700" y="1111"/>
                    <a:pt x="5370" y="981"/>
                    <a:pt x="5051" y="875"/>
                  </a:cubicBezTo>
                  <a:cubicBezTo>
                    <a:pt x="4992" y="852"/>
                    <a:pt x="4945" y="840"/>
                    <a:pt x="4898" y="816"/>
                  </a:cubicBezTo>
                  <a:cubicBezTo>
                    <a:pt x="3648" y="365"/>
                    <a:pt x="2600" y="0"/>
                    <a:pt x="1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1083075" y="3900625"/>
              <a:ext cx="66950" cy="143875"/>
            </a:xfrm>
            <a:custGeom>
              <a:rect b="b" l="l" r="r" t="t"/>
              <a:pathLst>
                <a:path extrusionOk="0" h="5755" w="2678">
                  <a:moveTo>
                    <a:pt x="536" y="1"/>
                  </a:moveTo>
                  <a:cubicBezTo>
                    <a:pt x="515" y="1"/>
                    <a:pt x="493" y="1"/>
                    <a:pt x="472" y="1"/>
                  </a:cubicBezTo>
                  <a:cubicBezTo>
                    <a:pt x="24" y="1982"/>
                    <a:pt x="1" y="4163"/>
                    <a:pt x="1298" y="5755"/>
                  </a:cubicBezTo>
                  <a:cubicBezTo>
                    <a:pt x="1887" y="4210"/>
                    <a:pt x="2677" y="1793"/>
                    <a:pt x="2147" y="838"/>
                  </a:cubicBezTo>
                  <a:cubicBezTo>
                    <a:pt x="1771" y="167"/>
                    <a:pt x="1131" y="1"/>
                    <a:pt x="536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1117875" y="3971225"/>
              <a:ext cx="135600" cy="133125"/>
            </a:xfrm>
            <a:custGeom>
              <a:rect b="b" l="l" r="r" t="t"/>
              <a:pathLst>
                <a:path extrusionOk="0" h="5325" w="5424">
                  <a:moveTo>
                    <a:pt x="3188" y="0"/>
                  </a:moveTo>
                  <a:cubicBezTo>
                    <a:pt x="1984" y="0"/>
                    <a:pt x="738" y="1769"/>
                    <a:pt x="0" y="3049"/>
                  </a:cubicBezTo>
                  <a:cubicBezTo>
                    <a:pt x="236" y="3332"/>
                    <a:pt x="519" y="3579"/>
                    <a:pt x="814" y="3803"/>
                  </a:cubicBezTo>
                  <a:cubicBezTo>
                    <a:pt x="1780" y="4487"/>
                    <a:pt x="2865" y="5006"/>
                    <a:pt x="4021" y="5324"/>
                  </a:cubicBezTo>
                  <a:cubicBezTo>
                    <a:pt x="4080" y="5124"/>
                    <a:pt x="5424" y="561"/>
                    <a:pt x="3502" y="42"/>
                  </a:cubicBezTo>
                  <a:cubicBezTo>
                    <a:pt x="3398" y="14"/>
                    <a:pt x="3293" y="0"/>
                    <a:pt x="318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1218675" y="4003100"/>
              <a:ext cx="148875" cy="115175"/>
            </a:xfrm>
            <a:custGeom>
              <a:rect b="b" l="l" r="r" t="t"/>
              <a:pathLst>
                <a:path extrusionOk="0" h="4607" w="5955">
                  <a:moveTo>
                    <a:pt x="3838" y="1"/>
                  </a:moveTo>
                  <a:cubicBezTo>
                    <a:pt x="2077" y="1"/>
                    <a:pt x="90" y="3860"/>
                    <a:pt x="0" y="4049"/>
                  </a:cubicBezTo>
                  <a:cubicBezTo>
                    <a:pt x="1384" y="4415"/>
                    <a:pt x="2811" y="4606"/>
                    <a:pt x="4245" y="4606"/>
                  </a:cubicBezTo>
                  <a:cubicBezTo>
                    <a:pt x="4472" y="4606"/>
                    <a:pt x="4701" y="4601"/>
                    <a:pt x="4929" y="4592"/>
                  </a:cubicBezTo>
                  <a:cubicBezTo>
                    <a:pt x="4976" y="4403"/>
                    <a:pt x="5954" y="548"/>
                    <a:pt x="4139" y="41"/>
                  </a:cubicBezTo>
                  <a:cubicBezTo>
                    <a:pt x="4039" y="14"/>
                    <a:pt x="3939" y="1"/>
                    <a:pt x="383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1341875" y="4047550"/>
              <a:ext cx="130325" cy="70350"/>
            </a:xfrm>
            <a:custGeom>
              <a:rect b="b" l="l" r="r" t="t"/>
              <a:pathLst>
                <a:path extrusionOk="0" h="2814" w="5213">
                  <a:moveTo>
                    <a:pt x="4952" y="0"/>
                  </a:moveTo>
                  <a:cubicBezTo>
                    <a:pt x="3105" y="0"/>
                    <a:pt x="158" y="2667"/>
                    <a:pt x="1" y="2814"/>
                  </a:cubicBezTo>
                  <a:cubicBezTo>
                    <a:pt x="1262" y="2778"/>
                    <a:pt x="2524" y="2625"/>
                    <a:pt x="3750" y="2354"/>
                  </a:cubicBezTo>
                  <a:lnTo>
                    <a:pt x="5212" y="19"/>
                  </a:lnTo>
                  <a:cubicBezTo>
                    <a:pt x="5128" y="6"/>
                    <a:pt x="5042" y="0"/>
                    <a:pt x="495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1070125" y="4120300"/>
              <a:ext cx="95800" cy="88150"/>
            </a:xfrm>
            <a:custGeom>
              <a:rect b="b" l="l" r="r" t="t"/>
              <a:pathLst>
                <a:path extrusionOk="0" h="3526" w="3832">
                  <a:moveTo>
                    <a:pt x="770" y="0"/>
                  </a:moveTo>
                  <a:cubicBezTo>
                    <a:pt x="468" y="0"/>
                    <a:pt x="210" y="57"/>
                    <a:pt x="0" y="187"/>
                  </a:cubicBezTo>
                  <a:cubicBezTo>
                    <a:pt x="59" y="1342"/>
                    <a:pt x="330" y="3252"/>
                    <a:pt x="1391" y="3500"/>
                  </a:cubicBezTo>
                  <a:cubicBezTo>
                    <a:pt x="1464" y="3517"/>
                    <a:pt x="1536" y="3526"/>
                    <a:pt x="1607" y="3526"/>
                  </a:cubicBezTo>
                  <a:cubicBezTo>
                    <a:pt x="2628" y="3526"/>
                    <a:pt x="3446" y="1792"/>
                    <a:pt x="3832" y="811"/>
                  </a:cubicBezTo>
                  <a:cubicBezTo>
                    <a:pt x="2580" y="363"/>
                    <a:pt x="1535" y="0"/>
                    <a:pt x="7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1166800" y="4142050"/>
              <a:ext cx="85500" cy="84700"/>
            </a:xfrm>
            <a:custGeom>
              <a:rect b="b" l="l" r="r" t="t"/>
              <a:pathLst>
                <a:path extrusionOk="0" h="3388" w="3420">
                  <a:moveTo>
                    <a:pt x="106" y="0"/>
                  </a:moveTo>
                  <a:lnTo>
                    <a:pt x="106" y="0"/>
                  </a:lnTo>
                  <a:cubicBezTo>
                    <a:pt x="12" y="1109"/>
                    <a:pt x="0" y="3125"/>
                    <a:pt x="1014" y="3361"/>
                  </a:cubicBezTo>
                  <a:cubicBezTo>
                    <a:pt x="1096" y="3379"/>
                    <a:pt x="1177" y="3388"/>
                    <a:pt x="1256" y="3388"/>
                  </a:cubicBezTo>
                  <a:cubicBezTo>
                    <a:pt x="2541" y="3388"/>
                    <a:pt x="3419" y="1097"/>
                    <a:pt x="3419" y="1097"/>
                  </a:cubicBezTo>
                  <a:cubicBezTo>
                    <a:pt x="2205" y="767"/>
                    <a:pt x="1097" y="354"/>
                    <a:pt x="10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1231425" y="4169450"/>
              <a:ext cx="102525" cy="74325"/>
            </a:xfrm>
            <a:custGeom>
              <a:rect b="b" l="l" r="r" t="t"/>
              <a:pathLst>
                <a:path extrusionOk="0" h="2973" w="4101">
                  <a:moveTo>
                    <a:pt x="834" y="1"/>
                  </a:moveTo>
                  <a:cubicBezTo>
                    <a:pt x="834" y="1"/>
                    <a:pt x="1" y="2972"/>
                    <a:pt x="1861" y="2972"/>
                  </a:cubicBezTo>
                  <a:cubicBezTo>
                    <a:pt x="1865" y="2972"/>
                    <a:pt x="1868" y="2972"/>
                    <a:pt x="1872" y="2972"/>
                  </a:cubicBezTo>
                  <a:cubicBezTo>
                    <a:pt x="3747" y="2948"/>
                    <a:pt x="4100" y="508"/>
                    <a:pt x="4100" y="508"/>
                  </a:cubicBezTo>
                  <a:cubicBezTo>
                    <a:pt x="3216" y="496"/>
                    <a:pt x="2332" y="378"/>
                    <a:pt x="1483" y="166"/>
                  </a:cubicBezTo>
                  <a:cubicBezTo>
                    <a:pt x="1259" y="119"/>
                    <a:pt x="1035" y="60"/>
                    <a:pt x="83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1256700" y="3752375"/>
              <a:ext cx="111575" cy="90975"/>
            </a:xfrm>
            <a:custGeom>
              <a:rect b="b" l="l" r="r" t="t"/>
              <a:pathLst>
                <a:path extrusionOk="0" h="3639" w="4463">
                  <a:moveTo>
                    <a:pt x="3526" y="1"/>
                  </a:moveTo>
                  <a:cubicBezTo>
                    <a:pt x="3526" y="1"/>
                    <a:pt x="0" y="1050"/>
                    <a:pt x="613" y="2064"/>
                  </a:cubicBezTo>
                  <a:cubicBezTo>
                    <a:pt x="764" y="2315"/>
                    <a:pt x="956" y="2410"/>
                    <a:pt x="1162" y="2410"/>
                  </a:cubicBezTo>
                  <a:cubicBezTo>
                    <a:pt x="1794" y="2410"/>
                    <a:pt x="2547" y="1510"/>
                    <a:pt x="2547" y="1510"/>
                  </a:cubicBezTo>
                  <a:lnTo>
                    <a:pt x="2547" y="1510"/>
                  </a:lnTo>
                  <a:cubicBezTo>
                    <a:pt x="2547" y="1510"/>
                    <a:pt x="2264" y="3314"/>
                    <a:pt x="3408" y="3620"/>
                  </a:cubicBezTo>
                  <a:cubicBezTo>
                    <a:pt x="3452" y="3633"/>
                    <a:pt x="3492" y="3639"/>
                    <a:pt x="3530" y="3639"/>
                  </a:cubicBezTo>
                  <a:cubicBezTo>
                    <a:pt x="4462" y="3639"/>
                    <a:pt x="3526" y="1"/>
                    <a:pt x="352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1466275" y="3848775"/>
              <a:ext cx="87850" cy="113800"/>
            </a:xfrm>
            <a:custGeom>
              <a:rect b="b" l="l" r="r" t="t"/>
              <a:pathLst>
                <a:path extrusionOk="0" h="4552" w="3514">
                  <a:moveTo>
                    <a:pt x="672" y="0"/>
                  </a:moveTo>
                  <a:cubicBezTo>
                    <a:pt x="672" y="0"/>
                    <a:pt x="0" y="3844"/>
                    <a:pt x="3514" y="4551"/>
                  </a:cubicBezTo>
                  <a:lnTo>
                    <a:pt x="672" y="0"/>
                  </a:ln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1130250" y="3691075"/>
              <a:ext cx="117625" cy="37750"/>
            </a:xfrm>
            <a:custGeom>
              <a:rect b="b" l="l" r="r" t="t"/>
              <a:pathLst>
                <a:path extrusionOk="0" h="1510" w="4705">
                  <a:moveTo>
                    <a:pt x="4705" y="0"/>
                  </a:moveTo>
                  <a:lnTo>
                    <a:pt x="0" y="1368"/>
                  </a:lnTo>
                  <a:cubicBezTo>
                    <a:pt x="0" y="1368"/>
                    <a:pt x="605" y="1509"/>
                    <a:pt x="1403" y="1509"/>
                  </a:cubicBezTo>
                  <a:cubicBezTo>
                    <a:pt x="2492" y="1509"/>
                    <a:pt x="3942" y="1246"/>
                    <a:pt x="4705" y="0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1485125" y="3544225"/>
              <a:ext cx="365225" cy="411000"/>
            </a:xfrm>
            <a:custGeom>
              <a:rect b="b" l="l" r="r" t="t"/>
              <a:pathLst>
                <a:path extrusionOk="0" h="16440" w="14609">
                  <a:moveTo>
                    <a:pt x="5981" y="1"/>
                  </a:moveTo>
                  <a:cubicBezTo>
                    <a:pt x="4694" y="1"/>
                    <a:pt x="5943" y="3599"/>
                    <a:pt x="5943" y="3599"/>
                  </a:cubicBezTo>
                  <a:cubicBezTo>
                    <a:pt x="5943" y="3599"/>
                    <a:pt x="4416" y="2199"/>
                    <a:pt x="3442" y="2199"/>
                  </a:cubicBezTo>
                  <a:cubicBezTo>
                    <a:pt x="3234" y="2199"/>
                    <a:pt x="3050" y="2264"/>
                    <a:pt x="2913" y="2420"/>
                  </a:cubicBezTo>
                  <a:cubicBezTo>
                    <a:pt x="2135" y="3304"/>
                    <a:pt x="4410" y="5014"/>
                    <a:pt x="4410" y="5014"/>
                  </a:cubicBezTo>
                  <a:cubicBezTo>
                    <a:pt x="4410" y="5014"/>
                    <a:pt x="3291" y="4650"/>
                    <a:pt x="2325" y="4650"/>
                  </a:cubicBezTo>
                  <a:cubicBezTo>
                    <a:pt x="1756" y="4650"/>
                    <a:pt x="1240" y="4776"/>
                    <a:pt x="1038" y="5179"/>
                  </a:cubicBezTo>
                  <a:cubicBezTo>
                    <a:pt x="484" y="6263"/>
                    <a:pt x="3031" y="6947"/>
                    <a:pt x="3031" y="6947"/>
                  </a:cubicBezTo>
                  <a:cubicBezTo>
                    <a:pt x="3031" y="6947"/>
                    <a:pt x="72" y="7431"/>
                    <a:pt x="390" y="8692"/>
                  </a:cubicBezTo>
                  <a:cubicBezTo>
                    <a:pt x="708" y="9954"/>
                    <a:pt x="2135" y="10296"/>
                    <a:pt x="2135" y="10296"/>
                  </a:cubicBezTo>
                  <a:cubicBezTo>
                    <a:pt x="2135" y="10296"/>
                    <a:pt x="1" y="11227"/>
                    <a:pt x="779" y="12041"/>
                  </a:cubicBezTo>
                  <a:cubicBezTo>
                    <a:pt x="1141" y="12431"/>
                    <a:pt x="1681" y="12534"/>
                    <a:pt x="2148" y="12534"/>
                  </a:cubicBezTo>
                  <a:cubicBezTo>
                    <a:pt x="2669" y="12534"/>
                    <a:pt x="3102" y="12406"/>
                    <a:pt x="3102" y="12406"/>
                  </a:cubicBezTo>
                  <a:lnTo>
                    <a:pt x="3102" y="12406"/>
                  </a:lnTo>
                  <a:cubicBezTo>
                    <a:pt x="3102" y="12406"/>
                    <a:pt x="1675" y="14363"/>
                    <a:pt x="2665" y="14976"/>
                  </a:cubicBezTo>
                  <a:cubicBezTo>
                    <a:pt x="2794" y="15056"/>
                    <a:pt x="2931" y="15090"/>
                    <a:pt x="3071" y="15090"/>
                  </a:cubicBezTo>
                  <a:cubicBezTo>
                    <a:pt x="3992" y="15090"/>
                    <a:pt x="5059" y="13597"/>
                    <a:pt x="5059" y="13597"/>
                  </a:cubicBezTo>
                  <a:lnTo>
                    <a:pt x="5059" y="13597"/>
                  </a:lnTo>
                  <a:cubicBezTo>
                    <a:pt x="5059" y="13597"/>
                    <a:pt x="4729" y="16368"/>
                    <a:pt x="6285" y="16438"/>
                  </a:cubicBezTo>
                  <a:cubicBezTo>
                    <a:pt x="6300" y="16439"/>
                    <a:pt x="6315" y="16439"/>
                    <a:pt x="6329" y="16439"/>
                  </a:cubicBezTo>
                  <a:cubicBezTo>
                    <a:pt x="7842" y="16439"/>
                    <a:pt x="7275" y="13444"/>
                    <a:pt x="7275" y="13444"/>
                  </a:cubicBezTo>
                  <a:lnTo>
                    <a:pt x="7275" y="13444"/>
                  </a:lnTo>
                  <a:cubicBezTo>
                    <a:pt x="7276" y="13444"/>
                    <a:pt x="8269" y="15313"/>
                    <a:pt x="9434" y="15313"/>
                  </a:cubicBezTo>
                  <a:cubicBezTo>
                    <a:pt x="9600" y="15313"/>
                    <a:pt x="9769" y="15275"/>
                    <a:pt x="9940" y="15189"/>
                  </a:cubicBezTo>
                  <a:cubicBezTo>
                    <a:pt x="11308" y="14493"/>
                    <a:pt x="9339" y="12300"/>
                    <a:pt x="9339" y="12300"/>
                  </a:cubicBezTo>
                  <a:lnTo>
                    <a:pt x="9339" y="12300"/>
                  </a:lnTo>
                  <a:cubicBezTo>
                    <a:pt x="9339" y="12300"/>
                    <a:pt x="10472" y="12878"/>
                    <a:pt x="11319" y="12878"/>
                  </a:cubicBezTo>
                  <a:cubicBezTo>
                    <a:pt x="11669" y="12878"/>
                    <a:pt x="11970" y="12780"/>
                    <a:pt x="12121" y="12500"/>
                  </a:cubicBezTo>
                  <a:cubicBezTo>
                    <a:pt x="12628" y="11545"/>
                    <a:pt x="10777" y="10213"/>
                    <a:pt x="10777" y="10213"/>
                  </a:cubicBezTo>
                  <a:lnTo>
                    <a:pt x="10777" y="10213"/>
                  </a:lnTo>
                  <a:cubicBezTo>
                    <a:pt x="10777" y="10213"/>
                    <a:pt x="10986" y="10234"/>
                    <a:pt x="11285" y="10234"/>
                  </a:cubicBezTo>
                  <a:cubicBezTo>
                    <a:pt x="12026" y="10234"/>
                    <a:pt x="13321" y="10108"/>
                    <a:pt x="13371" y="9235"/>
                  </a:cubicBezTo>
                  <a:cubicBezTo>
                    <a:pt x="13444" y="8142"/>
                    <a:pt x="11910" y="8078"/>
                    <a:pt x="11548" y="8078"/>
                  </a:cubicBezTo>
                  <a:cubicBezTo>
                    <a:pt x="11500" y="8078"/>
                    <a:pt x="11473" y="8079"/>
                    <a:pt x="11473" y="8079"/>
                  </a:cubicBezTo>
                  <a:cubicBezTo>
                    <a:pt x="11473" y="8079"/>
                    <a:pt x="14609" y="6664"/>
                    <a:pt x="13748" y="5568"/>
                  </a:cubicBezTo>
                  <a:cubicBezTo>
                    <a:pt x="13439" y="5174"/>
                    <a:pt x="13042" y="5048"/>
                    <a:pt x="12660" y="5048"/>
                  </a:cubicBezTo>
                  <a:cubicBezTo>
                    <a:pt x="11978" y="5048"/>
                    <a:pt x="11343" y="5450"/>
                    <a:pt x="11343" y="5450"/>
                  </a:cubicBezTo>
                  <a:cubicBezTo>
                    <a:pt x="11343" y="5450"/>
                    <a:pt x="13512" y="2939"/>
                    <a:pt x="12546" y="2290"/>
                  </a:cubicBezTo>
                  <a:cubicBezTo>
                    <a:pt x="12378" y="2179"/>
                    <a:pt x="12192" y="2133"/>
                    <a:pt x="11999" y="2133"/>
                  </a:cubicBezTo>
                  <a:cubicBezTo>
                    <a:pt x="11065" y="2133"/>
                    <a:pt x="9964" y="3210"/>
                    <a:pt x="9964" y="3210"/>
                  </a:cubicBezTo>
                  <a:cubicBezTo>
                    <a:pt x="9964" y="3210"/>
                    <a:pt x="10388" y="557"/>
                    <a:pt x="9079" y="203"/>
                  </a:cubicBezTo>
                  <a:cubicBezTo>
                    <a:pt x="9007" y="184"/>
                    <a:pt x="8937" y="174"/>
                    <a:pt x="8870" y="174"/>
                  </a:cubicBezTo>
                  <a:cubicBezTo>
                    <a:pt x="7716" y="174"/>
                    <a:pt x="7264" y="2880"/>
                    <a:pt x="7264" y="2880"/>
                  </a:cubicBezTo>
                  <a:cubicBezTo>
                    <a:pt x="7264" y="2880"/>
                    <a:pt x="7405" y="109"/>
                    <a:pt x="6037" y="3"/>
                  </a:cubicBezTo>
                  <a:cubicBezTo>
                    <a:pt x="6018" y="1"/>
                    <a:pt x="5999" y="1"/>
                    <a:pt x="598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1061275" y="3392400"/>
              <a:ext cx="276200" cy="311175"/>
            </a:xfrm>
            <a:custGeom>
              <a:rect b="b" l="l" r="r" t="t"/>
              <a:pathLst>
                <a:path extrusionOk="0" h="12447" w="11048">
                  <a:moveTo>
                    <a:pt x="6147" y="1"/>
                  </a:moveTo>
                  <a:cubicBezTo>
                    <a:pt x="5485" y="1"/>
                    <a:pt x="5388" y="1949"/>
                    <a:pt x="5388" y="1949"/>
                  </a:cubicBezTo>
                  <a:cubicBezTo>
                    <a:pt x="5388" y="1949"/>
                    <a:pt x="4622" y="660"/>
                    <a:pt x="3829" y="660"/>
                  </a:cubicBezTo>
                  <a:cubicBezTo>
                    <a:pt x="3684" y="660"/>
                    <a:pt x="3538" y="703"/>
                    <a:pt x="3396" y="805"/>
                  </a:cubicBezTo>
                  <a:cubicBezTo>
                    <a:pt x="2476" y="1466"/>
                    <a:pt x="3891" y="3270"/>
                    <a:pt x="3891" y="3270"/>
                  </a:cubicBezTo>
                  <a:cubicBezTo>
                    <a:pt x="3891" y="3270"/>
                    <a:pt x="3280" y="3133"/>
                    <a:pt x="2670" y="3133"/>
                  </a:cubicBezTo>
                  <a:cubicBezTo>
                    <a:pt x="2192" y="3133"/>
                    <a:pt x="1714" y="3217"/>
                    <a:pt x="1533" y="3517"/>
                  </a:cubicBezTo>
                  <a:cubicBezTo>
                    <a:pt x="1109" y="4213"/>
                    <a:pt x="2818" y="4956"/>
                    <a:pt x="2818" y="4956"/>
                  </a:cubicBezTo>
                  <a:cubicBezTo>
                    <a:pt x="2818" y="4956"/>
                    <a:pt x="0" y="5121"/>
                    <a:pt x="460" y="6194"/>
                  </a:cubicBezTo>
                  <a:cubicBezTo>
                    <a:pt x="920" y="7255"/>
                    <a:pt x="2193" y="7455"/>
                    <a:pt x="2193" y="7455"/>
                  </a:cubicBezTo>
                  <a:cubicBezTo>
                    <a:pt x="2193" y="7455"/>
                    <a:pt x="484" y="8434"/>
                    <a:pt x="661" y="9188"/>
                  </a:cubicBezTo>
                  <a:cubicBezTo>
                    <a:pt x="753" y="9584"/>
                    <a:pt x="1193" y="9678"/>
                    <a:pt x="1591" y="9678"/>
                  </a:cubicBezTo>
                  <a:cubicBezTo>
                    <a:pt x="1951" y="9678"/>
                    <a:pt x="2276" y="9601"/>
                    <a:pt x="2276" y="9601"/>
                  </a:cubicBezTo>
                  <a:lnTo>
                    <a:pt x="2276" y="9601"/>
                  </a:lnTo>
                  <a:cubicBezTo>
                    <a:pt x="2276" y="9601"/>
                    <a:pt x="1238" y="11216"/>
                    <a:pt x="2016" y="11711"/>
                  </a:cubicBezTo>
                  <a:cubicBezTo>
                    <a:pt x="2145" y="11795"/>
                    <a:pt x="2280" y="11829"/>
                    <a:pt x="2416" y="11829"/>
                  </a:cubicBezTo>
                  <a:cubicBezTo>
                    <a:pt x="3088" y="11829"/>
                    <a:pt x="3773" y="10980"/>
                    <a:pt x="3773" y="10980"/>
                  </a:cubicBezTo>
                  <a:cubicBezTo>
                    <a:pt x="3773" y="10980"/>
                    <a:pt x="4251" y="12447"/>
                    <a:pt x="5335" y="12447"/>
                  </a:cubicBezTo>
                  <a:cubicBezTo>
                    <a:pt x="5368" y="12447"/>
                    <a:pt x="5402" y="12445"/>
                    <a:pt x="5436" y="12442"/>
                  </a:cubicBezTo>
                  <a:cubicBezTo>
                    <a:pt x="6591" y="12348"/>
                    <a:pt x="6049" y="10544"/>
                    <a:pt x="6049" y="10544"/>
                  </a:cubicBezTo>
                  <a:lnTo>
                    <a:pt x="6049" y="10544"/>
                  </a:lnTo>
                  <a:cubicBezTo>
                    <a:pt x="6049" y="10544"/>
                    <a:pt x="6744" y="10971"/>
                    <a:pt x="7410" y="10971"/>
                  </a:cubicBezTo>
                  <a:cubicBezTo>
                    <a:pt x="7722" y="10971"/>
                    <a:pt x="8028" y="10878"/>
                    <a:pt x="8254" y="10603"/>
                  </a:cubicBezTo>
                  <a:cubicBezTo>
                    <a:pt x="8961" y="9743"/>
                    <a:pt x="7570" y="8599"/>
                    <a:pt x="7570" y="8599"/>
                  </a:cubicBezTo>
                  <a:lnTo>
                    <a:pt x="7570" y="8599"/>
                  </a:lnTo>
                  <a:cubicBezTo>
                    <a:pt x="7570" y="8599"/>
                    <a:pt x="7810" y="8623"/>
                    <a:pt x="8137" y="8623"/>
                  </a:cubicBezTo>
                  <a:cubicBezTo>
                    <a:pt x="8772" y="8623"/>
                    <a:pt x="9733" y="8531"/>
                    <a:pt x="9881" y="7986"/>
                  </a:cubicBezTo>
                  <a:cubicBezTo>
                    <a:pt x="10105" y="7160"/>
                    <a:pt x="8442" y="6701"/>
                    <a:pt x="8442" y="6701"/>
                  </a:cubicBezTo>
                  <a:cubicBezTo>
                    <a:pt x="8442" y="6701"/>
                    <a:pt x="10847" y="6194"/>
                    <a:pt x="10800" y="5133"/>
                  </a:cubicBezTo>
                  <a:cubicBezTo>
                    <a:pt x="10773" y="4512"/>
                    <a:pt x="10065" y="4384"/>
                    <a:pt x="9481" y="4384"/>
                  </a:cubicBezTo>
                  <a:cubicBezTo>
                    <a:pt x="9066" y="4384"/>
                    <a:pt x="8713" y="4449"/>
                    <a:pt x="8713" y="4449"/>
                  </a:cubicBezTo>
                  <a:cubicBezTo>
                    <a:pt x="8713" y="4449"/>
                    <a:pt x="11048" y="3187"/>
                    <a:pt x="10553" y="2409"/>
                  </a:cubicBezTo>
                  <a:cubicBezTo>
                    <a:pt x="10429" y="2210"/>
                    <a:pt x="10206" y="2136"/>
                    <a:pt x="9942" y="2136"/>
                  </a:cubicBezTo>
                  <a:cubicBezTo>
                    <a:pt x="9175" y="2136"/>
                    <a:pt x="8065" y="2763"/>
                    <a:pt x="8065" y="2763"/>
                  </a:cubicBezTo>
                  <a:cubicBezTo>
                    <a:pt x="8065" y="2763"/>
                    <a:pt x="9220" y="770"/>
                    <a:pt x="8572" y="405"/>
                  </a:cubicBezTo>
                  <a:cubicBezTo>
                    <a:pt x="8514" y="373"/>
                    <a:pt x="8454" y="358"/>
                    <a:pt x="8392" y="358"/>
                  </a:cubicBezTo>
                  <a:cubicBezTo>
                    <a:pt x="7742" y="358"/>
                    <a:pt x="6898" y="1949"/>
                    <a:pt x="6898" y="1949"/>
                  </a:cubicBezTo>
                  <a:cubicBezTo>
                    <a:pt x="6898" y="1949"/>
                    <a:pt x="6992" y="228"/>
                    <a:pt x="6249" y="16"/>
                  </a:cubicBezTo>
                  <a:cubicBezTo>
                    <a:pt x="6214" y="6"/>
                    <a:pt x="6180" y="1"/>
                    <a:pt x="614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1500750" y="3593950"/>
              <a:ext cx="292725" cy="314175"/>
            </a:xfrm>
            <a:custGeom>
              <a:rect b="b" l="l" r="r" t="t"/>
              <a:pathLst>
                <a:path extrusionOk="0" h="12567" w="11709">
                  <a:moveTo>
                    <a:pt x="7634" y="1"/>
                  </a:moveTo>
                  <a:cubicBezTo>
                    <a:pt x="6826" y="1"/>
                    <a:pt x="6019" y="258"/>
                    <a:pt x="5365" y="784"/>
                  </a:cubicBezTo>
                  <a:cubicBezTo>
                    <a:pt x="4905" y="1162"/>
                    <a:pt x="4481" y="1586"/>
                    <a:pt x="4092" y="2034"/>
                  </a:cubicBezTo>
                  <a:cubicBezTo>
                    <a:pt x="979" y="5618"/>
                    <a:pt x="1" y="9851"/>
                    <a:pt x="3267" y="11973"/>
                  </a:cubicBezTo>
                  <a:cubicBezTo>
                    <a:pt x="3785" y="12327"/>
                    <a:pt x="4398" y="12539"/>
                    <a:pt x="5023" y="12563"/>
                  </a:cubicBezTo>
                  <a:cubicBezTo>
                    <a:pt x="5073" y="12565"/>
                    <a:pt x="5123" y="12566"/>
                    <a:pt x="5173" y="12566"/>
                  </a:cubicBezTo>
                  <a:cubicBezTo>
                    <a:pt x="7984" y="12566"/>
                    <a:pt x="10659" y="9019"/>
                    <a:pt x="11331" y="6644"/>
                  </a:cubicBezTo>
                  <a:cubicBezTo>
                    <a:pt x="11708" y="5300"/>
                    <a:pt x="11708" y="3685"/>
                    <a:pt x="11119" y="2353"/>
                  </a:cubicBezTo>
                  <a:cubicBezTo>
                    <a:pt x="10919" y="1893"/>
                    <a:pt x="10647" y="1480"/>
                    <a:pt x="10317" y="1126"/>
                  </a:cubicBezTo>
                  <a:cubicBezTo>
                    <a:pt x="10117" y="902"/>
                    <a:pt x="9881" y="714"/>
                    <a:pt x="9645" y="560"/>
                  </a:cubicBezTo>
                  <a:lnTo>
                    <a:pt x="9622" y="560"/>
                  </a:lnTo>
                  <a:cubicBezTo>
                    <a:pt x="9023" y="190"/>
                    <a:pt x="8328" y="1"/>
                    <a:pt x="763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1543800" y="3607675"/>
              <a:ext cx="249675" cy="300450"/>
            </a:xfrm>
            <a:custGeom>
              <a:rect b="b" l="l" r="r" t="t"/>
              <a:pathLst>
                <a:path extrusionOk="0" h="12018" w="9987">
                  <a:moveTo>
                    <a:pt x="7625" y="1"/>
                  </a:moveTo>
                  <a:cubicBezTo>
                    <a:pt x="6810" y="1"/>
                    <a:pt x="6011" y="281"/>
                    <a:pt x="5365" y="790"/>
                  </a:cubicBezTo>
                  <a:cubicBezTo>
                    <a:pt x="4905" y="1167"/>
                    <a:pt x="4469" y="1591"/>
                    <a:pt x="4091" y="2039"/>
                  </a:cubicBezTo>
                  <a:cubicBezTo>
                    <a:pt x="967" y="5635"/>
                    <a:pt x="0" y="9856"/>
                    <a:pt x="3254" y="11990"/>
                  </a:cubicBezTo>
                  <a:lnTo>
                    <a:pt x="3301" y="12014"/>
                  </a:lnTo>
                  <a:cubicBezTo>
                    <a:pt x="3351" y="12016"/>
                    <a:pt x="3401" y="12017"/>
                    <a:pt x="3451" y="12017"/>
                  </a:cubicBezTo>
                  <a:cubicBezTo>
                    <a:pt x="6262" y="12017"/>
                    <a:pt x="8937" y="8470"/>
                    <a:pt x="9609" y="6095"/>
                  </a:cubicBezTo>
                  <a:cubicBezTo>
                    <a:pt x="9986" y="4751"/>
                    <a:pt x="9986" y="3136"/>
                    <a:pt x="9397" y="1804"/>
                  </a:cubicBezTo>
                  <a:cubicBezTo>
                    <a:pt x="9208" y="1344"/>
                    <a:pt x="8937" y="931"/>
                    <a:pt x="8595" y="577"/>
                  </a:cubicBezTo>
                  <a:cubicBezTo>
                    <a:pt x="8395" y="353"/>
                    <a:pt x="8171" y="165"/>
                    <a:pt x="7923" y="11"/>
                  </a:cubicBezTo>
                  <a:lnTo>
                    <a:pt x="7900" y="11"/>
                  </a:lnTo>
                  <a:cubicBezTo>
                    <a:pt x="7808" y="4"/>
                    <a:pt x="7716" y="1"/>
                    <a:pt x="7625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1074250" y="3416650"/>
              <a:ext cx="230525" cy="276650"/>
            </a:xfrm>
            <a:custGeom>
              <a:rect b="b" l="l" r="r" t="t"/>
              <a:pathLst>
                <a:path extrusionOk="0" h="11066" w="9221">
                  <a:moveTo>
                    <a:pt x="6114" y="0"/>
                  </a:moveTo>
                  <a:cubicBezTo>
                    <a:pt x="5663" y="0"/>
                    <a:pt x="5208" y="106"/>
                    <a:pt x="4787" y="319"/>
                  </a:cubicBezTo>
                  <a:cubicBezTo>
                    <a:pt x="3797" y="791"/>
                    <a:pt x="2794" y="1639"/>
                    <a:pt x="2063" y="3113"/>
                  </a:cubicBezTo>
                  <a:cubicBezTo>
                    <a:pt x="0" y="7275"/>
                    <a:pt x="990" y="10199"/>
                    <a:pt x="3195" y="10954"/>
                  </a:cubicBezTo>
                  <a:cubicBezTo>
                    <a:pt x="3278" y="10977"/>
                    <a:pt x="3360" y="11001"/>
                    <a:pt x="3443" y="11024"/>
                  </a:cubicBezTo>
                  <a:cubicBezTo>
                    <a:pt x="3578" y="11052"/>
                    <a:pt x="3714" y="11066"/>
                    <a:pt x="3851" y="11066"/>
                  </a:cubicBezTo>
                  <a:cubicBezTo>
                    <a:pt x="5907" y="11066"/>
                    <a:pt x="8160" y="8011"/>
                    <a:pt x="8878" y="4894"/>
                  </a:cubicBezTo>
                  <a:cubicBezTo>
                    <a:pt x="8973" y="4457"/>
                    <a:pt x="9043" y="4021"/>
                    <a:pt x="9090" y="3573"/>
                  </a:cubicBezTo>
                  <a:cubicBezTo>
                    <a:pt x="9220" y="2465"/>
                    <a:pt x="8784" y="1356"/>
                    <a:pt x="7923" y="649"/>
                  </a:cubicBezTo>
                  <a:cubicBezTo>
                    <a:pt x="7402" y="218"/>
                    <a:pt x="6762" y="0"/>
                    <a:pt x="6114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1111975" y="3430975"/>
              <a:ext cx="192800" cy="262325"/>
            </a:xfrm>
            <a:custGeom>
              <a:rect b="b" l="l" r="r" t="t"/>
              <a:pathLst>
                <a:path extrusionOk="0" h="10493" w="7712">
                  <a:moveTo>
                    <a:pt x="5761" y="1"/>
                  </a:moveTo>
                  <a:cubicBezTo>
                    <a:pt x="5315" y="1"/>
                    <a:pt x="4873" y="106"/>
                    <a:pt x="4469" y="312"/>
                  </a:cubicBezTo>
                  <a:cubicBezTo>
                    <a:pt x="3478" y="795"/>
                    <a:pt x="2476" y="1632"/>
                    <a:pt x="1745" y="3106"/>
                  </a:cubicBezTo>
                  <a:cubicBezTo>
                    <a:pt x="0" y="6631"/>
                    <a:pt x="437" y="9249"/>
                    <a:pt x="1934" y="10451"/>
                  </a:cubicBezTo>
                  <a:cubicBezTo>
                    <a:pt x="2069" y="10479"/>
                    <a:pt x="2205" y="10493"/>
                    <a:pt x="2342" y="10493"/>
                  </a:cubicBezTo>
                  <a:cubicBezTo>
                    <a:pt x="4398" y="10493"/>
                    <a:pt x="6651" y="7438"/>
                    <a:pt x="7369" y="4321"/>
                  </a:cubicBezTo>
                  <a:cubicBezTo>
                    <a:pt x="7464" y="3884"/>
                    <a:pt x="7534" y="3448"/>
                    <a:pt x="7581" y="3000"/>
                  </a:cubicBezTo>
                  <a:cubicBezTo>
                    <a:pt x="7711" y="1892"/>
                    <a:pt x="7275" y="783"/>
                    <a:pt x="6414" y="76"/>
                  </a:cubicBezTo>
                  <a:cubicBezTo>
                    <a:pt x="6198" y="26"/>
                    <a:pt x="5979" y="1"/>
                    <a:pt x="576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1706200" y="4134975"/>
              <a:ext cx="382025" cy="48400"/>
            </a:xfrm>
            <a:custGeom>
              <a:rect b="b" l="l" r="r" t="t"/>
              <a:pathLst>
                <a:path extrusionOk="0" h="1936" w="15281">
                  <a:moveTo>
                    <a:pt x="1" y="0"/>
                  </a:moveTo>
                  <a:lnTo>
                    <a:pt x="1" y="0"/>
                  </a:lnTo>
                  <a:cubicBezTo>
                    <a:pt x="1215" y="507"/>
                    <a:pt x="2476" y="920"/>
                    <a:pt x="3762" y="1227"/>
                  </a:cubicBezTo>
                  <a:cubicBezTo>
                    <a:pt x="5059" y="1557"/>
                    <a:pt x="6367" y="1769"/>
                    <a:pt x="7700" y="1887"/>
                  </a:cubicBezTo>
                  <a:cubicBezTo>
                    <a:pt x="8176" y="1917"/>
                    <a:pt x="8657" y="1936"/>
                    <a:pt x="9138" y="1936"/>
                  </a:cubicBezTo>
                  <a:cubicBezTo>
                    <a:pt x="9992" y="1936"/>
                    <a:pt x="10848" y="1876"/>
                    <a:pt x="11685" y="1710"/>
                  </a:cubicBezTo>
                  <a:cubicBezTo>
                    <a:pt x="12982" y="1451"/>
                    <a:pt x="14279" y="955"/>
                    <a:pt x="15281" y="71"/>
                  </a:cubicBezTo>
                  <a:lnTo>
                    <a:pt x="15281" y="71"/>
                  </a:lnTo>
                  <a:cubicBezTo>
                    <a:pt x="14184" y="826"/>
                    <a:pt x="12911" y="1215"/>
                    <a:pt x="11626" y="1415"/>
                  </a:cubicBezTo>
                  <a:cubicBezTo>
                    <a:pt x="10877" y="1518"/>
                    <a:pt x="10116" y="1573"/>
                    <a:pt x="9355" y="1573"/>
                  </a:cubicBezTo>
                  <a:cubicBezTo>
                    <a:pt x="8810" y="1573"/>
                    <a:pt x="8265" y="1545"/>
                    <a:pt x="7723" y="1486"/>
                  </a:cubicBezTo>
                  <a:cubicBezTo>
                    <a:pt x="6414" y="1392"/>
                    <a:pt x="5118" y="1203"/>
                    <a:pt x="3832" y="932"/>
                  </a:cubicBezTo>
                  <a:cubicBezTo>
                    <a:pt x="2547" y="672"/>
                    <a:pt x="1262" y="366"/>
                    <a:pt x="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1763100" y="4184200"/>
              <a:ext cx="297425" cy="49625"/>
            </a:xfrm>
            <a:custGeom>
              <a:rect b="b" l="l" r="r" t="t"/>
              <a:pathLst>
                <a:path extrusionOk="0" h="1985" w="11897">
                  <a:moveTo>
                    <a:pt x="0" y="0"/>
                  </a:moveTo>
                  <a:cubicBezTo>
                    <a:pt x="873" y="590"/>
                    <a:pt x="1828" y="1062"/>
                    <a:pt x="2830" y="1380"/>
                  </a:cubicBezTo>
                  <a:cubicBezTo>
                    <a:pt x="3832" y="1710"/>
                    <a:pt x="4881" y="1910"/>
                    <a:pt x="5942" y="1969"/>
                  </a:cubicBezTo>
                  <a:cubicBezTo>
                    <a:pt x="6119" y="1979"/>
                    <a:pt x="6296" y="1984"/>
                    <a:pt x="6473" y="1984"/>
                  </a:cubicBezTo>
                  <a:cubicBezTo>
                    <a:pt x="7356" y="1984"/>
                    <a:pt x="8236" y="1861"/>
                    <a:pt x="9090" y="1616"/>
                  </a:cubicBezTo>
                  <a:cubicBezTo>
                    <a:pt x="10128" y="1345"/>
                    <a:pt x="11048" y="790"/>
                    <a:pt x="11896" y="189"/>
                  </a:cubicBezTo>
                  <a:lnTo>
                    <a:pt x="11896" y="189"/>
                  </a:lnTo>
                  <a:cubicBezTo>
                    <a:pt x="11413" y="401"/>
                    <a:pt x="10989" y="708"/>
                    <a:pt x="10482" y="849"/>
                  </a:cubicBezTo>
                  <a:lnTo>
                    <a:pt x="9762" y="1120"/>
                  </a:lnTo>
                  <a:lnTo>
                    <a:pt x="9008" y="1321"/>
                  </a:lnTo>
                  <a:cubicBezTo>
                    <a:pt x="8233" y="1505"/>
                    <a:pt x="7429" y="1603"/>
                    <a:pt x="6625" y="1603"/>
                  </a:cubicBezTo>
                  <a:cubicBezTo>
                    <a:pt x="6401" y="1603"/>
                    <a:pt x="6177" y="1596"/>
                    <a:pt x="5954" y="1580"/>
                  </a:cubicBezTo>
                  <a:cubicBezTo>
                    <a:pt x="4928" y="1533"/>
                    <a:pt x="3903" y="1368"/>
                    <a:pt x="2912" y="1085"/>
                  </a:cubicBezTo>
                  <a:cubicBezTo>
                    <a:pt x="1910" y="814"/>
                    <a:pt x="931" y="448"/>
                    <a:pt x="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1134950" y="3149000"/>
              <a:ext cx="577175" cy="143725"/>
            </a:xfrm>
            <a:custGeom>
              <a:rect b="b" l="l" r="r" t="t"/>
              <a:pathLst>
                <a:path extrusionOk="0" h="5749" w="23087">
                  <a:moveTo>
                    <a:pt x="23051" y="1"/>
                  </a:moveTo>
                  <a:cubicBezTo>
                    <a:pt x="22332" y="555"/>
                    <a:pt x="21577" y="1062"/>
                    <a:pt x="20811" y="1534"/>
                  </a:cubicBezTo>
                  <a:cubicBezTo>
                    <a:pt x="19868" y="2123"/>
                    <a:pt x="18889" y="2654"/>
                    <a:pt x="17887" y="3137"/>
                  </a:cubicBezTo>
                  <a:cubicBezTo>
                    <a:pt x="16201" y="3951"/>
                    <a:pt x="14444" y="4564"/>
                    <a:pt x="12617" y="4965"/>
                  </a:cubicBezTo>
                  <a:cubicBezTo>
                    <a:pt x="12275" y="5047"/>
                    <a:pt x="11921" y="5106"/>
                    <a:pt x="11579" y="5165"/>
                  </a:cubicBezTo>
                  <a:cubicBezTo>
                    <a:pt x="10638" y="5312"/>
                    <a:pt x="9690" y="5385"/>
                    <a:pt x="8743" y="5385"/>
                  </a:cubicBezTo>
                  <a:cubicBezTo>
                    <a:pt x="7484" y="5385"/>
                    <a:pt x="6227" y="5256"/>
                    <a:pt x="4988" y="5000"/>
                  </a:cubicBezTo>
                  <a:cubicBezTo>
                    <a:pt x="4517" y="4906"/>
                    <a:pt x="4045" y="4764"/>
                    <a:pt x="3585" y="4599"/>
                  </a:cubicBezTo>
                  <a:cubicBezTo>
                    <a:pt x="3007" y="4387"/>
                    <a:pt x="2453" y="4116"/>
                    <a:pt x="1935" y="3786"/>
                  </a:cubicBezTo>
                  <a:cubicBezTo>
                    <a:pt x="1121" y="3267"/>
                    <a:pt x="390" y="2536"/>
                    <a:pt x="13" y="1628"/>
                  </a:cubicBezTo>
                  <a:lnTo>
                    <a:pt x="1" y="1628"/>
                  </a:lnTo>
                  <a:cubicBezTo>
                    <a:pt x="319" y="2559"/>
                    <a:pt x="1015" y="3361"/>
                    <a:pt x="1828" y="3939"/>
                  </a:cubicBezTo>
                  <a:cubicBezTo>
                    <a:pt x="2312" y="4281"/>
                    <a:pt x="2831" y="4564"/>
                    <a:pt x="3385" y="4776"/>
                  </a:cubicBezTo>
                  <a:cubicBezTo>
                    <a:pt x="3880" y="4988"/>
                    <a:pt x="4399" y="5165"/>
                    <a:pt x="4917" y="5295"/>
                  </a:cubicBezTo>
                  <a:cubicBezTo>
                    <a:pt x="6241" y="5598"/>
                    <a:pt x="7588" y="5748"/>
                    <a:pt x="8938" y="5748"/>
                  </a:cubicBezTo>
                  <a:cubicBezTo>
                    <a:pt x="9740" y="5748"/>
                    <a:pt x="10543" y="5695"/>
                    <a:pt x="11343" y="5590"/>
                  </a:cubicBezTo>
                  <a:cubicBezTo>
                    <a:pt x="11438" y="5578"/>
                    <a:pt x="11544" y="5578"/>
                    <a:pt x="11638" y="5554"/>
                  </a:cubicBezTo>
                  <a:cubicBezTo>
                    <a:pt x="13866" y="5165"/>
                    <a:pt x="16012" y="4446"/>
                    <a:pt x="18017" y="3408"/>
                  </a:cubicBezTo>
                  <a:cubicBezTo>
                    <a:pt x="19844" y="2477"/>
                    <a:pt x="21542" y="1333"/>
                    <a:pt x="23086" y="13"/>
                  </a:cubicBezTo>
                  <a:cubicBezTo>
                    <a:pt x="23075" y="1"/>
                    <a:pt x="23063" y="1"/>
                    <a:pt x="2305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1243125" y="3139875"/>
              <a:ext cx="394725" cy="61400"/>
            </a:xfrm>
            <a:custGeom>
              <a:rect b="b" l="l" r="r" t="t"/>
              <a:pathLst>
                <a:path extrusionOk="0" h="2456" w="15789">
                  <a:moveTo>
                    <a:pt x="15623" y="0"/>
                  </a:moveTo>
                  <a:lnTo>
                    <a:pt x="15623" y="12"/>
                  </a:lnTo>
                  <a:cubicBezTo>
                    <a:pt x="14645" y="543"/>
                    <a:pt x="13607" y="967"/>
                    <a:pt x="12546" y="1286"/>
                  </a:cubicBezTo>
                  <a:lnTo>
                    <a:pt x="12463" y="1309"/>
                  </a:lnTo>
                  <a:cubicBezTo>
                    <a:pt x="10990" y="1710"/>
                    <a:pt x="9480" y="1958"/>
                    <a:pt x="7959" y="2028"/>
                  </a:cubicBezTo>
                  <a:cubicBezTo>
                    <a:pt x="7482" y="2055"/>
                    <a:pt x="7003" y="2068"/>
                    <a:pt x="6523" y="2068"/>
                  </a:cubicBezTo>
                  <a:cubicBezTo>
                    <a:pt x="5724" y="2068"/>
                    <a:pt x="4923" y="2031"/>
                    <a:pt x="4128" y="1958"/>
                  </a:cubicBezTo>
                  <a:cubicBezTo>
                    <a:pt x="3892" y="1934"/>
                    <a:pt x="3644" y="1922"/>
                    <a:pt x="3408" y="1887"/>
                  </a:cubicBezTo>
                  <a:cubicBezTo>
                    <a:pt x="2371" y="1781"/>
                    <a:pt x="1345" y="1628"/>
                    <a:pt x="307" y="1415"/>
                  </a:cubicBezTo>
                  <a:lnTo>
                    <a:pt x="1" y="1462"/>
                  </a:lnTo>
                  <a:cubicBezTo>
                    <a:pt x="1097" y="1781"/>
                    <a:pt x="2218" y="2028"/>
                    <a:pt x="3361" y="2193"/>
                  </a:cubicBezTo>
                  <a:cubicBezTo>
                    <a:pt x="3408" y="2205"/>
                    <a:pt x="3479" y="2217"/>
                    <a:pt x="3538" y="2217"/>
                  </a:cubicBezTo>
                  <a:cubicBezTo>
                    <a:pt x="4720" y="2378"/>
                    <a:pt x="5909" y="2455"/>
                    <a:pt x="7100" y="2455"/>
                  </a:cubicBezTo>
                  <a:cubicBezTo>
                    <a:pt x="7395" y="2455"/>
                    <a:pt x="7689" y="2450"/>
                    <a:pt x="7983" y="2441"/>
                  </a:cubicBezTo>
                  <a:cubicBezTo>
                    <a:pt x="9528" y="2347"/>
                    <a:pt x="11060" y="2064"/>
                    <a:pt x="12534" y="1616"/>
                  </a:cubicBezTo>
                  <a:cubicBezTo>
                    <a:pt x="12581" y="1604"/>
                    <a:pt x="12628" y="1580"/>
                    <a:pt x="12676" y="1557"/>
                  </a:cubicBezTo>
                  <a:cubicBezTo>
                    <a:pt x="13772" y="1180"/>
                    <a:pt x="14821" y="661"/>
                    <a:pt x="15788" y="12"/>
                  </a:cubicBezTo>
                  <a:cubicBezTo>
                    <a:pt x="15729" y="12"/>
                    <a:pt x="15670" y="12"/>
                    <a:pt x="1562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1796100" y="3168800"/>
              <a:ext cx="438325" cy="838275"/>
            </a:xfrm>
            <a:custGeom>
              <a:rect b="b" l="l" r="r" t="t"/>
              <a:pathLst>
                <a:path extrusionOk="0" h="33531" w="17533">
                  <a:moveTo>
                    <a:pt x="1" y="1"/>
                  </a:moveTo>
                  <a:cubicBezTo>
                    <a:pt x="1" y="1"/>
                    <a:pt x="1" y="4"/>
                    <a:pt x="1" y="11"/>
                  </a:cubicBezTo>
                  <a:cubicBezTo>
                    <a:pt x="12" y="3194"/>
                    <a:pt x="390" y="6354"/>
                    <a:pt x="1109" y="9443"/>
                  </a:cubicBezTo>
                  <a:cubicBezTo>
                    <a:pt x="1875" y="12744"/>
                    <a:pt x="3031" y="15951"/>
                    <a:pt x="4528" y="18993"/>
                  </a:cubicBezTo>
                  <a:cubicBezTo>
                    <a:pt x="5259" y="20538"/>
                    <a:pt x="6190" y="21952"/>
                    <a:pt x="7075" y="23391"/>
                  </a:cubicBezTo>
                  <a:cubicBezTo>
                    <a:pt x="7570" y="24086"/>
                    <a:pt x="8089" y="24759"/>
                    <a:pt x="8596" y="25431"/>
                  </a:cubicBezTo>
                  <a:cubicBezTo>
                    <a:pt x="8855" y="25772"/>
                    <a:pt x="9091" y="26114"/>
                    <a:pt x="9374" y="26433"/>
                  </a:cubicBezTo>
                  <a:lnTo>
                    <a:pt x="10235" y="27376"/>
                  </a:lnTo>
                  <a:cubicBezTo>
                    <a:pt x="11355" y="28673"/>
                    <a:pt x="12593" y="29852"/>
                    <a:pt x="13925" y="30913"/>
                  </a:cubicBezTo>
                  <a:cubicBezTo>
                    <a:pt x="14231" y="31161"/>
                    <a:pt x="14550" y="31408"/>
                    <a:pt x="14856" y="31644"/>
                  </a:cubicBezTo>
                  <a:cubicBezTo>
                    <a:pt x="15729" y="32292"/>
                    <a:pt x="16613" y="32929"/>
                    <a:pt x="17509" y="33530"/>
                  </a:cubicBezTo>
                  <a:lnTo>
                    <a:pt x="17521" y="33519"/>
                  </a:lnTo>
                  <a:lnTo>
                    <a:pt x="17533" y="33519"/>
                  </a:lnTo>
                  <a:lnTo>
                    <a:pt x="15976" y="32340"/>
                  </a:lnTo>
                  <a:lnTo>
                    <a:pt x="14962" y="31573"/>
                  </a:lnTo>
                  <a:lnTo>
                    <a:pt x="14915" y="31550"/>
                  </a:lnTo>
                  <a:cubicBezTo>
                    <a:pt x="14585" y="31302"/>
                    <a:pt x="14326" y="31007"/>
                    <a:pt x="14019" y="30736"/>
                  </a:cubicBezTo>
                  <a:lnTo>
                    <a:pt x="13713" y="30453"/>
                  </a:lnTo>
                  <a:lnTo>
                    <a:pt x="12168" y="29027"/>
                  </a:lnTo>
                  <a:cubicBezTo>
                    <a:pt x="11567" y="28437"/>
                    <a:pt x="11036" y="27789"/>
                    <a:pt x="10470" y="27164"/>
                  </a:cubicBezTo>
                  <a:lnTo>
                    <a:pt x="9621" y="26221"/>
                  </a:lnTo>
                  <a:cubicBezTo>
                    <a:pt x="9362" y="25902"/>
                    <a:pt x="9126" y="25548"/>
                    <a:pt x="8867" y="25218"/>
                  </a:cubicBezTo>
                  <a:cubicBezTo>
                    <a:pt x="8372" y="24534"/>
                    <a:pt x="7865" y="23874"/>
                    <a:pt x="7381" y="23179"/>
                  </a:cubicBezTo>
                  <a:cubicBezTo>
                    <a:pt x="6509" y="21752"/>
                    <a:pt x="5601" y="20337"/>
                    <a:pt x="4894" y="18804"/>
                  </a:cubicBezTo>
                  <a:cubicBezTo>
                    <a:pt x="3384" y="15810"/>
                    <a:pt x="2217" y="12638"/>
                    <a:pt x="1415" y="9372"/>
                  </a:cubicBezTo>
                  <a:cubicBezTo>
                    <a:pt x="1227" y="8559"/>
                    <a:pt x="1026" y="7745"/>
                    <a:pt x="861" y="6920"/>
                  </a:cubicBezTo>
                  <a:cubicBezTo>
                    <a:pt x="732" y="6095"/>
                    <a:pt x="543" y="5269"/>
                    <a:pt x="449" y="4420"/>
                  </a:cubicBezTo>
                  <a:cubicBezTo>
                    <a:pt x="232" y="3017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1846500" y="3186450"/>
              <a:ext cx="436575" cy="685625"/>
            </a:xfrm>
            <a:custGeom>
              <a:rect b="b" l="l" r="r" t="t"/>
              <a:pathLst>
                <a:path extrusionOk="0" h="27425" w="17463">
                  <a:moveTo>
                    <a:pt x="1" y="0"/>
                  </a:moveTo>
                  <a:lnTo>
                    <a:pt x="1" y="0"/>
                  </a:lnTo>
                  <a:cubicBezTo>
                    <a:pt x="189" y="2783"/>
                    <a:pt x="649" y="5542"/>
                    <a:pt x="1380" y="8242"/>
                  </a:cubicBezTo>
                  <a:cubicBezTo>
                    <a:pt x="2170" y="11154"/>
                    <a:pt x="3302" y="13972"/>
                    <a:pt x="4752" y="16625"/>
                  </a:cubicBezTo>
                  <a:cubicBezTo>
                    <a:pt x="5542" y="18004"/>
                    <a:pt x="6438" y="19313"/>
                    <a:pt x="7440" y="20551"/>
                  </a:cubicBezTo>
                  <a:lnTo>
                    <a:pt x="7452" y="20574"/>
                  </a:lnTo>
                  <a:cubicBezTo>
                    <a:pt x="8360" y="21683"/>
                    <a:pt x="9362" y="22697"/>
                    <a:pt x="10471" y="23616"/>
                  </a:cubicBezTo>
                  <a:cubicBezTo>
                    <a:pt x="11626" y="24583"/>
                    <a:pt x="12899" y="25432"/>
                    <a:pt x="14243" y="26116"/>
                  </a:cubicBezTo>
                  <a:cubicBezTo>
                    <a:pt x="14361" y="26187"/>
                    <a:pt x="14479" y="26234"/>
                    <a:pt x="14597" y="26293"/>
                  </a:cubicBezTo>
                  <a:cubicBezTo>
                    <a:pt x="15529" y="26741"/>
                    <a:pt x="16484" y="27118"/>
                    <a:pt x="17462" y="27425"/>
                  </a:cubicBezTo>
                  <a:cubicBezTo>
                    <a:pt x="17462" y="27413"/>
                    <a:pt x="17462" y="27389"/>
                    <a:pt x="17462" y="27377"/>
                  </a:cubicBezTo>
                  <a:cubicBezTo>
                    <a:pt x="16495" y="27024"/>
                    <a:pt x="15540" y="26599"/>
                    <a:pt x="14632" y="26116"/>
                  </a:cubicBezTo>
                  <a:cubicBezTo>
                    <a:pt x="13206" y="25361"/>
                    <a:pt x="11862" y="24442"/>
                    <a:pt x="10647" y="23392"/>
                  </a:cubicBezTo>
                  <a:cubicBezTo>
                    <a:pt x="9221" y="22154"/>
                    <a:pt x="7947" y="20751"/>
                    <a:pt x="6851" y="19218"/>
                  </a:cubicBezTo>
                  <a:lnTo>
                    <a:pt x="6851" y="19207"/>
                  </a:lnTo>
                  <a:lnTo>
                    <a:pt x="6851" y="19195"/>
                  </a:lnTo>
                  <a:cubicBezTo>
                    <a:pt x="6214" y="18311"/>
                    <a:pt x="5625" y="17379"/>
                    <a:pt x="5094" y="16436"/>
                  </a:cubicBezTo>
                  <a:cubicBezTo>
                    <a:pt x="3644" y="13807"/>
                    <a:pt x="2488" y="11036"/>
                    <a:pt x="1675" y="8159"/>
                  </a:cubicBezTo>
                  <a:cubicBezTo>
                    <a:pt x="1262" y="6721"/>
                    <a:pt x="897" y="5259"/>
                    <a:pt x="626" y="3785"/>
                  </a:cubicBezTo>
                  <a:cubicBezTo>
                    <a:pt x="378" y="2535"/>
                    <a:pt x="166" y="1285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1950850" y="3240975"/>
              <a:ext cx="312475" cy="452775"/>
            </a:xfrm>
            <a:custGeom>
              <a:rect b="b" l="l" r="r" t="t"/>
              <a:pathLst>
                <a:path extrusionOk="0" h="18111" w="12499">
                  <a:moveTo>
                    <a:pt x="225" y="1"/>
                  </a:moveTo>
                  <a:cubicBezTo>
                    <a:pt x="225" y="71"/>
                    <a:pt x="201" y="142"/>
                    <a:pt x="201" y="201"/>
                  </a:cubicBezTo>
                  <a:cubicBezTo>
                    <a:pt x="0" y="2064"/>
                    <a:pt x="48" y="3950"/>
                    <a:pt x="354" y="5801"/>
                  </a:cubicBezTo>
                  <a:cubicBezTo>
                    <a:pt x="720" y="8053"/>
                    <a:pt x="1510" y="10258"/>
                    <a:pt x="2795" y="12168"/>
                  </a:cubicBezTo>
                  <a:cubicBezTo>
                    <a:pt x="4115" y="14066"/>
                    <a:pt x="5884" y="15599"/>
                    <a:pt x="7959" y="16625"/>
                  </a:cubicBezTo>
                  <a:cubicBezTo>
                    <a:pt x="8926" y="17096"/>
                    <a:pt x="9940" y="17474"/>
                    <a:pt x="10989" y="17757"/>
                  </a:cubicBezTo>
                  <a:cubicBezTo>
                    <a:pt x="11484" y="17898"/>
                    <a:pt x="11991" y="18016"/>
                    <a:pt x="12498" y="18110"/>
                  </a:cubicBezTo>
                  <a:lnTo>
                    <a:pt x="12486" y="18099"/>
                  </a:lnTo>
                  <a:lnTo>
                    <a:pt x="12451" y="17969"/>
                  </a:lnTo>
                  <a:cubicBezTo>
                    <a:pt x="11956" y="17839"/>
                    <a:pt x="11449" y="17710"/>
                    <a:pt x="10965" y="17544"/>
                  </a:cubicBezTo>
                  <a:cubicBezTo>
                    <a:pt x="9963" y="17226"/>
                    <a:pt x="9008" y="16825"/>
                    <a:pt x="8089" y="16354"/>
                  </a:cubicBezTo>
                  <a:cubicBezTo>
                    <a:pt x="6096" y="15304"/>
                    <a:pt x="4386" y="13795"/>
                    <a:pt x="3113" y="11944"/>
                  </a:cubicBezTo>
                  <a:cubicBezTo>
                    <a:pt x="1852" y="10093"/>
                    <a:pt x="1073" y="7959"/>
                    <a:pt x="649" y="5742"/>
                  </a:cubicBezTo>
                  <a:cubicBezTo>
                    <a:pt x="307" y="3927"/>
                    <a:pt x="189" y="2064"/>
                    <a:pt x="283" y="225"/>
                  </a:cubicBezTo>
                  <a:cubicBezTo>
                    <a:pt x="272" y="154"/>
                    <a:pt x="283" y="95"/>
                    <a:pt x="295" y="36"/>
                  </a:cubicBezTo>
                  <a:cubicBezTo>
                    <a:pt x="272" y="24"/>
                    <a:pt x="248" y="12"/>
                    <a:pt x="22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1184175" y="3979625"/>
              <a:ext cx="62525" cy="124725"/>
            </a:xfrm>
            <a:custGeom>
              <a:rect b="b" l="l" r="r" t="t"/>
              <a:pathLst>
                <a:path extrusionOk="0" h="4989" w="2501">
                  <a:moveTo>
                    <a:pt x="1357" y="1"/>
                  </a:moveTo>
                  <a:cubicBezTo>
                    <a:pt x="732" y="1439"/>
                    <a:pt x="284" y="2949"/>
                    <a:pt x="1" y="4505"/>
                  </a:cubicBezTo>
                  <a:cubicBezTo>
                    <a:pt x="449" y="4694"/>
                    <a:pt x="909" y="4859"/>
                    <a:pt x="1369" y="4988"/>
                  </a:cubicBezTo>
                  <a:cubicBezTo>
                    <a:pt x="1416" y="4811"/>
                    <a:pt x="2500" y="1156"/>
                    <a:pt x="1357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1218375" y="4003225"/>
              <a:ext cx="149175" cy="114975"/>
            </a:xfrm>
            <a:custGeom>
              <a:rect b="b" l="l" r="r" t="t"/>
              <a:pathLst>
                <a:path extrusionOk="0" h="4599" w="5967">
                  <a:moveTo>
                    <a:pt x="3832" y="0"/>
                  </a:moveTo>
                  <a:cubicBezTo>
                    <a:pt x="2076" y="0"/>
                    <a:pt x="95" y="3856"/>
                    <a:pt x="1" y="4044"/>
                  </a:cubicBezTo>
                  <a:cubicBezTo>
                    <a:pt x="1362" y="4410"/>
                    <a:pt x="2746" y="4599"/>
                    <a:pt x="4152" y="4599"/>
                  </a:cubicBezTo>
                  <a:cubicBezTo>
                    <a:pt x="4195" y="4599"/>
                    <a:pt x="4238" y="4599"/>
                    <a:pt x="4280" y="4598"/>
                  </a:cubicBezTo>
                  <a:cubicBezTo>
                    <a:pt x="4504" y="4598"/>
                    <a:pt x="4717" y="4598"/>
                    <a:pt x="4941" y="4587"/>
                  </a:cubicBezTo>
                  <a:cubicBezTo>
                    <a:pt x="4976" y="4398"/>
                    <a:pt x="5966" y="531"/>
                    <a:pt x="4139" y="36"/>
                  </a:cubicBezTo>
                  <a:cubicBezTo>
                    <a:pt x="4045" y="12"/>
                    <a:pt x="3939" y="0"/>
                    <a:pt x="3832" y="0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1341875" y="4047425"/>
              <a:ext cx="130325" cy="70475"/>
            </a:xfrm>
            <a:custGeom>
              <a:rect b="b" l="l" r="r" t="t"/>
              <a:pathLst>
                <a:path extrusionOk="0" h="2819" w="5213">
                  <a:moveTo>
                    <a:pt x="4953" y="1"/>
                  </a:moveTo>
                  <a:cubicBezTo>
                    <a:pt x="3113" y="1"/>
                    <a:pt x="154" y="2677"/>
                    <a:pt x="1" y="2819"/>
                  </a:cubicBezTo>
                  <a:cubicBezTo>
                    <a:pt x="814" y="2795"/>
                    <a:pt x="1616" y="2712"/>
                    <a:pt x="2418" y="2606"/>
                  </a:cubicBezTo>
                  <a:cubicBezTo>
                    <a:pt x="3231" y="2488"/>
                    <a:pt x="3726" y="2359"/>
                    <a:pt x="3762" y="2347"/>
                  </a:cubicBezTo>
                  <a:lnTo>
                    <a:pt x="5212" y="24"/>
                  </a:lnTo>
                  <a:cubicBezTo>
                    <a:pt x="5129" y="13"/>
                    <a:pt x="5035" y="1"/>
                    <a:pt x="4953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1481900" y="3866750"/>
              <a:ext cx="72225" cy="95825"/>
            </a:xfrm>
            <a:custGeom>
              <a:rect b="b" l="l" r="r" t="t"/>
              <a:pathLst>
                <a:path extrusionOk="0" h="3833" w="2889">
                  <a:moveTo>
                    <a:pt x="0" y="0"/>
                  </a:moveTo>
                  <a:cubicBezTo>
                    <a:pt x="0" y="1156"/>
                    <a:pt x="342" y="3325"/>
                    <a:pt x="2889" y="3832"/>
                  </a:cubicBezTo>
                  <a:lnTo>
                    <a:pt x="637" y="213"/>
                  </a:lnTo>
                  <a:cubicBezTo>
                    <a:pt x="425" y="142"/>
                    <a:pt x="212" y="71"/>
                    <a:pt x="0" y="0"/>
                  </a:cubicBezTo>
                  <a:close/>
                </a:path>
              </a:pathLst>
            </a:custGeom>
            <a:solidFill>
              <a:srgbClr val="00A8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1541425" y="3549575"/>
              <a:ext cx="302450" cy="405375"/>
            </a:xfrm>
            <a:custGeom>
              <a:rect b="b" l="l" r="r" t="t"/>
              <a:pathLst>
                <a:path extrusionOk="0" h="16215" w="12098">
                  <a:moveTo>
                    <a:pt x="6874" y="1"/>
                  </a:moveTo>
                  <a:lnTo>
                    <a:pt x="6874" y="1"/>
                  </a:lnTo>
                  <a:cubicBezTo>
                    <a:pt x="6969" y="649"/>
                    <a:pt x="7075" y="1310"/>
                    <a:pt x="7228" y="1970"/>
                  </a:cubicBezTo>
                  <a:cubicBezTo>
                    <a:pt x="7417" y="2041"/>
                    <a:pt x="7594" y="2111"/>
                    <a:pt x="7771" y="2206"/>
                  </a:cubicBezTo>
                  <a:cubicBezTo>
                    <a:pt x="7782" y="1416"/>
                    <a:pt x="7664" y="260"/>
                    <a:pt x="6874" y="1"/>
                  </a:cubicBezTo>
                  <a:close/>
                  <a:moveTo>
                    <a:pt x="9798" y="1921"/>
                  </a:moveTo>
                  <a:cubicBezTo>
                    <a:pt x="9778" y="1921"/>
                    <a:pt x="9759" y="1921"/>
                    <a:pt x="9740" y="1923"/>
                  </a:cubicBezTo>
                  <a:cubicBezTo>
                    <a:pt x="9244" y="1923"/>
                    <a:pt x="8678" y="2229"/>
                    <a:pt x="8278" y="2524"/>
                  </a:cubicBezTo>
                  <a:cubicBezTo>
                    <a:pt x="8431" y="2642"/>
                    <a:pt x="8561" y="2760"/>
                    <a:pt x="8690" y="2890"/>
                  </a:cubicBezTo>
                  <a:cubicBezTo>
                    <a:pt x="9020" y="3255"/>
                    <a:pt x="9292" y="3668"/>
                    <a:pt x="9480" y="4128"/>
                  </a:cubicBezTo>
                  <a:cubicBezTo>
                    <a:pt x="9539" y="4257"/>
                    <a:pt x="9598" y="4387"/>
                    <a:pt x="9633" y="4517"/>
                  </a:cubicBezTo>
                  <a:cubicBezTo>
                    <a:pt x="9987" y="4010"/>
                    <a:pt x="10412" y="3338"/>
                    <a:pt x="10506" y="2795"/>
                  </a:cubicBezTo>
                  <a:cubicBezTo>
                    <a:pt x="10400" y="2536"/>
                    <a:pt x="10294" y="2276"/>
                    <a:pt x="10199" y="2029"/>
                  </a:cubicBezTo>
                  <a:cubicBezTo>
                    <a:pt x="10076" y="1957"/>
                    <a:pt x="9934" y="1921"/>
                    <a:pt x="9798" y="1921"/>
                  </a:cubicBezTo>
                  <a:close/>
                  <a:moveTo>
                    <a:pt x="10400" y="4823"/>
                  </a:moveTo>
                  <a:cubicBezTo>
                    <a:pt x="10188" y="4835"/>
                    <a:pt x="9975" y="4870"/>
                    <a:pt x="9763" y="4929"/>
                  </a:cubicBezTo>
                  <a:cubicBezTo>
                    <a:pt x="9893" y="5448"/>
                    <a:pt x="9964" y="5990"/>
                    <a:pt x="9964" y="6521"/>
                  </a:cubicBezTo>
                  <a:cubicBezTo>
                    <a:pt x="9964" y="6851"/>
                    <a:pt x="9940" y="7181"/>
                    <a:pt x="9893" y="7511"/>
                  </a:cubicBezTo>
                  <a:cubicBezTo>
                    <a:pt x="10765" y="7028"/>
                    <a:pt x="12098" y="6108"/>
                    <a:pt x="11496" y="5354"/>
                  </a:cubicBezTo>
                  <a:cubicBezTo>
                    <a:pt x="11251" y="5030"/>
                    <a:pt x="10868" y="4833"/>
                    <a:pt x="10467" y="4833"/>
                  </a:cubicBezTo>
                  <a:cubicBezTo>
                    <a:pt x="10445" y="4833"/>
                    <a:pt x="10422" y="4834"/>
                    <a:pt x="10400" y="4835"/>
                  </a:cubicBezTo>
                  <a:lnTo>
                    <a:pt x="10400" y="4823"/>
                  </a:lnTo>
                  <a:close/>
                  <a:moveTo>
                    <a:pt x="9822" y="7889"/>
                  </a:moveTo>
                  <a:cubicBezTo>
                    <a:pt x="9787" y="8066"/>
                    <a:pt x="9751" y="8242"/>
                    <a:pt x="9704" y="8419"/>
                  </a:cubicBezTo>
                  <a:cubicBezTo>
                    <a:pt x="9681" y="8490"/>
                    <a:pt x="9657" y="8572"/>
                    <a:pt x="9622" y="8655"/>
                  </a:cubicBezTo>
                  <a:cubicBezTo>
                    <a:pt x="9834" y="9056"/>
                    <a:pt x="10046" y="9457"/>
                    <a:pt x="10282" y="9858"/>
                  </a:cubicBezTo>
                  <a:cubicBezTo>
                    <a:pt x="10730" y="9716"/>
                    <a:pt x="11095" y="9469"/>
                    <a:pt x="11119" y="9009"/>
                  </a:cubicBezTo>
                  <a:cubicBezTo>
                    <a:pt x="11166" y="8231"/>
                    <a:pt x="10400" y="7971"/>
                    <a:pt x="9822" y="7889"/>
                  </a:cubicBezTo>
                  <a:close/>
                  <a:moveTo>
                    <a:pt x="119" y="13654"/>
                  </a:moveTo>
                  <a:cubicBezTo>
                    <a:pt x="1" y="14102"/>
                    <a:pt x="24" y="14515"/>
                    <a:pt x="402" y="14751"/>
                  </a:cubicBezTo>
                  <a:cubicBezTo>
                    <a:pt x="531" y="14821"/>
                    <a:pt x="673" y="14869"/>
                    <a:pt x="814" y="14869"/>
                  </a:cubicBezTo>
                  <a:cubicBezTo>
                    <a:pt x="1121" y="14869"/>
                    <a:pt x="1451" y="14692"/>
                    <a:pt x="1746" y="14468"/>
                  </a:cubicBezTo>
                  <a:cubicBezTo>
                    <a:pt x="1215" y="14185"/>
                    <a:pt x="673" y="13913"/>
                    <a:pt x="119" y="13654"/>
                  </a:cubicBezTo>
                  <a:close/>
                  <a:moveTo>
                    <a:pt x="2901" y="15128"/>
                  </a:moveTo>
                  <a:cubicBezTo>
                    <a:pt x="3054" y="15694"/>
                    <a:pt x="3385" y="16189"/>
                    <a:pt x="4033" y="16213"/>
                  </a:cubicBezTo>
                  <a:lnTo>
                    <a:pt x="4080" y="16213"/>
                  </a:lnTo>
                  <a:cubicBezTo>
                    <a:pt x="4095" y="16214"/>
                    <a:pt x="4110" y="16214"/>
                    <a:pt x="4125" y="16214"/>
                  </a:cubicBezTo>
                  <a:cubicBezTo>
                    <a:pt x="4289" y="16214"/>
                    <a:pt x="4459" y="16156"/>
                    <a:pt x="4599" y="16059"/>
                  </a:cubicBezTo>
                  <a:cubicBezTo>
                    <a:pt x="4198" y="15882"/>
                    <a:pt x="3809" y="15670"/>
                    <a:pt x="3432" y="15446"/>
                  </a:cubicBezTo>
                  <a:cubicBezTo>
                    <a:pt x="3255" y="15340"/>
                    <a:pt x="3078" y="15234"/>
                    <a:pt x="2901" y="15128"/>
                  </a:cubicBezTo>
                  <a:close/>
                </a:path>
              </a:pathLst>
            </a:custGeom>
            <a:solidFill>
              <a:srgbClr val="E22C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1722125" y="3598800"/>
              <a:ext cx="19175" cy="9475"/>
            </a:xfrm>
            <a:custGeom>
              <a:rect b="b" l="l" r="r" t="t"/>
              <a:pathLst>
                <a:path extrusionOk="0" h="379" w="767">
                  <a:moveTo>
                    <a:pt x="0" y="1"/>
                  </a:moveTo>
                  <a:lnTo>
                    <a:pt x="0" y="1"/>
                  </a:lnTo>
                  <a:cubicBezTo>
                    <a:pt x="36" y="131"/>
                    <a:pt x="59" y="260"/>
                    <a:pt x="83" y="378"/>
                  </a:cubicBezTo>
                  <a:cubicBezTo>
                    <a:pt x="236" y="366"/>
                    <a:pt x="377" y="355"/>
                    <a:pt x="519" y="355"/>
                  </a:cubicBezTo>
                  <a:cubicBezTo>
                    <a:pt x="602" y="355"/>
                    <a:pt x="684" y="355"/>
                    <a:pt x="767" y="366"/>
                  </a:cubicBezTo>
                  <a:cubicBezTo>
                    <a:pt x="696" y="319"/>
                    <a:pt x="625" y="284"/>
                    <a:pt x="554" y="237"/>
                  </a:cubicBezTo>
                  <a:cubicBezTo>
                    <a:pt x="377" y="142"/>
                    <a:pt x="189" y="72"/>
                    <a:pt x="0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1724175" y="3607650"/>
              <a:ext cx="66350" cy="158600"/>
            </a:xfrm>
            <a:custGeom>
              <a:rect b="b" l="l" r="r" t="t"/>
              <a:pathLst>
                <a:path extrusionOk="0" h="6344" w="2654">
                  <a:moveTo>
                    <a:pt x="437" y="1"/>
                  </a:moveTo>
                  <a:cubicBezTo>
                    <a:pt x="295" y="1"/>
                    <a:pt x="154" y="12"/>
                    <a:pt x="1" y="24"/>
                  </a:cubicBezTo>
                  <a:cubicBezTo>
                    <a:pt x="508" y="2217"/>
                    <a:pt x="1286" y="4339"/>
                    <a:pt x="2312" y="6344"/>
                  </a:cubicBezTo>
                  <a:cubicBezTo>
                    <a:pt x="2347" y="6261"/>
                    <a:pt x="2371" y="6179"/>
                    <a:pt x="2394" y="6096"/>
                  </a:cubicBezTo>
                  <a:cubicBezTo>
                    <a:pt x="2559" y="5483"/>
                    <a:pt x="2654" y="4846"/>
                    <a:pt x="2654" y="4210"/>
                  </a:cubicBezTo>
                  <a:cubicBezTo>
                    <a:pt x="2654" y="3667"/>
                    <a:pt x="2583" y="3137"/>
                    <a:pt x="2453" y="2618"/>
                  </a:cubicBezTo>
                  <a:cubicBezTo>
                    <a:pt x="2418" y="2465"/>
                    <a:pt x="2382" y="2335"/>
                    <a:pt x="2323" y="2205"/>
                  </a:cubicBezTo>
                  <a:cubicBezTo>
                    <a:pt x="2276" y="2064"/>
                    <a:pt x="2229" y="1934"/>
                    <a:pt x="2182" y="1816"/>
                  </a:cubicBezTo>
                  <a:cubicBezTo>
                    <a:pt x="1993" y="1357"/>
                    <a:pt x="1722" y="932"/>
                    <a:pt x="1380" y="578"/>
                  </a:cubicBezTo>
                  <a:cubicBezTo>
                    <a:pt x="1262" y="449"/>
                    <a:pt x="1121" y="319"/>
                    <a:pt x="979" y="201"/>
                  </a:cubicBezTo>
                  <a:cubicBezTo>
                    <a:pt x="885" y="142"/>
                    <a:pt x="802" y="71"/>
                    <a:pt x="708" y="12"/>
                  </a:cubicBezTo>
                  <a:lnTo>
                    <a:pt x="449" y="1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1D0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1028200" y="3626025"/>
              <a:ext cx="23375" cy="19625"/>
            </a:xfrm>
            <a:custGeom>
              <a:rect b="b" l="l" r="r" t="t"/>
              <a:pathLst>
                <a:path extrusionOk="0" h="785" w="935">
                  <a:moveTo>
                    <a:pt x="489" y="1"/>
                  </a:moveTo>
                  <a:cubicBezTo>
                    <a:pt x="207" y="1"/>
                    <a:pt x="0" y="296"/>
                    <a:pt x="144" y="574"/>
                  </a:cubicBezTo>
                  <a:cubicBezTo>
                    <a:pt x="215" y="716"/>
                    <a:pt x="352" y="785"/>
                    <a:pt x="489" y="785"/>
                  </a:cubicBezTo>
                  <a:cubicBezTo>
                    <a:pt x="648" y="785"/>
                    <a:pt x="807" y="693"/>
                    <a:pt x="864" y="515"/>
                  </a:cubicBezTo>
                  <a:cubicBezTo>
                    <a:pt x="934" y="315"/>
                    <a:pt x="816" y="79"/>
                    <a:pt x="616" y="20"/>
                  </a:cubicBezTo>
                  <a:cubicBezTo>
                    <a:pt x="573" y="7"/>
                    <a:pt x="530" y="1"/>
                    <a:pt x="48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1696100" y="3982900"/>
              <a:ext cx="23400" cy="19825"/>
            </a:xfrm>
            <a:custGeom>
              <a:rect b="b" l="l" r="r" t="t"/>
              <a:pathLst>
                <a:path extrusionOk="0" h="793" w="936">
                  <a:moveTo>
                    <a:pt x="482" y="0"/>
                  </a:moveTo>
                  <a:cubicBezTo>
                    <a:pt x="204" y="0"/>
                    <a:pt x="1" y="302"/>
                    <a:pt x="133" y="577"/>
                  </a:cubicBezTo>
                  <a:cubicBezTo>
                    <a:pt x="209" y="724"/>
                    <a:pt x="347" y="793"/>
                    <a:pt x="485" y="793"/>
                  </a:cubicBezTo>
                  <a:cubicBezTo>
                    <a:pt x="646" y="793"/>
                    <a:pt x="807" y="697"/>
                    <a:pt x="864" y="518"/>
                  </a:cubicBezTo>
                  <a:cubicBezTo>
                    <a:pt x="935" y="306"/>
                    <a:pt x="817" y="82"/>
                    <a:pt x="617" y="23"/>
                  </a:cubicBezTo>
                  <a:cubicBezTo>
                    <a:pt x="571" y="7"/>
                    <a:pt x="525" y="0"/>
                    <a:pt x="48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1618250" y="3973250"/>
              <a:ext cx="23425" cy="19875"/>
            </a:xfrm>
            <a:custGeom>
              <a:rect b="b" l="l" r="r" t="t"/>
              <a:pathLst>
                <a:path extrusionOk="0" h="795" w="937">
                  <a:moveTo>
                    <a:pt x="486" y="1"/>
                  </a:moveTo>
                  <a:cubicBezTo>
                    <a:pt x="210" y="1"/>
                    <a:pt x="0" y="306"/>
                    <a:pt x="135" y="574"/>
                  </a:cubicBezTo>
                  <a:cubicBezTo>
                    <a:pt x="212" y="723"/>
                    <a:pt x="354" y="795"/>
                    <a:pt x="494" y="795"/>
                  </a:cubicBezTo>
                  <a:cubicBezTo>
                    <a:pt x="653" y="795"/>
                    <a:pt x="809" y="703"/>
                    <a:pt x="866" y="527"/>
                  </a:cubicBezTo>
                  <a:cubicBezTo>
                    <a:pt x="936" y="315"/>
                    <a:pt x="819" y="91"/>
                    <a:pt x="606" y="20"/>
                  </a:cubicBezTo>
                  <a:cubicBezTo>
                    <a:pt x="565" y="7"/>
                    <a:pt x="525" y="1"/>
                    <a:pt x="48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1045825" y="3682050"/>
              <a:ext cx="23425" cy="19825"/>
            </a:xfrm>
            <a:custGeom>
              <a:rect b="b" l="l" r="r" t="t"/>
              <a:pathLst>
                <a:path extrusionOk="0" h="793" w="937">
                  <a:moveTo>
                    <a:pt x="486" y="0"/>
                  </a:moveTo>
                  <a:cubicBezTo>
                    <a:pt x="210" y="0"/>
                    <a:pt x="1" y="305"/>
                    <a:pt x="135" y="574"/>
                  </a:cubicBezTo>
                  <a:cubicBezTo>
                    <a:pt x="212" y="721"/>
                    <a:pt x="352" y="793"/>
                    <a:pt x="491" y="793"/>
                  </a:cubicBezTo>
                  <a:cubicBezTo>
                    <a:pt x="651" y="793"/>
                    <a:pt x="809" y="698"/>
                    <a:pt x="866" y="515"/>
                  </a:cubicBezTo>
                  <a:cubicBezTo>
                    <a:pt x="937" y="314"/>
                    <a:pt x="819" y="90"/>
                    <a:pt x="607" y="19"/>
                  </a:cubicBezTo>
                  <a:cubicBezTo>
                    <a:pt x="566" y="6"/>
                    <a:pt x="525" y="0"/>
                    <a:pt x="48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1932575" y="3394850"/>
              <a:ext cx="98475" cy="153875"/>
            </a:xfrm>
            <a:custGeom>
              <a:rect b="b" l="l" r="r" t="t"/>
              <a:pathLst>
                <a:path extrusionOk="0" h="6155" w="3939">
                  <a:moveTo>
                    <a:pt x="566" y="0"/>
                  </a:moveTo>
                  <a:cubicBezTo>
                    <a:pt x="0" y="2287"/>
                    <a:pt x="1451" y="2570"/>
                    <a:pt x="2724" y="2665"/>
                  </a:cubicBezTo>
                  <a:cubicBezTo>
                    <a:pt x="1545" y="3785"/>
                    <a:pt x="2064" y="5306"/>
                    <a:pt x="2583" y="6155"/>
                  </a:cubicBezTo>
                  <a:cubicBezTo>
                    <a:pt x="2700" y="5082"/>
                    <a:pt x="3007" y="3549"/>
                    <a:pt x="3938" y="2676"/>
                  </a:cubicBezTo>
                  <a:cubicBezTo>
                    <a:pt x="3938" y="2676"/>
                    <a:pt x="3832" y="2087"/>
                    <a:pt x="3620" y="1993"/>
                  </a:cubicBezTo>
                  <a:cubicBezTo>
                    <a:pt x="2924" y="1710"/>
                    <a:pt x="1227" y="1250"/>
                    <a:pt x="566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2114725" y="3183575"/>
              <a:ext cx="222275" cy="273850"/>
            </a:xfrm>
            <a:custGeom>
              <a:rect b="b" l="l" r="r" t="t"/>
              <a:pathLst>
                <a:path extrusionOk="0" h="10954" w="8891">
                  <a:moveTo>
                    <a:pt x="2795" y="0"/>
                  </a:moveTo>
                  <a:cubicBezTo>
                    <a:pt x="1594" y="0"/>
                    <a:pt x="1" y="3240"/>
                    <a:pt x="1" y="3240"/>
                  </a:cubicBezTo>
                  <a:lnTo>
                    <a:pt x="4599" y="10668"/>
                  </a:lnTo>
                  <a:cubicBezTo>
                    <a:pt x="4599" y="10668"/>
                    <a:pt x="5477" y="10953"/>
                    <a:pt x="6353" y="10953"/>
                  </a:cubicBezTo>
                  <a:cubicBezTo>
                    <a:pt x="7050" y="10953"/>
                    <a:pt x="7744" y="10773"/>
                    <a:pt x="7995" y="10125"/>
                  </a:cubicBezTo>
                  <a:cubicBezTo>
                    <a:pt x="8549" y="8675"/>
                    <a:pt x="6957" y="7744"/>
                    <a:pt x="6957" y="7744"/>
                  </a:cubicBezTo>
                  <a:cubicBezTo>
                    <a:pt x="6957" y="7744"/>
                    <a:pt x="8891" y="6553"/>
                    <a:pt x="8337" y="4831"/>
                  </a:cubicBezTo>
                  <a:cubicBezTo>
                    <a:pt x="8052" y="3947"/>
                    <a:pt x="7365" y="3732"/>
                    <a:pt x="6765" y="3732"/>
                  </a:cubicBezTo>
                  <a:cubicBezTo>
                    <a:pt x="6197" y="3732"/>
                    <a:pt x="5707" y="3924"/>
                    <a:pt x="5707" y="3924"/>
                  </a:cubicBezTo>
                  <a:cubicBezTo>
                    <a:pt x="5707" y="3924"/>
                    <a:pt x="7393" y="2167"/>
                    <a:pt x="6238" y="1082"/>
                  </a:cubicBezTo>
                  <a:cubicBezTo>
                    <a:pt x="6002" y="866"/>
                    <a:pt x="5767" y="779"/>
                    <a:pt x="5542" y="779"/>
                  </a:cubicBezTo>
                  <a:cubicBezTo>
                    <a:pt x="4651" y="779"/>
                    <a:pt x="3915" y="2131"/>
                    <a:pt x="3915" y="2131"/>
                  </a:cubicBezTo>
                  <a:cubicBezTo>
                    <a:pt x="3915" y="2131"/>
                    <a:pt x="4210" y="457"/>
                    <a:pt x="2996" y="33"/>
                  </a:cubicBezTo>
                  <a:cubicBezTo>
                    <a:pt x="2930" y="11"/>
                    <a:pt x="2863" y="0"/>
                    <a:pt x="279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2130050" y="3277825"/>
              <a:ext cx="144775" cy="171900"/>
            </a:xfrm>
            <a:custGeom>
              <a:rect b="b" l="l" r="r" t="t"/>
              <a:pathLst>
                <a:path extrusionOk="0" h="6876" w="5791">
                  <a:moveTo>
                    <a:pt x="1074" y="0"/>
                  </a:moveTo>
                  <a:lnTo>
                    <a:pt x="1" y="3443"/>
                  </a:lnTo>
                  <a:cubicBezTo>
                    <a:pt x="1" y="3443"/>
                    <a:pt x="1104" y="6875"/>
                    <a:pt x="2452" y="6875"/>
                  </a:cubicBezTo>
                  <a:cubicBezTo>
                    <a:pt x="2911" y="6875"/>
                    <a:pt x="3398" y="6478"/>
                    <a:pt x="3880" y="5412"/>
                  </a:cubicBezTo>
                  <a:cubicBezTo>
                    <a:pt x="5790" y="1203"/>
                    <a:pt x="1074" y="0"/>
                    <a:pt x="1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1953500" y="3169350"/>
              <a:ext cx="353150" cy="355725"/>
            </a:xfrm>
            <a:custGeom>
              <a:rect b="b" l="l" r="r" t="t"/>
              <a:pathLst>
                <a:path extrusionOk="0" h="14229" w="14126">
                  <a:moveTo>
                    <a:pt x="7818" y="1"/>
                  </a:moveTo>
                  <a:cubicBezTo>
                    <a:pt x="7428" y="1569"/>
                    <a:pt x="1" y="6202"/>
                    <a:pt x="3149" y="11791"/>
                  </a:cubicBezTo>
                  <a:cubicBezTo>
                    <a:pt x="4199" y="13651"/>
                    <a:pt x="5619" y="14228"/>
                    <a:pt x="7097" y="14228"/>
                  </a:cubicBezTo>
                  <a:cubicBezTo>
                    <a:pt x="8307" y="14228"/>
                    <a:pt x="9556" y="13841"/>
                    <a:pt x="10671" y="13453"/>
                  </a:cubicBezTo>
                  <a:cubicBezTo>
                    <a:pt x="11794" y="13057"/>
                    <a:pt x="12772" y="12666"/>
                    <a:pt x="13444" y="12666"/>
                  </a:cubicBezTo>
                  <a:cubicBezTo>
                    <a:pt x="13732" y="12666"/>
                    <a:pt x="13963" y="12738"/>
                    <a:pt x="14125" y="12911"/>
                  </a:cubicBezTo>
                  <a:cubicBezTo>
                    <a:pt x="14114" y="9456"/>
                    <a:pt x="8325" y="8030"/>
                    <a:pt x="8325" y="8030"/>
                  </a:cubicBezTo>
                  <a:cubicBezTo>
                    <a:pt x="8325" y="8030"/>
                    <a:pt x="10588" y="3962"/>
                    <a:pt x="7818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2035525" y="3148650"/>
              <a:ext cx="297350" cy="431925"/>
            </a:xfrm>
            <a:custGeom>
              <a:rect b="b" l="l" r="r" t="t"/>
              <a:pathLst>
                <a:path extrusionOk="0" h="17277" w="11894">
                  <a:moveTo>
                    <a:pt x="2233" y="1"/>
                  </a:moveTo>
                  <a:cubicBezTo>
                    <a:pt x="79" y="1"/>
                    <a:pt x="1" y="2888"/>
                    <a:pt x="1508" y="2888"/>
                  </a:cubicBezTo>
                  <a:cubicBezTo>
                    <a:pt x="1553" y="2888"/>
                    <a:pt x="1600" y="2885"/>
                    <a:pt x="1648" y="2880"/>
                  </a:cubicBezTo>
                  <a:cubicBezTo>
                    <a:pt x="1773" y="2866"/>
                    <a:pt x="1902" y="2859"/>
                    <a:pt x="2033" y="2859"/>
                  </a:cubicBezTo>
                  <a:cubicBezTo>
                    <a:pt x="4013" y="2859"/>
                    <a:pt x="6506" y="4487"/>
                    <a:pt x="4725" y="8999"/>
                  </a:cubicBezTo>
                  <a:cubicBezTo>
                    <a:pt x="9713" y="10379"/>
                    <a:pt x="9264" y="13810"/>
                    <a:pt x="7873" y="15283"/>
                  </a:cubicBezTo>
                  <a:cubicBezTo>
                    <a:pt x="7082" y="16129"/>
                    <a:pt x="8048" y="17276"/>
                    <a:pt x="9156" y="17276"/>
                  </a:cubicBezTo>
                  <a:cubicBezTo>
                    <a:pt x="9979" y="17276"/>
                    <a:pt x="10881" y="16642"/>
                    <a:pt x="11198" y="14776"/>
                  </a:cubicBezTo>
                  <a:cubicBezTo>
                    <a:pt x="11894" y="10685"/>
                    <a:pt x="5940" y="9058"/>
                    <a:pt x="5173" y="8858"/>
                  </a:cubicBezTo>
                  <a:cubicBezTo>
                    <a:pt x="5527" y="7997"/>
                    <a:pt x="7673" y="2397"/>
                    <a:pt x="4041" y="522"/>
                  </a:cubicBezTo>
                  <a:cubicBezTo>
                    <a:pt x="3326" y="152"/>
                    <a:pt x="2726" y="1"/>
                    <a:pt x="2233" y="1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2026025" y="3413425"/>
              <a:ext cx="218225" cy="72025"/>
            </a:xfrm>
            <a:custGeom>
              <a:rect b="b" l="l" r="r" t="t"/>
              <a:pathLst>
                <a:path extrusionOk="0" h="2881" w="8729">
                  <a:moveTo>
                    <a:pt x="6381" y="0"/>
                  </a:moveTo>
                  <a:cubicBezTo>
                    <a:pt x="3873" y="0"/>
                    <a:pt x="0" y="1544"/>
                    <a:pt x="0" y="1544"/>
                  </a:cubicBezTo>
                  <a:cubicBezTo>
                    <a:pt x="326" y="1470"/>
                    <a:pt x="661" y="1438"/>
                    <a:pt x="1001" y="1438"/>
                  </a:cubicBezTo>
                  <a:cubicBezTo>
                    <a:pt x="3271" y="1438"/>
                    <a:pt x="5761" y="2880"/>
                    <a:pt x="7217" y="2880"/>
                  </a:cubicBezTo>
                  <a:cubicBezTo>
                    <a:pt x="7823" y="2880"/>
                    <a:pt x="8250" y="2630"/>
                    <a:pt x="8407" y="1922"/>
                  </a:cubicBezTo>
                  <a:cubicBezTo>
                    <a:pt x="8729" y="469"/>
                    <a:pt x="7762" y="0"/>
                    <a:pt x="638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2026900" y="3264050"/>
              <a:ext cx="203400" cy="184750"/>
            </a:xfrm>
            <a:custGeom>
              <a:rect b="b" l="l" r="r" t="t"/>
              <a:pathLst>
                <a:path extrusionOk="0" h="7390" w="8136">
                  <a:moveTo>
                    <a:pt x="3693" y="0"/>
                  </a:moveTo>
                  <a:cubicBezTo>
                    <a:pt x="1757" y="0"/>
                    <a:pt x="2303" y="5120"/>
                    <a:pt x="0" y="7390"/>
                  </a:cubicBezTo>
                  <a:cubicBezTo>
                    <a:pt x="0" y="7390"/>
                    <a:pt x="8136" y="1542"/>
                    <a:pt x="4210" y="103"/>
                  </a:cubicBezTo>
                  <a:cubicBezTo>
                    <a:pt x="4019" y="33"/>
                    <a:pt x="3848" y="0"/>
                    <a:pt x="369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1876275" y="3195050"/>
              <a:ext cx="241425" cy="213950"/>
            </a:xfrm>
            <a:custGeom>
              <a:rect b="b" l="l" r="r" t="t"/>
              <a:pathLst>
                <a:path extrusionOk="0" h="8558" w="9657">
                  <a:moveTo>
                    <a:pt x="4708" y="1"/>
                  </a:moveTo>
                  <a:cubicBezTo>
                    <a:pt x="3387" y="1"/>
                    <a:pt x="3196" y="2073"/>
                    <a:pt x="3196" y="2073"/>
                  </a:cubicBezTo>
                  <a:cubicBezTo>
                    <a:pt x="3196" y="2073"/>
                    <a:pt x="2785" y="1960"/>
                    <a:pt x="2278" y="1960"/>
                  </a:cubicBezTo>
                  <a:cubicBezTo>
                    <a:pt x="1618" y="1960"/>
                    <a:pt x="794" y="2153"/>
                    <a:pt x="508" y="3040"/>
                  </a:cubicBezTo>
                  <a:cubicBezTo>
                    <a:pt x="1" y="4596"/>
                    <a:pt x="1757" y="5174"/>
                    <a:pt x="1757" y="5174"/>
                  </a:cubicBezTo>
                  <a:cubicBezTo>
                    <a:pt x="1757" y="5174"/>
                    <a:pt x="401" y="7426"/>
                    <a:pt x="1875" y="8004"/>
                  </a:cubicBezTo>
                  <a:cubicBezTo>
                    <a:pt x="2141" y="8120"/>
                    <a:pt x="2421" y="8176"/>
                    <a:pt x="2698" y="8176"/>
                  </a:cubicBezTo>
                  <a:cubicBezTo>
                    <a:pt x="3268" y="8176"/>
                    <a:pt x="3825" y="7937"/>
                    <a:pt x="4221" y="7485"/>
                  </a:cubicBezTo>
                  <a:cubicBezTo>
                    <a:pt x="4221" y="7485"/>
                    <a:pt x="5010" y="8558"/>
                    <a:pt x="5959" y="8558"/>
                  </a:cubicBezTo>
                  <a:cubicBezTo>
                    <a:pt x="6153" y="8558"/>
                    <a:pt x="6354" y="8513"/>
                    <a:pt x="6556" y="8405"/>
                  </a:cubicBezTo>
                  <a:cubicBezTo>
                    <a:pt x="7747" y="7756"/>
                    <a:pt x="7016" y="6589"/>
                    <a:pt x="7016" y="6589"/>
                  </a:cubicBezTo>
                  <a:lnTo>
                    <a:pt x="7016" y="6589"/>
                  </a:lnTo>
                  <a:cubicBezTo>
                    <a:pt x="7016" y="6589"/>
                    <a:pt x="7227" y="6624"/>
                    <a:pt x="7509" y="6624"/>
                  </a:cubicBezTo>
                  <a:cubicBezTo>
                    <a:pt x="7990" y="6624"/>
                    <a:pt x="8678" y="6521"/>
                    <a:pt x="8879" y="5964"/>
                  </a:cubicBezTo>
                  <a:cubicBezTo>
                    <a:pt x="9197" y="5092"/>
                    <a:pt x="7759" y="4549"/>
                    <a:pt x="7759" y="4549"/>
                  </a:cubicBezTo>
                  <a:cubicBezTo>
                    <a:pt x="7759" y="4549"/>
                    <a:pt x="9657" y="3594"/>
                    <a:pt x="8749" y="2686"/>
                  </a:cubicBezTo>
                  <a:cubicBezTo>
                    <a:pt x="8385" y="2313"/>
                    <a:pt x="7953" y="2202"/>
                    <a:pt x="7568" y="2202"/>
                  </a:cubicBezTo>
                  <a:cubicBezTo>
                    <a:pt x="7006" y="2202"/>
                    <a:pt x="6544" y="2439"/>
                    <a:pt x="6544" y="2439"/>
                  </a:cubicBezTo>
                  <a:lnTo>
                    <a:pt x="6532" y="2427"/>
                  </a:lnTo>
                  <a:cubicBezTo>
                    <a:pt x="6532" y="2427"/>
                    <a:pt x="6709" y="446"/>
                    <a:pt x="5059" y="45"/>
                  </a:cubicBezTo>
                  <a:cubicBezTo>
                    <a:pt x="4934" y="15"/>
                    <a:pt x="4817" y="1"/>
                    <a:pt x="4708" y="1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1904275" y="3219450"/>
              <a:ext cx="187800" cy="166875"/>
            </a:xfrm>
            <a:custGeom>
              <a:rect b="b" l="l" r="r" t="t"/>
              <a:pathLst>
                <a:path extrusionOk="0" h="6675" w="7512">
                  <a:moveTo>
                    <a:pt x="3703" y="1"/>
                  </a:moveTo>
                  <a:cubicBezTo>
                    <a:pt x="2618" y="1"/>
                    <a:pt x="2677" y="2052"/>
                    <a:pt x="2677" y="2052"/>
                  </a:cubicBezTo>
                  <a:cubicBezTo>
                    <a:pt x="2677" y="2052"/>
                    <a:pt x="1769" y="1593"/>
                    <a:pt x="1074" y="1593"/>
                  </a:cubicBezTo>
                  <a:cubicBezTo>
                    <a:pt x="743" y="1593"/>
                    <a:pt x="472" y="1687"/>
                    <a:pt x="354" y="1993"/>
                  </a:cubicBezTo>
                  <a:cubicBezTo>
                    <a:pt x="1" y="2948"/>
                    <a:pt x="1191" y="3927"/>
                    <a:pt x="2052" y="4010"/>
                  </a:cubicBezTo>
                  <a:cubicBezTo>
                    <a:pt x="1215" y="4599"/>
                    <a:pt x="590" y="5566"/>
                    <a:pt x="1144" y="6085"/>
                  </a:cubicBezTo>
                  <a:cubicBezTo>
                    <a:pt x="1227" y="6167"/>
                    <a:pt x="1345" y="6203"/>
                    <a:pt x="1463" y="6203"/>
                  </a:cubicBezTo>
                  <a:cubicBezTo>
                    <a:pt x="2170" y="6203"/>
                    <a:pt x="3384" y="5177"/>
                    <a:pt x="3384" y="5177"/>
                  </a:cubicBezTo>
                  <a:cubicBezTo>
                    <a:pt x="3384" y="5177"/>
                    <a:pt x="3974" y="6674"/>
                    <a:pt x="4705" y="6674"/>
                  </a:cubicBezTo>
                  <a:cubicBezTo>
                    <a:pt x="4764" y="6674"/>
                    <a:pt x="4823" y="6662"/>
                    <a:pt x="4882" y="6639"/>
                  </a:cubicBezTo>
                  <a:cubicBezTo>
                    <a:pt x="5695" y="6344"/>
                    <a:pt x="4705" y="4564"/>
                    <a:pt x="4705" y="4564"/>
                  </a:cubicBezTo>
                  <a:lnTo>
                    <a:pt x="4705" y="4564"/>
                  </a:lnTo>
                  <a:cubicBezTo>
                    <a:pt x="4705" y="4564"/>
                    <a:pt x="5601" y="4941"/>
                    <a:pt x="6320" y="4941"/>
                  </a:cubicBezTo>
                  <a:cubicBezTo>
                    <a:pt x="6674" y="4941"/>
                    <a:pt x="6980" y="4847"/>
                    <a:pt x="7110" y="4587"/>
                  </a:cubicBezTo>
                  <a:cubicBezTo>
                    <a:pt x="7511" y="3786"/>
                    <a:pt x="5177" y="3361"/>
                    <a:pt x="5177" y="3361"/>
                  </a:cubicBezTo>
                  <a:cubicBezTo>
                    <a:pt x="5177" y="3361"/>
                    <a:pt x="7381" y="2689"/>
                    <a:pt x="6851" y="2017"/>
                  </a:cubicBezTo>
                  <a:cubicBezTo>
                    <a:pt x="6730" y="1886"/>
                    <a:pt x="6569" y="1815"/>
                    <a:pt x="6396" y="1815"/>
                  </a:cubicBezTo>
                  <a:cubicBezTo>
                    <a:pt x="6383" y="1815"/>
                    <a:pt x="6369" y="1816"/>
                    <a:pt x="6356" y="1817"/>
                  </a:cubicBezTo>
                  <a:cubicBezTo>
                    <a:pt x="5707" y="1817"/>
                    <a:pt x="4823" y="2489"/>
                    <a:pt x="4823" y="2489"/>
                  </a:cubicBezTo>
                  <a:cubicBezTo>
                    <a:pt x="4823" y="2489"/>
                    <a:pt x="5177" y="260"/>
                    <a:pt x="3903" y="24"/>
                  </a:cubicBezTo>
                  <a:cubicBezTo>
                    <a:pt x="3844" y="13"/>
                    <a:pt x="3785" y="1"/>
                    <a:pt x="3726" y="1"/>
                  </a:cubicBez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1930800" y="3246475"/>
              <a:ext cx="124425" cy="124575"/>
            </a:xfrm>
            <a:custGeom>
              <a:rect b="b" l="l" r="r" t="t"/>
              <a:pathLst>
                <a:path extrusionOk="0" h="4983" w="4977">
                  <a:moveTo>
                    <a:pt x="2757" y="1"/>
                  </a:moveTo>
                  <a:cubicBezTo>
                    <a:pt x="2240" y="1"/>
                    <a:pt x="1746" y="455"/>
                    <a:pt x="1581" y="901"/>
                  </a:cubicBezTo>
                  <a:cubicBezTo>
                    <a:pt x="1430" y="852"/>
                    <a:pt x="1273" y="829"/>
                    <a:pt x="1121" y="829"/>
                  </a:cubicBezTo>
                  <a:cubicBezTo>
                    <a:pt x="795" y="829"/>
                    <a:pt x="492" y="932"/>
                    <a:pt x="331" y="1101"/>
                  </a:cubicBezTo>
                  <a:cubicBezTo>
                    <a:pt x="71" y="1396"/>
                    <a:pt x="1" y="1808"/>
                    <a:pt x="142" y="2174"/>
                  </a:cubicBezTo>
                  <a:cubicBezTo>
                    <a:pt x="260" y="2481"/>
                    <a:pt x="472" y="2752"/>
                    <a:pt x="755" y="2929"/>
                  </a:cubicBezTo>
                  <a:cubicBezTo>
                    <a:pt x="543" y="3117"/>
                    <a:pt x="437" y="3388"/>
                    <a:pt x="449" y="3660"/>
                  </a:cubicBezTo>
                  <a:cubicBezTo>
                    <a:pt x="484" y="4119"/>
                    <a:pt x="1062" y="4367"/>
                    <a:pt x="1451" y="4414"/>
                  </a:cubicBezTo>
                  <a:cubicBezTo>
                    <a:pt x="1475" y="4415"/>
                    <a:pt x="1498" y="4416"/>
                    <a:pt x="1522" y="4416"/>
                  </a:cubicBezTo>
                  <a:cubicBezTo>
                    <a:pt x="1781" y="4416"/>
                    <a:pt x="2039" y="4356"/>
                    <a:pt x="2276" y="4237"/>
                  </a:cubicBezTo>
                  <a:cubicBezTo>
                    <a:pt x="2422" y="4663"/>
                    <a:pt x="2706" y="4983"/>
                    <a:pt x="3119" y="4983"/>
                  </a:cubicBezTo>
                  <a:cubicBezTo>
                    <a:pt x="3140" y="4983"/>
                    <a:pt x="3162" y="4982"/>
                    <a:pt x="3184" y="4980"/>
                  </a:cubicBezTo>
                  <a:cubicBezTo>
                    <a:pt x="3432" y="4956"/>
                    <a:pt x="3644" y="4791"/>
                    <a:pt x="3738" y="4544"/>
                  </a:cubicBezTo>
                  <a:cubicBezTo>
                    <a:pt x="3774" y="4450"/>
                    <a:pt x="3809" y="4343"/>
                    <a:pt x="3821" y="4237"/>
                  </a:cubicBezTo>
                  <a:cubicBezTo>
                    <a:pt x="3844" y="4178"/>
                    <a:pt x="3821" y="3978"/>
                    <a:pt x="3856" y="3931"/>
                  </a:cubicBezTo>
                  <a:cubicBezTo>
                    <a:pt x="3895" y="3881"/>
                    <a:pt x="3972" y="3870"/>
                    <a:pt x="4054" y="3870"/>
                  </a:cubicBezTo>
                  <a:cubicBezTo>
                    <a:pt x="4119" y="3870"/>
                    <a:pt x="4187" y="3877"/>
                    <a:pt x="4241" y="3877"/>
                  </a:cubicBezTo>
                  <a:cubicBezTo>
                    <a:pt x="4265" y="3877"/>
                    <a:pt x="4287" y="3876"/>
                    <a:pt x="4304" y="3872"/>
                  </a:cubicBezTo>
                  <a:cubicBezTo>
                    <a:pt x="4481" y="3848"/>
                    <a:pt x="4646" y="3742"/>
                    <a:pt x="4740" y="3577"/>
                  </a:cubicBezTo>
                  <a:cubicBezTo>
                    <a:pt x="4976" y="3188"/>
                    <a:pt x="4693" y="2681"/>
                    <a:pt x="4351" y="2469"/>
                  </a:cubicBezTo>
                  <a:cubicBezTo>
                    <a:pt x="4564" y="2351"/>
                    <a:pt x="4799" y="2221"/>
                    <a:pt x="4870" y="1985"/>
                  </a:cubicBezTo>
                  <a:cubicBezTo>
                    <a:pt x="4917" y="1726"/>
                    <a:pt x="4788" y="1467"/>
                    <a:pt x="4540" y="1349"/>
                  </a:cubicBezTo>
                  <a:cubicBezTo>
                    <a:pt x="4381" y="1277"/>
                    <a:pt x="4211" y="1243"/>
                    <a:pt x="4037" y="1243"/>
                  </a:cubicBezTo>
                  <a:cubicBezTo>
                    <a:pt x="3954" y="1243"/>
                    <a:pt x="3870" y="1251"/>
                    <a:pt x="3785" y="1266"/>
                  </a:cubicBezTo>
                  <a:cubicBezTo>
                    <a:pt x="3738" y="1019"/>
                    <a:pt x="3656" y="771"/>
                    <a:pt x="3550" y="535"/>
                  </a:cubicBezTo>
                  <a:cubicBezTo>
                    <a:pt x="3432" y="299"/>
                    <a:pt x="3220" y="111"/>
                    <a:pt x="2972" y="28"/>
                  </a:cubicBezTo>
                  <a:cubicBezTo>
                    <a:pt x="2900" y="10"/>
                    <a:pt x="2828" y="1"/>
                    <a:pt x="2757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1987100" y="3256600"/>
              <a:ext cx="22125" cy="52775"/>
            </a:xfrm>
            <a:custGeom>
              <a:rect b="b" l="l" r="r" t="t"/>
              <a:pathLst>
                <a:path extrusionOk="0" h="2111" w="885">
                  <a:moveTo>
                    <a:pt x="496" y="0"/>
                  </a:moveTo>
                  <a:lnTo>
                    <a:pt x="496" y="0"/>
                  </a:lnTo>
                  <a:cubicBezTo>
                    <a:pt x="1" y="614"/>
                    <a:pt x="425" y="2111"/>
                    <a:pt x="425" y="2111"/>
                  </a:cubicBezTo>
                  <a:cubicBezTo>
                    <a:pt x="425" y="2111"/>
                    <a:pt x="885" y="602"/>
                    <a:pt x="49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1953500" y="3289225"/>
              <a:ext cx="43050" cy="23100"/>
            </a:xfrm>
            <a:custGeom>
              <a:rect b="b" l="l" r="r" t="t"/>
              <a:pathLst>
                <a:path extrusionOk="0" h="924" w="1722">
                  <a:moveTo>
                    <a:pt x="170" y="1"/>
                  </a:moveTo>
                  <a:cubicBezTo>
                    <a:pt x="114" y="1"/>
                    <a:pt x="57" y="6"/>
                    <a:pt x="1" y="16"/>
                  </a:cubicBezTo>
                  <a:cubicBezTo>
                    <a:pt x="425" y="558"/>
                    <a:pt x="1722" y="924"/>
                    <a:pt x="1722" y="924"/>
                  </a:cubicBezTo>
                  <a:cubicBezTo>
                    <a:pt x="1722" y="924"/>
                    <a:pt x="953" y="1"/>
                    <a:pt x="17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1996525" y="3291075"/>
              <a:ext cx="38650" cy="20075"/>
            </a:xfrm>
            <a:custGeom>
              <a:rect b="b" l="l" r="r" t="t"/>
              <a:pathLst>
                <a:path extrusionOk="0" h="803" w="1546">
                  <a:moveTo>
                    <a:pt x="1421" y="0"/>
                  </a:moveTo>
                  <a:cubicBezTo>
                    <a:pt x="814" y="0"/>
                    <a:pt x="1" y="803"/>
                    <a:pt x="1" y="803"/>
                  </a:cubicBezTo>
                  <a:cubicBezTo>
                    <a:pt x="1" y="803"/>
                    <a:pt x="1392" y="319"/>
                    <a:pt x="1546" y="13"/>
                  </a:cubicBezTo>
                  <a:cubicBezTo>
                    <a:pt x="1505" y="4"/>
                    <a:pt x="1463" y="0"/>
                    <a:pt x="142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1961175" y="3311125"/>
              <a:ext cx="35375" cy="25975"/>
            </a:xfrm>
            <a:custGeom>
              <a:rect b="b" l="l" r="r" t="t"/>
              <a:pathLst>
                <a:path extrusionOk="0" h="1039" w="1415">
                  <a:moveTo>
                    <a:pt x="1415" y="1"/>
                  </a:moveTo>
                  <a:lnTo>
                    <a:pt x="1415" y="1"/>
                  </a:lnTo>
                  <a:cubicBezTo>
                    <a:pt x="1415" y="1"/>
                    <a:pt x="318" y="437"/>
                    <a:pt x="0" y="1038"/>
                  </a:cubicBezTo>
                  <a:cubicBezTo>
                    <a:pt x="719" y="897"/>
                    <a:pt x="1415" y="1"/>
                    <a:pt x="141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1993000" y="3311125"/>
              <a:ext cx="17700" cy="44250"/>
            </a:xfrm>
            <a:custGeom>
              <a:rect b="b" l="l" r="r" t="t"/>
              <a:pathLst>
                <a:path extrusionOk="0" h="1770" w="708">
                  <a:moveTo>
                    <a:pt x="142" y="1"/>
                  </a:moveTo>
                  <a:cubicBezTo>
                    <a:pt x="142" y="1"/>
                    <a:pt x="1" y="1439"/>
                    <a:pt x="590" y="1769"/>
                  </a:cubicBezTo>
                  <a:cubicBezTo>
                    <a:pt x="708" y="1404"/>
                    <a:pt x="142" y="1"/>
                    <a:pt x="14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1995650" y="3310550"/>
              <a:ext cx="43050" cy="14500"/>
            </a:xfrm>
            <a:custGeom>
              <a:rect b="b" l="l" r="r" t="t"/>
              <a:pathLst>
                <a:path extrusionOk="0" h="580" w="1722">
                  <a:moveTo>
                    <a:pt x="1" y="0"/>
                  </a:moveTo>
                  <a:cubicBezTo>
                    <a:pt x="1" y="0"/>
                    <a:pt x="1150" y="580"/>
                    <a:pt x="1617" y="580"/>
                  </a:cubicBezTo>
                  <a:cubicBezTo>
                    <a:pt x="1658" y="580"/>
                    <a:pt x="1693" y="575"/>
                    <a:pt x="1722" y="566"/>
                  </a:cubicBezTo>
                  <a:cubicBezTo>
                    <a:pt x="1191" y="1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1979275" y="3297150"/>
              <a:ext cx="32625" cy="27725"/>
            </a:xfrm>
            <a:custGeom>
              <a:rect b="b" l="l" r="r" t="t"/>
              <a:pathLst>
                <a:path extrusionOk="0" h="1109" w="1305">
                  <a:moveTo>
                    <a:pt x="680" y="1"/>
                  </a:moveTo>
                  <a:cubicBezTo>
                    <a:pt x="290" y="1"/>
                    <a:pt x="0" y="426"/>
                    <a:pt x="196" y="807"/>
                  </a:cubicBezTo>
                  <a:cubicBezTo>
                    <a:pt x="300" y="1010"/>
                    <a:pt x="493" y="1108"/>
                    <a:pt x="685" y="1108"/>
                  </a:cubicBezTo>
                  <a:cubicBezTo>
                    <a:pt x="907" y="1108"/>
                    <a:pt x="1128" y="977"/>
                    <a:pt x="1210" y="725"/>
                  </a:cubicBezTo>
                  <a:cubicBezTo>
                    <a:pt x="1304" y="430"/>
                    <a:pt x="1151" y="123"/>
                    <a:pt x="856" y="29"/>
                  </a:cubicBezTo>
                  <a:cubicBezTo>
                    <a:pt x="796" y="10"/>
                    <a:pt x="737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1253450" y="2973025"/>
              <a:ext cx="330750" cy="292975"/>
            </a:xfrm>
            <a:custGeom>
              <a:rect b="b" l="l" r="r" t="t"/>
              <a:pathLst>
                <a:path extrusionOk="0" h="11719" w="13230">
                  <a:moveTo>
                    <a:pt x="6454" y="0"/>
                  </a:moveTo>
                  <a:cubicBezTo>
                    <a:pt x="4629" y="0"/>
                    <a:pt x="4387" y="2843"/>
                    <a:pt x="4387" y="2843"/>
                  </a:cubicBezTo>
                  <a:cubicBezTo>
                    <a:pt x="4387" y="2843"/>
                    <a:pt x="3820" y="2687"/>
                    <a:pt x="3123" y="2687"/>
                  </a:cubicBezTo>
                  <a:cubicBezTo>
                    <a:pt x="2217" y="2687"/>
                    <a:pt x="1089" y="2950"/>
                    <a:pt x="696" y="4163"/>
                  </a:cubicBezTo>
                  <a:cubicBezTo>
                    <a:pt x="1" y="6297"/>
                    <a:pt x="2406" y="7075"/>
                    <a:pt x="2406" y="7075"/>
                  </a:cubicBezTo>
                  <a:cubicBezTo>
                    <a:pt x="2406" y="7075"/>
                    <a:pt x="567" y="10176"/>
                    <a:pt x="2571" y="10966"/>
                  </a:cubicBezTo>
                  <a:cubicBezTo>
                    <a:pt x="2935" y="11123"/>
                    <a:pt x="3318" y="11199"/>
                    <a:pt x="3696" y="11199"/>
                  </a:cubicBezTo>
                  <a:cubicBezTo>
                    <a:pt x="4482" y="11199"/>
                    <a:pt x="5249" y="10871"/>
                    <a:pt x="5790" y="10259"/>
                  </a:cubicBezTo>
                  <a:cubicBezTo>
                    <a:pt x="5790" y="10259"/>
                    <a:pt x="6877" y="11719"/>
                    <a:pt x="8176" y="11719"/>
                  </a:cubicBezTo>
                  <a:cubicBezTo>
                    <a:pt x="8443" y="11719"/>
                    <a:pt x="8719" y="11657"/>
                    <a:pt x="8997" y="11509"/>
                  </a:cubicBezTo>
                  <a:cubicBezTo>
                    <a:pt x="10624" y="10624"/>
                    <a:pt x="9622" y="9033"/>
                    <a:pt x="9622" y="9033"/>
                  </a:cubicBezTo>
                  <a:lnTo>
                    <a:pt x="9622" y="9033"/>
                  </a:lnTo>
                  <a:cubicBezTo>
                    <a:pt x="9622" y="9033"/>
                    <a:pt x="9900" y="9077"/>
                    <a:pt x="10277" y="9077"/>
                  </a:cubicBezTo>
                  <a:cubicBezTo>
                    <a:pt x="10939" y="9077"/>
                    <a:pt x="11902" y="8939"/>
                    <a:pt x="12180" y="8172"/>
                  </a:cubicBezTo>
                  <a:cubicBezTo>
                    <a:pt x="12616" y="6981"/>
                    <a:pt x="10635" y="6226"/>
                    <a:pt x="10635" y="6226"/>
                  </a:cubicBezTo>
                  <a:cubicBezTo>
                    <a:pt x="10635" y="6226"/>
                    <a:pt x="13229" y="4930"/>
                    <a:pt x="11991" y="3668"/>
                  </a:cubicBezTo>
                  <a:cubicBezTo>
                    <a:pt x="11495" y="3162"/>
                    <a:pt x="10905" y="3012"/>
                    <a:pt x="10377" y="3012"/>
                  </a:cubicBezTo>
                  <a:cubicBezTo>
                    <a:pt x="9601" y="3012"/>
                    <a:pt x="8961" y="3338"/>
                    <a:pt x="8961" y="3338"/>
                  </a:cubicBezTo>
                  <a:cubicBezTo>
                    <a:pt x="8961" y="3338"/>
                    <a:pt x="9197" y="614"/>
                    <a:pt x="6933" y="60"/>
                  </a:cubicBezTo>
                  <a:cubicBezTo>
                    <a:pt x="6763" y="19"/>
                    <a:pt x="6603" y="0"/>
                    <a:pt x="6454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1292075" y="3006650"/>
              <a:ext cx="256450" cy="228750"/>
            </a:xfrm>
            <a:custGeom>
              <a:rect b="b" l="l" r="r" t="t"/>
              <a:pathLst>
                <a:path extrusionOk="0" h="9150" w="10258">
                  <a:moveTo>
                    <a:pt x="5070" y="0"/>
                  </a:moveTo>
                  <a:lnTo>
                    <a:pt x="5070" y="12"/>
                  </a:lnTo>
                  <a:cubicBezTo>
                    <a:pt x="3573" y="12"/>
                    <a:pt x="3655" y="2806"/>
                    <a:pt x="3655" y="2806"/>
                  </a:cubicBezTo>
                  <a:cubicBezTo>
                    <a:pt x="3655" y="2806"/>
                    <a:pt x="2405" y="2170"/>
                    <a:pt x="1462" y="2170"/>
                  </a:cubicBezTo>
                  <a:cubicBezTo>
                    <a:pt x="1014" y="2170"/>
                    <a:pt x="625" y="2323"/>
                    <a:pt x="472" y="2736"/>
                  </a:cubicBezTo>
                  <a:cubicBezTo>
                    <a:pt x="0" y="4044"/>
                    <a:pt x="1615" y="5377"/>
                    <a:pt x="2794" y="5483"/>
                  </a:cubicBezTo>
                  <a:cubicBezTo>
                    <a:pt x="1651" y="6296"/>
                    <a:pt x="802" y="7629"/>
                    <a:pt x="1556" y="8336"/>
                  </a:cubicBezTo>
                  <a:cubicBezTo>
                    <a:pt x="1674" y="8442"/>
                    <a:pt x="1828" y="8501"/>
                    <a:pt x="1993" y="8501"/>
                  </a:cubicBezTo>
                  <a:cubicBezTo>
                    <a:pt x="2960" y="8501"/>
                    <a:pt x="4610" y="7098"/>
                    <a:pt x="4610" y="7098"/>
                  </a:cubicBezTo>
                  <a:cubicBezTo>
                    <a:pt x="4610" y="7098"/>
                    <a:pt x="5412" y="9150"/>
                    <a:pt x="6414" y="9150"/>
                  </a:cubicBezTo>
                  <a:cubicBezTo>
                    <a:pt x="6497" y="9150"/>
                    <a:pt x="6591" y="9126"/>
                    <a:pt x="6673" y="9102"/>
                  </a:cubicBezTo>
                  <a:cubicBezTo>
                    <a:pt x="7782" y="8702"/>
                    <a:pt x="6414" y="6261"/>
                    <a:pt x="6414" y="6261"/>
                  </a:cubicBezTo>
                  <a:lnTo>
                    <a:pt x="6414" y="6261"/>
                  </a:lnTo>
                  <a:cubicBezTo>
                    <a:pt x="6414" y="6261"/>
                    <a:pt x="7652" y="6768"/>
                    <a:pt x="8631" y="6768"/>
                  </a:cubicBezTo>
                  <a:cubicBezTo>
                    <a:pt x="9102" y="6768"/>
                    <a:pt x="9527" y="6650"/>
                    <a:pt x="9704" y="6285"/>
                  </a:cubicBezTo>
                  <a:cubicBezTo>
                    <a:pt x="10258" y="5176"/>
                    <a:pt x="7063" y="4610"/>
                    <a:pt x="7063" y="4610"/>
                  </a:cubicBezTo>
                  <a:cubicBezTo>
                    <a:pt x="7063" y="4610"/>
                    <a:pt x="10081" y="3691"/>
                    <a:pt x="9350" y="2771"/>
                  </a:cubicBezTo>
                  <a:cubicBezTo>
                    <a:pt x="9193" y="2581"/>
                    <a:pt x="8962" y="2475"/>
                    <a:pt x="8717" y="2475"/>
                  </a:cubicBezTo>
                  <a:cubicBezTo>
                    <a:pt x="8704" y="2475"/>
                    <a:pt x="8691" y="2476"/>
                    <a:pt x="8678" y="2476"/>
                  </a:cubicBezTo>
                  <a:cubicBezTo>
                    <a:pt x="7782" y="2476"/>
                    <a:pt x="6567" y="3408"/>
                    <a:pt x="6567" y="3408"/>
                  </a:cubicBezTo>
                  <a:cubicBezTo>
                    <a:pt x="6567" y="3408"/>
                    <a:pt x="7063" y="342"/>
                    <a:pt x="5306" y="24"/>
                  </a:cubicBezTo>
                  <a:cubicBezTo>
                    <a:pt x="5235" y="12"/>
                    <a:pt x="5153" y="0"/>
                    <a:pt x="5070" y="0"/>
                  </a:cubicBez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1328025" y="3043650"/>
              <a:ext cx="170400" cy="170625"/>
            </a:xfrm>
            <a:custGeom>
              <a:rect b="b" l="l" r="r" t="t"/>
              <a:pathLst>
                <a:path extrusionOk="0" h="6825" w="6816">
                  <a:moveTo>
                    <a:pt x="3777" y="0"/>
                  </a:moveTo>
                  <a:cubicBezTo>
                    <a:pt x="3074" y="0"/>
                    <a:pt x="2397" y="634"/>
                    <a:pt x="2170" y="1232"/>
                  </a:cubicBezTo>
                  <a:cubicBezTo>
                    <a:pt x="1961" y="1162"/>
                    <a:pt x="1740" y="1129"/>
                    <a:pt x="1526" y="1129"/>
                  </a:cubicBezTo>
                  <a:cubicBezTo>
                    <a:pt x="1089" y="1129"/>
                    <a:pt x="682" y="1266"/>
                    <a:pt x="460" y="1503"/>
                  </a:cubicBezTo>
                  <a:cubicBezTo>
                    <a:pt x="107" y="1904"/>
                    <a:pt x="1" y="2470"/>
                    <a:pt x="201" y="2977"/>
                  </a:cubicBezTo>
                  <a:cubicBezTo>
                    <a:pt x="354" y="3401"/>
                    <a:pt x="649" y="3767"/>
                    <a:pt x="1038" y="4015"/>
                  </a:cubicBezTo>
                  <a:cubicBezTo>
                    <a:pt x="755" y="4274"/>
                    <a:pt x="602" y="4639"/>
                    <a:pt x="614" y="5017"/>
                  </a:cubicBezTo>
                  <a:cubicBezTo>
                    <a:pt x="673" y="5630"/>
                    <a:pt x="1463" y="5984"/>
                    <a:pt x="1993" y="6042"/>
                  </a:cubicBezTo>
                  <a:cubicBezTo>
                    <a:pt x="2014" y="6045"/>
                    <a:pt x="2051" y="6046"/>
                    <a:pt x="2100" y="6046"/>
                  </a:cubicBezTo>
                  <a:cubicBezTo>
                    <a:pt x="2324" y="6046"/>
                    <a:pt x="2796" y="6010"/>
                    <a:pt x="3125" y="5807"/>
                  </a:cubicBezTo>
                  <a:cubicBezTo>
                    <a:pt x="3315" y="6401"/>
                    <a:pt x="3719" y="6824"/>
                    <a:pt x="4275" y="6824"/>
                  </a:cubicBezTo>
                  <a:cubicBezTo>
                    <a:pt x="4304" y="6824"/>
                    <a:pt x="4333" y="6823"/>
                    <a:pt x="4363" y="6821"/>
                  </a:cubicBezTo>
                  <a:cubicBezTo>
                    <a:pt x="4705" y="6785"/>
                    <a:pt x="5000" y="6561"/>
                    <a:pt x="5129" y="6231"/>
                  </a:cubicBezTo>
                  <a:cubicBezTo>
                    <a:pt x="5177" y="6090"/>
                    <a:pt x="5212" y="5948"/>
                    <a:pt x="5247" y="5807"/>
                  </a:cubicBezTo>
                  <a:cubicBezTo>
                    <a:pt x="5271" y="5712"/>
                    <a:pt x="5247" y="5441"/>
                    <a:pt x="5294" y="5370"/>
                  </a:cubicBezTo>
                  <a:cubicBezTo>
                    <a:pt x="5335" y="5314"/>
                    <a:pt x="5424" y="5300"/>
                    <a:pt x="5524" y="5300"/>
                  </a:cubicBezTo>
                  <a:cubicBezTo>
                    <a:pt x="5627" y="5300"/>
                    <a:pt x="5741" y="5315"/>
                    <a:pt x="5824" y="5315"/>
                  </a:cubicBezTo>
                  <a:cubicBezTo>
                    <a:pt x="5846" y="5315"/>
                    <a:pt x="5867" y="5314"/>
                    <a:pt x="5884" y="5311"/>
                  </a:cubicBezTo>
                  <a:cubicBezTo>
                    <a:pt x="6143" y="5276"/>
                    <a:pt x="6367" y="5123"/>
                    <a:pt x="6497" y="4911"/>
                  </a:cubicBezTo>
                  <a:cubicBezTo>
                    <a:pt x="6815" y="4368"/>
                    <a:pt x="6426" y="3673"/>
                    <a:pt x="5955" y="3378"/>
                  </a:cubicBezTo>
                  <a:cubicBezTo>
                    <a:pt x="6249" y="3225"/>
                    <a:pt x="6568" y="3060"/>
                    <a:pt x="6662" y="2729"/>
                  </a:cubicBezTo>
                  <a:cubicBezTo>
                    <a:pt x="6756" y="2387"/>
                    <a:pt x="6532" y="2010"/>
                    <a:pt x="6226" y="1845"/>
                  </a:cubicBezTo>
                  <a:cubicBezTo>
                    <a:pt x="6006" y="1751"/>
                    <a:pt x="5775" y="1704"/>
                    <a:pt x="5541" y="1704"/>
                  </a:cubicBezTo>
                  <a:cubicBezTo>
                    <a:pt x="5424" y="1704"/>
                    <a:pt x="5306" y="1715"/>
                    <a:pt x="5188" y="1739"/>
                  </a:cubicBezTo>
                  <a:cubicBezTo>
                    <a:pt x="5129" y="1385"/>
                    <a:pt x="5011" y="1043"/>
                    <a:pt x="4858" y="725"/>
                  </a:cubicBezTo>
                  <a:cubicBezTo>
                    <a:pt x="4705" y="407"/>
                    <a:pt x="4422" y="159"/>
                    <a:pt x="4080" y="41"/>
                  </a:cubicBezTo>
                  <a:cubicBezTo>
                    <a:pt x="3979" y="13"/>
                    <a:pt x="3878" y="0"/>
                    <a:pt x="3777" y="0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1"/>
            <p:cNvSpPr/>
            <p:nvPr/>
          </p:nvSpPr>
          <p:spPr>
            <a:xfrm>
              <a:off x="1405250" y="3057650"/>
              <a:ext cx="30400" cy="72225"/>
            </a:xfrm>
            <a:custGeom>
              <a:rect b="b" l="l" r="r" t="t"/>
              <a:pathLst>
                <a:path extrusionOk="0" h="2889" w="1216">
                  <a:moveTo>
                    <a:pt x="684" y="0"/>
                  </a:moveTo>
                  <a:lnTo>
                    <a:pt x="684" y="0"/>
                  </a:lnTo>
                  <a:cubicBezTo>
                    <a:pt x="1" y="837"/>
                    <a:pt x="578" y="2889"/>
                    <a:pt x="578" y="2889"/>
                  </a:cubicBezTo>
                  <a:cubicBezTo>
                    <a:pt x="578" y="2889"/>
                    <a:pt x="1215" y="825"/>
                    <a:pt x="68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1"/>
            <p:cNvSpPr/>
            <p:nvPr/>
          </p:nvSpPr>
          <p:spPr>
            <a:xfrm>
              <a:off x="1359575" y="3102250"/>
              <a:ext cx="58975" cy="31750"/>
            </a:xfrm>
            <a:custGeom>
              <a:rect b="b" l="l" r="r" t="t"/>
              <a:pathLst>
                <a:path extrusionOk="0" h="1270" w="2359">
                  <a:moveTo>
                    <a:pt x="222" y="1"/>
                  </a:moveTo>
                  <a:cubicBezTo>
                    <a:pt x="148" y="1"/>
                    <a:pt x="74" y="7"/>
                    <a:pt x="0" y="20"/>
                  </a:cubicBezTo>
                  <a:cubicBezTo>
                    <a:pt x="566" y="763"/>
                    <a:pt x="2358" y="1270"/>
                    <a:pt x="2358" y="1270"/>
                  </a:cubicBezTo>
                  <a:cubicBezTo>
                    <a:pt x="2358" y="1270"/>
                    <a:pt x="1296" y="1"/>
                    <a:pt x="22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1"/>
            <p:cNvSpPr/>
            <p:nvPr/>
          </p:nvSpPr>
          <p:spPr>
            <a:xfrm>
              <a:off x="1418225" y="3104900"/>
              <a:ext cx="53075" cy="27050"/>
            </a:xfrm>
            <a:custGeom>
              <a:rect b="b" l="l" r="r" t="t"/>
              <a:pathLst>
                <a:path extrusionOk="0" h="1082" w="2123">
                  <a:moveTo>
                    <a:pt x="1938" y="1"/>
                  </a:moveTo>
                  <a:cubicBezTo>
                    <a:pt x="1101" y="1"/>
                    <a:pt x="0" y="1081"/>
                    <a:pt x="0" y="1081"/>
                  </a:cubicBezTo>
                  <a:cubicBezTo>
                    <a:pt x="0" y="1081"/>
                    <a:pt x="1899" y="421"/>
                    <a:pt x="2123" y="20"/>
                  </a:cubicBezTo>
                  <a:cubicBezTo>
                    <a:pt x="2063" y="7"/>
                    <a:pt x="2001" y="1"/>
                    <a:pt x="193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1"/>
            <p:cNvSpPr/>
            <p:nvPr/>
          </p:nvSpPr>
          <p:spPr>
            <a:xfrm>
              <a:off x="1370175" y="3131925"/>
              <a:ext cx="48075" cy="35975"/>
            </a:xfrm>
            <a:custGeom>
              <a:rect b="b" l="l" r="r" t="t"/>
              <a:pathLst>
                <a:path extrusionOk="0" h="1439" w="1923">
                  <a:moveTo>
                    <a:pt x="1922" y="0"/>
                  </a:moveTo>
                  <a:cubicBezTo>
                    <a:pt x="1922" y="0"/>
                    <a:pt x="425" y="613"/>
                    <a:pt x="1" y="1439"/>
                  </a:cubicBezTo>
                  <a:cubicBezTo>
                    <a:pt x="979" y="1250"/>
                    <a:pt x="1922" y="0"/>
                    <a:pt x="192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1"/>
            <p:cNvSpPr/>
            <p:nvPr/>
          </p:nvSpPr>
          <p:spPr>
            <a:xfrm>
              <a:off x="1413500" y="3131925"/>
              <a:ext cx="24200" cy="60725"/>
            </a:xfrm>
            <a:custGeom>
              <a:rect b="b" l="l" r="r" t="t"/>
              <a:pathLst>
                <a:path extrusionOk="0" h="2429" w="968">
                  <a:moveTo>
                    <a:pt x="189" y="0"/>
                  </a:moveTo>
                  <a:cubicBezTo>
                    <a:pt x="189" y="0"/>
                    <a:pt x="1" y="1981"/>
                    <a:pt x="802" y="2429"/>
                  </a:cubicBezTo>
                  <a:cubicBezTo>
                    <a:pt x="968" y="1934"/>
                    <a:pt x="189" y="0"/>
                    <a:pt x="189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1"/>
            <p:cNvSpPr/>
            <p:nvPr/>
          </p:nvSpPr>
          <p:spPr>
            <a:xfrm>
              <a:off x="1417350" y="3131625"/>
              <a:ext cx="58975" cy="19675"/>
            </a:xfrm>
            <a:custGeom>
              <a:rect b="b" l="l" r="r" t="t"/>
              <a:pathLst>
                <a:path extrusionOk="0" h="787" w="235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562" y="786"/>
                    <a:pt x="2209" y="786"/>
                  </a:cubicBezTo>
                  <a:cubicBezTo>
                    <a:pt x="2267" y="786"/>
                    <a:pt x="2317" y="780"/>
                    <a:pt x="2358" y="767"/>
                  </a:cubicBezTo>
                  <a:cubicBezTo>
                    <a:pt x="1615" y="1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1"/>
            <p:cNvSpPr/>
            <p:nvPr/>
          </p:nvSpPr>
          <p:spPr>
            <a:xfrm>
              <a:off x="1394700" y="3113025"/>
              <a:ext cx="44775" cy="37850"/>
            </a:xfrm>
            <a:custGeom>
              <a:rect b="b" l="l" r="r" t="t"/>
              <a:pathLst>
                <a:path extrusionOk="0" h="1514" w="1791">
                  <a:moveTo>
                    <a:pt x="943" y="1"/>
                  </a:moveTo>
                  <a:cubicBezTo>
                    <a:pt x="403" y="1"/>
                    <a:pt x="1" y="583"/>
                    <a:pt x="269" y="1110"/>
                  </a:cubicBezTo>
                  <a:cubicBezTo>
                    <a:pt x="411" y="1382"/>
                    <a:pt x="673" y="1513"/>
                    <a:pt x="935" y="1513"/>
                  </a:cubicBezTo>
                  <a:cubicBezTo>
                    <a:pt x="1241" y="1513"/>
                    <a:pt x="1546" y="1335"/>
                    <a:pt x="1661" y="992"/>
                  </a:cubicBezTo>
                  <a:cubicBezTo>
                    <a:pt x="1790" y="591"/>
                    <a:pt x="1566" y="167"/>
                    <a:pt x="1177" y="37"/>
                  </a:cubicBezTo>
                  <a:cubicBezTo>
                    <a:pt x="1097" y="12"/>
                    <a:pt x="1019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1"/>
            <p:cNvSpPr/>
            <p:nvPr/>
          </p:nvSpPr>
          <p:spPr>
            <a:xfrm>
              <a:off x="1934925" y="3460575"/>
              <a:ext cx="48950" cy="84025"/>
            </a:xfrm>
            <a:custGeom>
              <a:rect b="b" l="l" r="r" t="t"/>
              <a:pathLst>
                <a:path extrusionOk="0" h="3361" w="1958">
                  <a:moveTo>
                    <a:pt x="720" y="0"/>
                  </a:moveTo>
                  <a:lnTo>
                    <a:pt x="1" y="3349"/>
                  </a:lnTo>
                  <a:lnTo>
                    <a:pt x="1" y="3361"/>
                  </a:lnTo>
                  <a:lnTo>
                    <a:pt x="24" y="3337"/>
                  </a:lnTo>
                  <a:lnTo>
                    <a:pt x="1958" y="531"/>
                  </a:lnTo>
                  <a:lnTo>
                    <a:pt x="1958" y="531"/>
                  </a:lnTo>
                  <a:lnTo>
                    <a:pt x="1946" y="543"/>
                  </a:lnTo>
                  <a:cubicBezTo>
                    <a:pt x="1675" y="342"/>
                    <a:pt x="1380" y="201"/>
                    <a:pt x="1062" y="95"/>
                  </a:cubicBezTo>
                  <a:cubicBezTo>
                    <a:pt x="956" y="59"/>
                    <a:pt x="838" y="24"/>
                    <a:pt x="720" y="0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1891600" y="3458800"/>
              <a:ext cx="43650" cy="85800"/>
            </a:xfrm>
            <a:custGeom>
              <a:rect b="b" l="l" r="r" t="t"/>
              <a:pathLst>
                <a:path extrusionOk="0" h="3432" w="1746">
                  <a:moveTo>
                    <a:pt x="1486" y="1"/>
                  </a:moveTo>
                  <a:cubicBezTo>
                    <a:pt x="967" y="48"/>
                    <a:pt x="449" y="213"/>
                    <a:pt x="1" y="484"/>
                  </a:cubicBezTo>
                  <a:lnTo>
                    <a:pt x="1746" y="3432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1852100" y="3493000"/>
              <a:ext cx="83150" cy="51600"/>
            </a:xfrm>
            <a:custGeom>
              <a:rect b="b" l="l" r="r" t="t"/>
              <a:pathLst>
                <a:path extrusionOk="0" h="2064" w="3326">
                  <a:moveTo>
                    <a:pt x="578" y="0"/>
                  </a:moveTo>
                  <a:cubicBezTo>
                    <a:pt x="354" y="307"/>
                    <a:pt x="178" y="649"/>
                    <a:pt x="60" y="1014"/>
                  </a:cubicBezTo>
                  <a:cubicBezTo>
                    <a:pt x="36" y="1085"/>
                    <a:pt x="13" y="1144"/>
                    <a:pt x="1" y="1215"/>
                  </a:cubicBezTo>
                  <a:lnTo>
                    <a:pt x="3308" y="2059"/>
                  </a:lnTo>
                  <a:lnTo>
                    <a:pt x="3308" y="2059"/>
                  </a:lnTo>
                  <a:lnTo>
                    <a:pt x="578" y="0"/>
                  </a:lnTo>
                  <a:close/>
                  <a:moveTo>
                    <a:pt x="3308" y="2059"/>
                  </a:moveTo>
                  <a:lnTo>
                    <a:pt x="3314" y="2064"/>
                  </a:lnTo>
                  <a:lnTo>
                    <a:pt x="3326" y="2064"/>
                  </a:lnTo>
                  <a:lnTo>
                    <a:pt x="3308" y="2059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1"/>
            <p:cNvSpPr/>
            <p:nvPr/>
          </p:nvSpPr>
          <p:spPr>
            <a:xfrm>
              <a:off x="1934925" y="3490625"/>
              <a:ext cx="83450" cy="53675"/>
            </a:xfrm>
            <a:custGeom>
              <a:rect b="b" l="l" r="r" t="t"/>
              <a:pathLst>
                <a:path extrusionOk="0" h="2147" w="3338">
                  <a:moveTo>
                    <a:pt x="2677" y="1"/>
                  </a:moveTo>
                  <a:lnTo>
                    <a:pt x="83" y="2076"/>
                  </a:lnTo>
                  <a:lnTo>
                    <a:pt x="72" y="2088"/>
                  </a:lnTo>
                  <a:lnTo>
                    <a:pt x="60" y="2100"/>
                  </a:lnTo>
                  <a:lnTo>
                    <a:pt x="1" y="2147"/>
                  </a:lnTo>
                  <a:lnTo>
                    <a:pt x="60" y="2135"/>
                  </a:lnTo>
                  <a:lnTo>
                    <a:pt x="142" y="2135"/>
                  </a:lnTo>
                  <a:lnTo>
                    <a:pt x="248" y="2100"/>
                  </a:lnTo>
                  <a:lnTo>
                    <a:pt x="3337" y="1357"/>
                  </a:lnTo>
                  <a:lnTo>
                    <a:pt x="3326" y="1345"/>
                  </a:lnTo>
                  <a:cubicBezTo>
                    <a:pt x="3220" y="850"/>
                    <a:pt x="2996" y="402"/>
                    <a:pt x="2677" y="1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1"/>
            <p:cNvSpPr/>
            <p:nvPr/>
          </p:nvSpPr>
          <p:spPr>
            <a:xfrm>
              <a:off x="1936700" y="3542800"/>
              <a:ext cx="84025" cy="47775"/>
            </a:xfrm>
            <a:custGeom>
              <a:rect b="b" l="l" r="r" t="t"/>
              <a:pathLst>
                <a:path extrusionOk="0" h="1911" w="3361">
                  <a:moveTo>
                    <a:pt x="1" y="1"/>
                  </a:moveTo>
                  <a:lnTo>
                    <a:pt x="12" y="13"/>
                  </a:lnTo>
                  <a:lnTo>
                    <a:pt x="71" y="48"/>
                  </a:lnTo>
                  <a:lnTo>
                    <a:pt x="2842" y="1911"/>
                  </a:lnTo>
                  <a:cubicBezTo>
                    <a:pt x="2995" y="1663"/>
                    <a:pt x="3113" y="1404"/>
                    <a:pt x="3196" y="1133"/>
                  </a:cubicBezTo>
                  <a:cubicBezTo>
                    <a:pt x="3290" y="885"/>
                    <a:pt x="3337" y="614"/>
                    <a:pt x="3361" y="343"/>
                  </a:cubicBezTo>
                  <a:lnTo>
                    <a:pt x="177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1937000" y="3542800"/>
              <a:ext cx="50725" cy="85500"/>
            </a:xfrm>
            <a:custGeom>
              <a:rect b="b" l="l" r="r" t="t"/>
              <a:pathLst>
                <a:path extrusionOk="0" h="3420" w="2029">
                  <a:moveTo>
                    <a:pt x="0" y="1"/>
                  </a:moveTo>
                  <a:lnTo>
                    <a:pt x="0" y="24"/>
                  </a:lnTo>
                  <a:lnTo>
                    <a:pt x="0" y="60"/>
                  </a:lnTo>
                  <a:lnTo>
                    <a:pt x="672" y="3420"/>
                  </a:lnTo>
                  <a:cubicBezTo>
                    <a:pt x="1156" y="3314"/>
                    <a:pt x="1616" y="3102"/>
                    <a:pt x="2016" y="2795"/>
                  </a:cubicBezTo>
                  <a:lnTo>
                    <a:pt x="2028" y="2795"/>
                  </a:lnTo>
                  <a:lnTo>
                    <a:pt x="36" y="48"/>
                  </a:lnTo>
                  <a:lnTo>
                    <a:pt x="12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1876875" y="3543100"/>
              <a:ext cx="59550" cy="85500"/>
            </a:xfrm>
            <a:custGeom>
              <a:rect b="b" l="l" r="r" t="t"/>
              <a:pathLst>
                <a:path extrusionOk="0" h="3420" w="2382">
                  <a:moveTo>
                    <a:pt x="2382" y="1"/>
                  </a:moveTo>
                  <a:lnTo>
                    <a:pt x="2335" y="48"/>
                  </a:lnTo>
                  <a:lnTo>
                    <a:pt x="2323" y="60"/>
                  </a:lnTo>
                  <a:lnTo>
                    <a:pt x="0" y="2594"/>
                  </a:lnTo>
                  <a:cubicBezTo>
                    <a:pt x="366" y="2925"/>
                    <a:pt x="802" y="3172"/>
                    <a:pt x="1262" y="3325"/>
                  </a:cubicBezTo>
                  <a:cubicBezTo>
                    <a:pt x="1375" y="3360"/>
                    <a:pt x="1489" y="3394"/>
                    <a:pt x="1592" y="3417"/>
                  </a:cubicBezTo>
                  <a:lnTo>
                    <a:pt x="1592" y="3417"/>
                  </a:lnTo>
                  <a:lnTo>
                    <a:pt x="2370" y="60"/>
                  </a:lnTo>
                  <a:lnTo>
                    <a:pt x="2370" y="24"/>
                  </a:lnTo>
                  <a:lnTo>
                    <a:pt x="2382" y="1"/>
                  </a:lnTo>
                  <a:close/>
                  <a:moveTo>
                    <a:pt x="1592" y="3417"/>
                  </a:moveTo>
                  <a:lnTo>
                    <a:pt x="1592" y="3420"/>
                  </a:lnTo>
                  <a:lnTo>
                    <a:pt x="1604" y="3420"/>
                  </a:lnTo>
                  <a:cubicBezTo>
                    <a:pt x="1600" y="3419"/>
                    <a:pt x="1596" y="3418"/>
                    <a:pt x="1592" y="3417"/>
                  </a:cubicBez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1"/>
            <p:cNvSpPr/>
            <p:nvPr/>
          </p:nvSpPr>
          <p:spPr>
            <a:xfrm>
              <a:off x="1848875" y="3542225"/>
              <a:ext cx="86075" cy="50425"/>
            </a:xfrm>
            <a:custGeom>
              <a:rect b="b" l="l" r="r" t="t"/>
              <a:pathLst>
                <a:path extrusionOk="0" h="2017" w="3443">
                  <a:moveTo>
                    <a:pt x="12" y="0"/>
                  </a:moveTo>
                  <a:cubicBezTo>
                    <a:pt x="0" y="719"/>
                    <a:pt x="200" y="1427"/>
                    <a:pt x="601" y="2016"/>
                  </a:cubicBezTo>
                  <a:lnTo>
                    <a:pt x="3443" y="95"/>
                  </a:lnTo>
                  <a:lnTo>
                    <a:pt x="3431" y="9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50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1"/>
            <p:cNvSpPr/>
            <p:nvPr/>
          </p:nvSpPr>
          <p:spPr>
            <a:xfrm>
              <a:off x="1907525" y="3521575"/>
              <a:ext cx="51900" cy="39525"/>
            </a:xfrm>
            <a:custGeom>
              <a:rect b="b" l="l" r="r" t="t"/>
              <a:pathLst>
                <a:path extrusionOk="0" h="1581" w="2076">
                  <a:moveTo>
                    <a:pt x="1297" y="36"/>
                  </a:moveTo>
                  <a:lnTo>
                    <a:pt x="1295" y="48"/>
                  </a:lnTo>
                  <a:lnTo>
                    <a:pt x="1297" y="48"/>
                  </a:lnTo>
                  <a:lnTo>
                    <a:pt x="1297" y="36"/>
                  </a:lnTo>
                  <a:close/>
                  <a:moveTo>
                    <a:pt x="1156" y="48"/>
                  </a:moveTo>
                  <a:cubicBezTo>
                    <a:pt x="1191" y="107"/>
                    <a:pt x="1215" y="178"/>
                    <a:pt x="1250" y="248"/>
                  </a:cubicBezTo>
                  <a:lnTo>
                    <a:pt x="1295" y="48"/>
                  </a:lnTo>
                  <a:close/>
                  <a:moveTo>
                    <a:pt x="1745" y="1"/>
                  </a:moveTo>
                  <a:lnTo>
                    <a:pt x="1380" y="531"/>
                  </a:lnTo>
                  <a:cubicBezTo>
                    <a:pt x="1403" y="567"/>
                    <a:pt x="1415" y="614"/>
                    <a:pt x="1439" y="661"/>
                  </a:cubicBezTo>
                  <a:lnTo>
                    <a:pt x="2064" y="154"/>
                  </a:lnTo>
                  <a:lnTo>
                    <a:pt x="1745" y="1"/>
                  </a:lnTo>
                  <a:close/>
                  <a:moveTo>
                    <a:pt x="1097" y="814"/>
                  </a:moveTo>
                  <a:cubicBezTo>
                    <a:pt x="1097" y="819"/>
                    <a:pt x="1097" y="823"/>
                    <a:pt x="1098" y="827"/>
                  </a:cubicBezTo>
                  <a:lnTo>
                    <a:pt x="1098" y="827"/>
                  </a:lnTo>
                  <a:lnTo>
                    <a:pt x="1097" y="814"/>
                  </a:lnTo>
                  <a:close/>
                  <a:moveTo>
                    <a:pt x="1098" y="827"/>
                  </a:moveTo>
                  <a:lnTo>
                    <a:pt x="1109" y="932"/>
                  </a:lnTo>
                  <a:lnTo>
                    <a:pt x="1120" y="873"/>
                  </a:lnTo>
                  <a:cubicBezTo>
                    <a:pt x="1111" y="854"/>
                    <a:pt x="1101" y="843"/>
                    <a:pt x="1098" y="827"/>
                  </a:cubicBezTo>
                  <a:close/>
                  <a:moveTo>
                    <a:pt x="1993" y="720"/>
                  </a:moveTo>
                  <a:lnTo>
                    <a:pt x="1521" y="838"/>
                  </a:lnTo>
                  <a:lnTo>
                    <a:pt x="1545" y="897"/>
                  </a:lnTo>
                  <a:lnTo>
                    <a:pt x="2075" y="956"/>
                  </a:lnTo>
                  <a:lnTo>
                    <a:pt x="1993" y="720"/>
                  </a:lnTo>
                  <a:close/>
                  <a:moveTo>
                    <a:pt x="1698" y="1204"/>
                  </a:moveTo>
                  <a:lnTo>
                    <a:pt x="1698" y="1204"/>
                  </a:lnTo>
                  <a:cubicBezTo>
                    <a:pt x="1722" y="1251"/>
                    <a:pt x="1733" y="1298"/>
                    <a:pt x="1757" y="1345"/>
                  </a:cubicBezTo>
                  <a:lnTo>
                    <a:pt x="1851" y="1310"/>
                  </a:lnTo>
                  <a:lnTo>
                    <a:pt x="1698" y="1204"/>
                  </a:lnTo>
                  <a:close/>
                  <a:moveTo>
                    <a:pt x="602" y="83"/>
                  </a:moveTo>
                  <a:lnTo>
                    <a:pt x="413" y="225"/>
                  </a:lnTo>
                  <a:lnTo>
                    <a:pt x="24" y="119"/>
                  </a:lnTo>
                  <a:lnTo>
                    <a:pt x="1089" y="926"/>
                  </a:lnTo>
                  <a:lnTo>
                    <a:pt x="1089" y="926"/>
                  </a:lnTo>
                  <a:lnTo>
                    <a:pt x="1073" y="938"/>
                  </a:lnTo>
                  <a:lnTo>
                    <a:pt x="1073" y="938"/>
                  </a:lnTo>
                  <a:lnTo>
                    <a:pt x="260" y="720"/>
                  </a:lnTo>
                  <a:lnTo>
                    <a:pt x="130" y="838"/>
                  </a:lnTo>
                  <a:lnTo>
                    <a:pt x="0" y="909"/>
                  </a:lnTo>
                  <a:lnTo>
                    <a:pt x="1065" y="943"/>
                  </a:lnTo>
                  <a:lnTo>
                    <a:pt x="1065" y="943"/>
                  </a:lnTo>
                  <a:lnTo>
                    <a:pt x="460" y="1369"/>
                  </a:lnTo>
                  <a:lnTo>
                    <a:pt x="554" y="1463"/>
                  </a:lnTo>
                  <a:lnTo>
                    <a:pt x="531" y="1557"/>
                  </a:lnTo>
                  <a:lnTo>
                    <a:pt x="1086" y="944"/>
                  </a:lnTo>
                  <a:lnTo>
                    <a:pt x="1086" y="944"/>
                  </a:lnTo>
                  <a:lnTo>
                    <a:pt x="1097" y="944"/>
                  </a:lnTo>
                  <a:lnTo>
                    <a:pt x="1088" y="942"/>
                  </a:lnTo>
                  <a:lnTo>
                    <a:pt x="1088" y="942"/>
                  </a:lnTo>
                  <a:lnTo>
                    <a:pt x="1097" y="932"/>
                  </a:lnTo>
                  <a:lnTo>
                    <a:pt x="1097" y="921"/>
                  </a:lnTo>
                  <a:lnTo>
                    <a:pt x="1092" y="924"/>
                  </a:lnTo>
                  <a:lnTo>
                    <a:pt x="1092" y="924"/>
                  </a:lnTo>
                  <a:lnTo>
                    <a:pt x="602" y="83"/>
                  </a:lnTo>
                  <a:close/>
                  <a:moveTo>
                    <a:pt x="1144" y="921"/>
                  </a:moveTo>
                  <a:lnTo>
                    <a:pt x="1002" y="1581"/>
                  </a:lnTo>
                  <a:lnTo>
                    <a:pt x="1002" y="1581"/>
                  </a:lnTo>
                  <a:lnTo>
                    <a:pt x="1297" y="1475"/>
                  </a:lnTo>
                  <a:lnTo>
                    <a:pt x="1215" y="1038"/>
                  </a:lnTo>
                  <a:cubicBezTo>
                    <a:pt x="1191" y="1003"/>
                    <a:pt x="1168" y="968"/>
                    <a:pt x="1156" y="921"/>
                  </a:cubicBezTo>
                  <a:close/>
                </a:path>
              </a:pathLst>
            </a:custGeom>
            <a:solidFill>
              <a:srgbClr val="1C0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1933450" y="3522175"/>
              <a:ext cx="18300" cy="36275"/>
            </a:xfrm>
            <a:custGeom>
              <a:rect b="b" l="l" r="r" t="t"/>
              <a:pathLst>
                <a:path extrusionOk="0" h="1451" w="732">
                  <a:moveTo>
                    <a:pt x="119" y="0"/>
                  </a:moveTo>
                  <a:lnTo>
                    <a:pt x="119" y="12"/>
                  </a:lnTo>
                  <a:lnTo>
                    <a:pt x="1" y="12"/>
                  </a:lnTo>
                  <a:lnTo>
                    <a:pt x="60" y="767"/>
                  </a:lnTo>
                  <a:cubicBezTo>
                    <a:pt x="60" y="790"/>
                    <a:pt x="72" y="802"/>
                    <a:pt x="83" y="826"/>
                  </a:cubicBezTo>
                  <a:lnTo>
                    <a:pt x="213" y="213"/>
                  </a:lnTo>
                  <a:cubicBezTo>
                    <a:pt x="178" y="142"/>
                    <a:pt x="154" y="71"/>
                    <a:pt x="119" y="0"/>
                  </a:cubicBezTo>
                  <a:close/>
                  <a:moveTo>
                    <a:pt x="131" y="826"/>
                  </a:moveTo>
                  <a:lnTo>
                    <a:pt x="142" y="838"/>
                  </a:lnTo>
                  <a:lnTo>
                    <a:pt x="136" y="826"/>
                  </a:lnTo>
                  <a:close/>
                  <a:moveTo>
                    <a:pt x="343" y="496"/>
                  </a:moveTo>
                  <a:lnTo>
                    <a:pt x="95" y="849"/>
                  </a:lnTo>
                  <a:lnTo>
                    <a:pt x="95" y="849"/>
                  </a:lnTo>
                  <a:lnTo>
                    <a:pt x="131" y="814"/>
                  </a:lnTo>
                  <a:lnTo>
                    <a:pt x="119" y="849"/>
                  </a:lnTo>
                  <a:lnTo>
                    <a:pt x="131" y="838"/>
                  </a:lnTo>
                  <a:lnTo>
                    <a:pt x="131" y="814"/>
                  </a:lnTo>
                  <a:lnTo>
                    <a:pt x="136" y="826"/>
                  </a:lnTo>
                  <a:lnTo>
                    <a:pt x="154" y="826"/>
                  </a:lnTo>
                  <a:lnTo>
                    <a:pt x="402" y="625"/>
                  </a:lnTo>
                  <a:cubicBezTo>
                    <a:pt x="378" y="590"/>
                    <a:pt x="366" y="543"/>
                    <a:pt x="343" y="496"/>
                  </a:cubicBezTo>
                  <a:close/>
                  <a:moveTo>
                    <a:pt x="484" y="790"/>
                  </a:moveTo>
                  <a:lnTo>
                    <a:pt x="307" y="838"/>
                  </a:lnTo>
                  <a:lnTo>
                    <a:pt x="508" y="849"/>
                  </a:lnTo>
                  <a:lnTo>
                    <a:pt x="484" y="790"/>
                  </a:lnTo>
                  <a:close/>
                  <a:moveTo>
                    <a:pt x="142" y="873"/>
                  </a:moveTo>
                  <a:lnTo>
                    <a:pt x="142" y="885"/>
                  </a:lnTo>
                  <a:lnTo>
                    <a:pt x="119" y="885"/>
                  </a:lnTo>
                  <a:lnTo>
                    <a:pt x="119" y="897"/>
                  </a:lnTo>
                  <a:cubicBezTo>
                    <a:pt x="131" y="932"/>
                    <a:pt x="154" y="967"/>
                    <a:pt x="166" y="1014"/>
                  </a:cubicBezTo>
                  <a:lnTo>
                    <a:pt x="142" y="873"/>
                  </a:lnTo>
                  <a:close/>
                  <a:moveTo>
                    <a:pt x="166" y="861"/>
                  </a:moveTo>
                  <a:lnTo>
                    <a:pt x="590" y="1451"/>
                  </a:lnTo>
                  <a:lnTo>
                    <a:pt x="567" y="1368"/>
                  </a:lnTo>
                  <a:lnTo>
                    <a:pt x="732" y="1309"/>
                  </a:lnTo>
                  <a:cubicBezTo>
                    <a:pt x="708" y="1262"/>
                    <a:pt x="685" y="1215"/>
                    <a:pt x="661" y="1168"/>
                  </a:cubicBezTo>
                  <a:lnTo>
                    <a:pt x="201" y="861"/>
                  </a:lnTo>
                  <a:close/>
                </a:path>
              </a:pathLst>
            </a:custGeom>
            <a:solidFill>
              <a:srgbClr val="D71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1"/>
            <p:cNvSpPr/>
            <p:nvPr/>
          </p:nvSpPr>
          <p:spPr>
            <a:xfrm>
              <a:off x="1935225" y="3476775"/>
              <a:ext cx="30100" cy="67525"/>
            </a:xfrm>
            <a:custGeom>
              <a:rect b="b" l="l" r="r" t="t"/>
              <a:pathLst>
                <a:path extrusionOk="0" h="2701" w="1204">
                  <a:moveTo>
                    <a:pt x="1203" y="1"/>
                  </a:moveTo>
                  <a:lnTo>
                    <a:pt x="284" y="1816"/>
                  </a:lnTo>
                  <a:lnTo>
                    <a:pt x="189" y="1828"/>
                  </a:lnTo>
                  <a:lnTo>
                    <a:pt x="142" y="2040"/>
                  </a:lnTo>
                  <a:lnTo>
                    <a:pt x="12" y="2642"/>
                  </a:lnTo>
                  <a:lnTo>
                    <a:pt x="1" y="2701"/>
                  </a:lnTo>
                  <a:lnTo>
                    <a:pt x="12" y="2689"/>
                  </a:lnTo>
                  <a:lnTo>
                    <a:pt x="12" y="2677"/>
                  </a:lnTo>
                  <a:lnTo>
                    <a:pt x="24" y="2677"/>
                  </a:lnTo>
                  <a:lnTo>
                    <a:pt x="272" y="2312"/>
                  </a:lnTo>
                  <a:lnTo>
                    <a:pt x="637" y="1781"/>
                  </a:lnTo>
                  <a:lnTo>
                    <a:pt x="625" y="1781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1"/>
            <p:cNvSpPr/>
            <p:nvPr/>
          </p:nvSpPr>
          <p:spPr>
            <a:xfrm>
              <a:off x="1912825" y="3474425"/>
              <a:ext cx="22125" cy="70175"/>
            </a:xfrm>
            <a:custGeom>
              <a:rect b="b" l="l" r="r" t="t"/>
              <a:pathLst>
                <a:path extrusionOk="0" h="2807" w="885">
                  <a:moveTo>
                    <a:pt x="1" y="0"/>
                  </a:moveTo>
                  <a:lnTo>
                    <a:pt x="508" y="1852"/>
                  </a:lnTo>
                  <a:lnTo>
                    <a:pt x="390" y="1946"/>
                  </a:lnTo>
                  <a:lnTo>
                    <a:pt x="885" y="2807"/>
                  </a:lnTo>
                  <a:lnTo>
                    <a:pt x="885" y="2689"/>
                  </a:lnTo>
                  <a:lnTo>
                    <a:pt x="826" y="1934"/>
                  </a:lnTo>
                  <a:lnTo>
                    <a:pt x="767" y="19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1"/>
            <p:cNvSpPr/>
            <p:nvPr/>
          </p:nvSpPr>
          <p:spPr>
            <a:xfrm>
              <a:off x="1868900" y="3513325"/>
              <a:ext cx="66050" cy="31275"/>
            </a:xfrm>
            <a:custGeom>
              <a:rect b="b" l="l" r="r" t="t"/>
              <a:pathLst>
                <a:path extrusionOk="0" h="1251" w="2642">
                  <a:moveTo>
                    <a:pt x="1" y="1"/>
                  </a:moveTo>
                  <a:lnTo>
                    <a:pt x="1923" y="920"/>
                  </a:lnTo>
                  <a:lnTo>
                    <a:pt x="1805" y="1038"/>
                  </a:lnTo>
                  <a:lnTo>
                    <a:pt x="2642" y="1251"/>
                  </a:lnTo>
                  <a:lnTo>
                    <a:pt x="1569" y="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1936400" y="3511575"/>
              <a:ext cx="68125" cy="32725"/>
            </a:xfrm>
            <a:custGeom>
              <a:rect b="b" l="l" r="r" t="t"/>
              <a:pathLst>
                <a:path extrusionOk="0" h="1309" w="2725">
                  <a:moveTo>
                    <a:pt x="2713" y="0"/>
                  </a:moveTo>
                  <a:lnTo>
                    <a:pt x="2652" y="34"/>
                  </a:lnTo>
                  <a:lnTo>
                    <a:pt x="2652" y="34"/>
                  </a:lnTo>
                  <a:lnTo>
                    <a:pt x="2724" y="12"/>
                  </a:lnTo>
                  <a:lnTo>
                    <a:pt x="2713" y="0"/>
                  </a:lnTo>
                  <a:close/>
                  <a:moveTo>
                    <a:pt x="2652" y="34"/>
                  </a:moveTo>
                  <a:lnTo>
                    <a:pt x="944" y="566"/>
                  </a:lnTo>
                  <a:lnTo>
                    <a:pt x="920" y="554"/>
                  </a:lnTo>
                  <a:lnTo>
                    <a:pt x="284" y="1061"/>
                  </a:lnTo>
                  <a:lnTo>
                    <a:pt x="36" y="1250"/>
                  </a:lnTo>
                  <a:lnTo>
                    <a:pt x="189" y="1273"/>
                  </a:lnTo>
                  <a:lnTo>
                    <a:pt x="366" y="1226"/>
                  </a:lnTo>
                  <a:lnTo>
                    <a:pt x="838" y="1108"/>
                  </a:lnTo>
                  <a:lnTo>
                    <a:pt x="814" y="1073"/>
                  </a:lnTo>
                  <a:lnTo>
                    <a:pt x="2652" y="34"/>
                  </a:lnTo>
                  <a:close/>
                  <a:moveTo>
                    <a:pt x="36" y="1262"/>
                  </a:moveTo>
                  <a:lnTo>
                    <a:pt x="60" y="1297"/>
                  </a:lnTo>
                  <a:lnTo>
                    <a:pt x="83" y="1297"/>
                  </a:lnTo>
                  <a:lnTo>
                    <a:pt x="36" y="1262"/>
                  </a:lnTo>
                  <a:close/>
                  <a:moveTo>
                    <a:pt x="1" y="1273"/>
                  </a:moveTo>
                  <a:lnTo>
                    <a:pt x="1" y="1309"/>
                  </a:lnTo>
                  <a:lnTo>
                    <a:pt x="24" y="1309"/>
                  </a:lnTo>
                  <a:lnTo>
                    <a:pt x="24" y="1273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1936700" y="3542800"/>
              <a:ext cx="66650" cy="23900"/>
            </a:xfrm>
            <a:custGeom>
              <a:rect b="b" l="l" r="r" t="t"/>
              <a:pathLst>
                <a:path extrusionOk="0" h="956" w="2666">
                  <a:moveTo>
                    <a:pt x="1" y="1"/>
                  </a:moveTo>
                  <a:lnTo>
                    <a:pt x="12" y="13"/>
                  </a:lnTo>
                  <a:lnTo>
                    <a:pt x="71" y="48"/>
                  </a:lnTo>
                  <a:lnTo>
                    <a:pt x="531" y="355"/>
                  </a:lnTo>
                  <a:lnTo>
                    <a:pt x="684" y="461"/>
                  </a:lnTo>
                  <a:lnTo>
                    <a:pt x="743" y="437"/>
                  </a:lnTo>
                  <a:lnTo>
                    <a:pt x="2665" y="956"/>
                  </a:lnTo>
                  <a:lnTo>
                    <a:pt x="2665" y="956"/>
                  </a:lnTo>
                  <a:lnTo>
                    <a:pt x="932" y="154"/>
                  </a:lnTo>
                  <a:lnTo>
                    <a:pt x="908" y="95"/>
                  </a:lnTo>
                  <a:lnTo>
                    <a:pt x="378" y="36"/>
                  </a:lnTo>
                  <a:lnTo>
                    <a:pt x="177" y="1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1"/>
            <p:cNvSpPr/>
            <p:nvPr/>
          </p:nvSpPr>
          <p:spPr>
            <a:xfrm>
              <a:off x="1936700" y="3542800"/>
              <a:ext cx="24775" cy="61350"/>
            </a:xfrm>
            <a:custGeom>
              <a:rect b="b" l="l" r="r" t="t"/>
              <a:pathLst>
                <a:path extrusionOk="0" h="2454" w="991">
                  <a:moveTo>
                    <a:pt x="1" y="1"/>
                  </a:moveTo>
                  <a:lnTo>
                    <a:pt x="1" y="24"/>
                  </a:lnTo>
                  <a:lnTo>
                    <a:pt x="12" y="60"/>
                  </a:lnTo>
                  <a:lnTo>
                    <a:pt x="36" y="189"/>
                  </a:lnTo>
                  <a:lnTo>
                    <a:pt x="118" y="626"/>
                  </a:lnTo>
                  <a:lnTo>
                    <a:pt x="991" y="2453"/>
                  </a:lnTo>
                  <a:lnTo>
                    <a:pt x="460" y="637"/>
                  </a:lnTo>
                  <a:lnTo>
                    <a:pt x="36" y="48"/>
                  </a:lnTo>
                  <a:lnTo>
                    <a:pt x="12" y="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1"/>
            <p:cNvSpPr/>
            <p:nvPr/>
          </p:nvSpPr>
          <p:spPr>
            <a:xfrm>
              <a:off x="1904575" y="3542800"/>
              <a:ext cx="32150" cy="63100"/>
            </a:xfrm>
            <a:custGeom>
              <a:rect b="b" l="l" r="r" t="t"/>
              <a:pathLst>
                <a:path extrusionOk="0" h="2524" w="1286">
                  <a:moveTo>
                    <a:pt x="1274" y="1"/>
                  </a:moveTo>
                  <a:lnTo>
                    <a:pt x="1274" y="13"/>
                  </a:lnTo>
                  <a:lnTo>
                    <a:pt x="1274" y="13"/>
                  </a:lnTo>
                  <a:lnTo>
                    <a:pt x="1286" y="1"/>
                  </a:lnTo>
                  <a:close/>
                  <a:moveTo>
                    <a:pt x="1274" y="13"/>
                  </a:moveTo>
                  <a:lnTo>
                    <a:pt x="1250" y="36"/>
                  </a:lnTo>
                  <a:lnTo>
                    <a:pt x="1238" y="48"/>
                  </a:lnTo>
                  <a:lnTo>
                    <a:pt x="637" y="696"/>
                  </a:lnTo>
                  <a:cubicBezTo>
                    <a:pt x="507" y="1074"/>
                    <a:pt x="24" y="2465"/>
                    <a:pt x="0" y="2524"/>
                  </a:cubicBezTo>
                  <a:cubicBezTo>
                    <a:pt x="36" y="2453"/>
                    <a:pt x="1073" y="755"/>
                    <a:pt x="1073" y="755"/>
                  </a:cubicBezTo>
                  <a:lnTo>
                    <a:pt x="1120" y="732"/>
                  </a:lnTo>
                  <a:lnTo>
                    <a:pt x="1262" y="72"/>
                  </a:lnTo>
                  <a:lnTo>
                    <a:pt x="1262" y="60"/>
                  </a:lnTo>
                  <a:lnTo>
                    <a:pt x="1274" y="36"/>
                  </a:lnTo>
                  <a:lnTo>
                    <a:pt x="1274" y="13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1904575" y="3605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1"/>
            <p:cNvSpPr/>
            <p:nvPr/>
          </p:nvSpPr>
          <p:spPr>
            <a:xfrm>
              <a:off x="1867725" y="3543975"/>
              <a:ext cx="67225" cy="20375"/>
            </a:xfrm>
            <a:custGeom>
              <a:rect b="b" l="l" r="r" t="t"/>
              <a:pathLst>
                <a:path extrusionOk="0" h="815" w="2689">
                  <a:moveTo>
                    <a:pt x="1592" y="1"/>
                  </a:moveTo>
                  <a:lnTo>
                    <a:pt x="1" y="814"/>
                  </a:lnTo>
                  <a:lnTo>
                    <a:pt x="1946" y="378"/>
                  </a:lnTo>
                  <a:lnTo>
                    <a:pt x="2040" y="461"/>
                  </a:lnTo>
                  <a:lnTo>
                    <a:pt x="2689" y="25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C701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1"/>
            <p:cNvSpPr/>
            <p:nvPr/>
          </p:nvSpPr>
          <p:spPr>
            <a:xfrm>
              <a:off x="1889375" y="3507650"/>
              <a:ext cx="87450" cy="73775"/>
            </a:xfrm>
            <a:custGeom>
              <a:rect b="b" l="l" r="r" t="t"/>
              <a:pathLst>
                <a:path extrusionOk="0" h="2951" w="3498">
                  <a:moveTo>
                    <a:pt x="1821" y="1"/>
                  </a:moveTo>
                  <a:cubicBezTo>
                    <a:pt x="781" y="1"/>
                    <a:pt x="0" y="1129"/>
                    <a:pt x="526" y="2150"/>
                  </a:cubicBezTo>
                  <a:cubicBezTo>
                    <a:pt x="799" y="2690"/>
                    <a:pt x="1313" y="2950"/>
                    <a:pt x="1826" y="2950"/>
                  </a:cubicBezTo>
                  <a:cubicBezTo>
                    <a:pt x="2421" y="2950"/>
                    <a:pt x="3016" y="2602"/>
                    <a:pt x="3238" y="1937"/>
                  </a:cubicBezTo>
                  <a:cubicBezTo>
                    <a:pt x="3497" y="1159"/>
                    <a:pt x="3061" y="322"/>
                    <a:pt x="2283" y="74"/>
                  </a:cubicBezTo>
                  <a:cubicBezTo>
                    <a:pt x="2125" y="24"/>
                    <a:pt x="1970" y="1"/>
                    <a:pt x="1821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1908400" y="3520675"/>
              <a:ext cx="48075" cy="50175"/>
            </a:xfrm>
            <a:custGeom>
              <a:rect b="b" l="l" r="r" t="t"/>
              <a:pathLst>
                <a:path extrusionOk="0" h="2007" w="1923">
                  <a:moveTo>
                    <a:pt x="1108" y="0"/>
                  </a:moveTo>
                  <a:cubicBezTo>
                    <a:pt x="1101" y="0"/>
                    <a:pt x="1093" y="1"/>
                    <a:pt x="1085" y="2"/>
                  </a:cubicBezTo>
                  <a:cubicBezTo>
                    <a:pt x="791" y="37"/>
                    <a:pt x="897" y="567"/>
                    <a:pt x="979" y="874"/>
                  </a:cubicBezTo>
                  <a:lnTo>
                    <a:pt x="944" y="886"/>
                  </a:lnTo>
                  <a:cubicBezTo>
                    <a:pt x="805" y="629"/>
                    <a:pt x="550" y="199"/>
                    <a:pt x="372" y="199"/>
                  </a:cubicBezTo>
                  <a:cubicBezTo>
                    <a:pt x="353" y="199"/>
                    <a:pt x="336" y="204"/>
                    <a:pt x="319" y="214"/>
                  </a:cubicBezTo>
                  <a:cubicBezTo>
                    <a:pt x="142" y="332"/>
                    <a:pt x="614" y="744"/>
                    <a:pt x="873" y="957"/>
                  </a:cubicBezTo>
                  <a:lnTo>
                    <a:pt x="850" y="992"/>
                  </a:lnTo>
                  <a:cubicBezTo>
                    <a:pt x="651" y="893"/>
                    <a:pt x="320" y="745"/>
                    <a:pt x="156" y="745"/>
                  </a:cubicBezTo>
                  <a:cubicBezTo>
                    <a:pt x="105" y="745"/>
                    <a:pt x="71" y="758"/>
                    <a:pt x="60" y="791"/>
                  </a:cubicBezTo>
                  <a:cubicBezTo>
                    <a:pt x="1" y="933"/>
                    <a:pt x="543" y="1015"/>
                    <a:pt x="838" y="1063"/>
                  </a:cubicBezTo>
                  <a:cubicBezTo>
                    <a:pt x="838" y="1086"/>
                    <a:pt x="850" y="1098"/>
                    <a:pt x="861" y="1122"/>
                  </a:cubicBezTo>
                  <a:cubicBezTo>
                    <a:pt x="567" y="1204"/>
                    <a:pt x="60" y="1369"/>
                    <a:pt x="154" y="1558"/>
                  </a:cubicBezTo>
                  <a:cubicBezTo>
                    <a:pt x="175" y="1595"/>
                    <a:pt x="209" y="1612"/>
                    <a:pt x="252" y="1612"/>
                  </a:cubicBezTo>
                  <a:cubicBezTo>
                    <a:pt x="425" y="1612"/>
                    <a:pt x="739" y="1353"/>
                    <a:pt x="909" y="1192"/>
                  </a:cubicBezTo>
                  <a:cubicBezTo>
                    <a:pt x="920" y="1216"/>
                    <a:pt x="944" y="1228"/>
                    <a:pt x="967" y="1228"/>
                  </a:cubicBezTo>
                  <a:lnTo>
                    <a:pt x="991" y="1228"/>
                  </a:lnTo>
                  <a:cubicBezTo>
                    <a:pt x="920" y="1487"/>
                    <a:pt x="826" y="1994"/>
                    <a:pt x="1050" y="2006"/>
                  </a:cubicBezTo>
                  <a:cubicBezTo>
                    <a:pt x="1053" y="2006"/>
                    <a:pt x="1055" y="2006"/>
                    <a:pt x="1057" y="2006"/>
                  </a:cubicBezTo>
                  <a:cubicBezTo>
                    <a:pt x="1271" y="2006"/>
                    <a:pt x="1155" y="1496"/>
                    <a:pt x="1085" y="1228"/>
                  </a:cubicBezTo>
                  <a:lnTo>
                    <a:pt x="1121" y="1216"/>
                  </a:lnTo>
                  <a:cubicBezTo>
                    <a:pt x="1225" y="1383"/>
                    <a:pt x="1422" y="1642"/>
                    <a:pt x="1621" y="1642"/>
                  </a:cubicBezTo>
                  <a:cubicBezTo>
                    <a:pt x="1647" y="1642"/>
                    <a:pt x="1673" y="1638"/>
                    <a:pt x="1698" y="1629"/>
                  </a:cubicBezTo>
                  <a:cubicBezTo>
                    <a:pt x="1911" y="1546"/>
                    <a:pt x="1439" y="1263"/>
                    <a:pt x="1180" y="1133"/>
                  </a:cubicBezTo>
                  <a:cubicBezTo>
                    <a:pt x="1192" y="1122"/>
                    <a:pt x="1203" y="1110"/>
                    <a:pt x="1203" y="1098"/>
                  </a:cubicBezTo>
                  <a:lnTo>
                    <a:pt x="1203" y="1086"/>
                  </a:lnTo>
                  <a:cubicBezTo>
                    <a:pt x="1283" y="1097"/>
                    <a:pt x="1380" y="1106"/>
                    <a:pt x="1476" y="1106"/>
                  </a:cubicBezTo>
                  <a:cubicBezTo>
                    <a:pt x="1695" y="1106"/>
                    <a:pt x="1911" y="1061"/>
                    <a:pt x="1911" y="898"/>
                  </a:cubicBezTo>
                  <a:cubicBezTo>
                    <a:pt x="1915" y="822"/>
                    <a:pt x="1863" y="793"/>
                    <a:pt x="1784" y="793"/>
                  </a:cubicBezTo>
                  <a:cubicBezTo>
                    <a:pt x="1629" y="793"/>
                    <a:pt x="1367" y="902"/>
                    <a:pt x="1203" y="980"/>
                  </a:cubicBezTo>
                  <a:lnTo>
                    <a:pt x="1192" y="957"/>
                  </a:lnTo>
                  <a:cubicBezTo>
                    <a:pt x="1451" y="756"/>
                    <a:pt x="1923" y="343"/>
                    <a:pt x="1710" y="237"/>
                  </a:cubicBezTo>
                  <a:cubicBezTo>
                    <a:pt x="1688" y="225"/>
                    <a:pt x="1665" y="219"/>
                    <a:pt x="1642" y="219"/>
                  </a:cubicBezTo>
                  <a:cubicBezTo>
                    <a:pt x="1445" y="219"/>
                    <a:pt x="1225" y="633"/>
                    <a:pt x="1109" y="886"/>
                  </a:cubicBezTo>
                  <a:lnTo>
                    <a:pt x="1097" y="886"/>
                  </a:lnTo>
                  <a:cubicBezTo>
                    <a:pt x="1200" y="576"/>
                    <a:pt x="1359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074350" y="3494300"/>
              <a:ext cx="319225" cy="285550"/>
            </a:xfrm>
            <a:custGeom>
              <a:rect b="b" l="l" r="r" t="t"/>
              <a:pathLst>
                <a:path extrusionOk="0" h="11422" w="12769">
                  <a:moveTo>
                    <a:pt x="6965" y="1"/>
                  </a:moveTo>
                  <a:cubicBezTo>
                    <a:pt x="5541" y="1"/>
                    <a:pt x="5978" y="3379"/>
                    <a:pt x="5978" y="3379"/>
                  </a:cubicBezTo>
                  <a:cubicBezTo>
                    <a:pt x="5978" y="3379"/>
                    <a:pt x="4890" y="400"/>
                    <a:pt x="3505" y="400"/>
                  </a:cubicBezTo>
                  <a:cubicBezTo>
                    <a:pt x="3298" y="400"/>
                    <a:pt x="3084" y="467"/>
                    <a:pt x="2866" y="620"/>
                  </a:cubicBezTo>
                  <a:cubicBezTo>
                    <a:pt x="1191" y="1811"/>
                    <a:pt x="5613" y="5301"/>
                    <a:pt x="5613" y="5301"/>
                  </a:cubicBezTo>
                  <a:lnTo>
                    <a:pt x="2547" y="3603"/>
                  </a:lnTo>
                  <a:cubicBezTo>
                    <a:pt x="2547" y="3603"/>
                    <a:pt x="1968" y="3300"/>
                    <a:pt x="1411" y="3300"/>
                  </a:cubicBezTo>
                  <a:cubicBezTo>
                    <a:pt x="1017" y="3300"/>
                    <a:pt x="633" y="3451"/>
                    <a:pt x="472" y="3969"/>
                  </a:cubicBezTo>
                  <a:cubicBezTo>
                    <a:pt x="1" y="5478"/>
                    <a:pt x="3066" y="6126"/>
                    <a:pt x="3066" y="6126"/>
                  </a:cubicBezTo>
                  <a:cubicBezTo>
                    <a:pt x="3066" y="6126"/>
                    <a:pt x="767" y="6928"/>
                    <a:pt x="1404" y="7977"/>
                  </a:cubicBezTo>
                  <a:cubicBezTo>
                    <a:pt x="1573" y="8265"/>
                    <a:pt x="1858" y="8370"/>
                    <a:pt x="2183" y="8370"/>
                  </a:cubicBezTo>
                  <a:cubicBezTo>
                    <a:pt x="3056" y="8370"/>
                    <a:pt x="4221" y="7612"/>
                    <a:pt x="4222" y="7612"/>
                  </a:cubicBezTo>
                  <a:lnTo>
                    <a:pt x="4222" y="7612"/>
                  </a:lnTo>
                  <a:cubicBezTo>
                    <a:pt x="4221" y="7612"/>
                    <a:pt x="1864" y="9510"/>
                    <a:pt x="3844" y="10524"/>
                  </a:cubicBezTo>
                  <a:cubicBezTo>
                    <a:pt x="4095" y="10652"/>
                    <a:pt x="4315" y="10707"/>
                    <a:pt x="4509" y="10707"/>
                  </a:cubicBezTo>
                  <a:cubicBezTo>
                    <a:pt x="5728" y="10707"/>
                    <a:pt x="5905" y="8510"/>
                    <a:pt x="5928" y="8084"/>
                  </a:cubicBezTo>
                  <a:lnTo>
                    <a:pt x="5928" y="8084"/>
                  </a:lnTo>
                  <a:cubicBezTo>
                    <a:pt x="5911" y="8568"/>
                    <a:pt x="5881" y="11356"/>
                    <a:pt x="7464" y="11420"/>
                  </a:cubicBezTo>
                  <a:cubicBezTo>
                    <a:pt x="7481" y="11421"/>
                    <a:pt x="7498" y="11421"/>
                    <a:pt x="7515" y="11421"/>
                  </a:cubicBezTo>
                  <a:cubicBezTo>
                    <a:pt x="9171" y="11421"/>
                    <a:pt x="7287" y="7400"/>
                    <a:pt x="7287" y="7400"/>
                  </a:cubicBezTo>
                  <a:lnTo>
                    <a:pt x="7287" y="7400"/>
                  </a:lnTo>
                  <a:cubicBezTo>
                    <a:pt x="7287" y="7400"/>
                    <a:pt x="9351" y="9456"/>
                    <a:pt x="10506" y="9456"/>
                  </a:cubicBezTo>
                  <a:cubicBezTo>
                    <a:pt x="10769" y="9456"/>
                    <a:pt x="10985" y="9349"/>
                    <a:pt x="11119" y="9086"/>
                  </a:cubicBezTo>
                  <a:cubicBezTo>
                    <a:pt x="11838" y="7671"/>
                    <a:pt x="8395" y="6327"/>
                    <a:pt x="8395" y="6327"/>
                  </a:cubicBezTo>
                  <a:lnTo>
                    <a:pt x="8395" y="6327"/>
                  </a:lnTo>
                  <a:cubicBezTo>
                    <a:pt x="8395" y="6327"/>
                    <a:pt x="9237" y="6421"/>
                    <a:pt x="10157" y="6421"/>
                  </a:cubicBezTo>
                  <a:cubicBezTo>
                    <a:pt x="11392" y="6421"/>
                    <a:pt x="12769" y="6251"/>
                    <a:pt x="12451" y="5454"/>
                  </a:cubicBezTo>
                  <a:cubicBezTo>
                    <a:pt x="12180" y="4779"/>
                    <a:pt x="11321" y="4607"/>
                    <a:pt x="10515" y="4607"/>
                  </a:cubicBezTo>
                  <a:cubicBezTo>
                    <a:pt x="9674" y="4607"/>
                    <a:pt x="8891" y="4794"/>
                    <a:pt x="8891" y="4794"/>
                  </a:cubicBezTo>
                  <a:cubicBezTo>
                    <a:pt x="8891" y="4794"/>
                    <a:pt x="12498" y="2849"/>
                    <a:pt x="11072" y="1717"/>
                  </a:cubicBezTo>
                  <a:cubicBezTo>
                    <a:pt x="10875" y="1564"/>
                    <a:pt x="10668" y="1498"/>
                    <a:pt x="10457" y="1498"/>
                  </a:cubicBezTo>
                  <a:cubicBezTo>
                    <a:pt x="9126" y="1498"/>
                    <a:pt x="7641" y="4134"/>
                    <a:pt x="7641" y="4134"/>
                  </a:cubicBezTo>
                  <a:lnTo>
                    <a:pt x="7358" y="3603"/>
                  </a:lnTo>
                  <a:cubicBezTo>
                    <a:pt x="7358" y="3603"/>
                    <a:pt x="8643" y="184"/>
                    <a:pt x="7075" y="7"/>
                  </a:cubicBezTo>
                  <a:cubicBezTo>
                    <a:pt x="7037" y="3"/>
                    <a:pt x="7000" y="1"/>
                    <a:pt x="696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234100" y="3443475"/>
              <a:ext cx="165700" cy="198100"/>
            </a:xfrm>
            <a:custGeom>
              <a:rect b="b" l="l" r="r" t="t"/>
              <a:pathLst>
                <a:path extrusionOk="0" h="7924" w="6628">
                  <a:moveTo>
                    <a:pt x="3213" y="0"/>
                  </a:moveTo>
                  <a:cubicBezTo>
                    <a:pt x="718" y="0"/>
                    <a:pt x="1" y="7924"/>
                    <a:pt x="1" y="7924"/>
                  </a:cubicBezTo>
                  <a:cubicBezTo>
                    <a:pt x="1" y="7924"/>
                    <a:pt x="6627" y="1297"/>
                    <a:pt x="3727" y="107"/>
                  </a:cubicBezTo>
                  <a:cubicBezTo>
                    <a:pt x="3548" y="34"/>
                    <a:pt x="3376" y="0"/>
                    <a:pt x="321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106475" y="3430950"/>
              <a:ext cx="151700" cy="210625"/>
            </a:xfrm>
            <a:custGeom>
              <a:rect b="b" l="l" r="r" t="t"/>
              <a:pathLst>
                <a:path extrusionOk="0" h="8425" w="6068">
                  <a:moveTo>
                    <a:pt x="3198" y="1"/>
                  </a:moveTo>
                  <a:cubicBezTo>
                    <a:pt x="3155" y="1"/>
                    <a:pt x="3111" y="2"/>
                    <a:pt x="3066" y="6"/>
                  </a:cubicBezTo>
                  <a:cubicBezTo>
                    <a:pt x="1" y="277"/>
                    <a:pt x="5106" y="8425"/>
                    <a:pt x="5106" y="8425"/>
                  </a:cubicBezTo>
                  <a:cubicBezTo>
                    <a:pt x="5106" y="8425"/>
                    <a:pt x="6067" y="1"/>
                    <a:pt x="319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021875" y="3506525"/>
              <a:ext cx="212250" cy="135050"/>
            </a:xfrm>
            <a:custGeom>
              <a:rect b="b" l="l" r="r" t="t"/>
              <a:pathLst>
                <a:path extrusionOk="0" h="5402" w="8490">
                  <a:moveTo>
                    <a:pt x="2161" y="1"/>
                  </a:moveTo>
                  <a:cubicBezTo>
                    <a:pt x="1913" y="1"/>
                    <a:pt x="1711" y="95"/>
                    <a:pt x="1569" y="308"/>
                  </a:cubicBezTo>
                  <a:cubicBezTo>
                    <a:pt x="1" y="2654"/>
                    <a:pt x="8490" y="5402"/>
                    <a:pt x="8490" y="5402"/>
                  </a:cubicBezTo>
                  <a:cubicBezTo>
                    <a:pt x="8490" y="5402"/>
                    <a:pt x="4037" y="1"/>
                    <a:pt x="2161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019875" y="3625925"/>
              <a:ext cx="214250" cy="59375"/>
            </a:xfrm>
            <a:custGeom>
              <a:rect b="b" l="l" r="r" t="t"/>
              <a:pathLst>
                <a:path extrusionOk="0" h="2375" w="8570">
                  <a:moveTo>
                    <a:pt x="3200" y="0"/>
                  </a:moveTo>
                  <a:cubicBezTo>
                    <a:pt x="1474" y="0"/>
                    <a:pt x="0" y="315"/>
                    <a:pt x="10" y="1392"/>
                  </a:cubicBezTo>
                  <a:cubicBezTo>
                    <a:pt x="20" y="2114"/>
                    <a:pt x="688" y="2375"/>
                    <a:pt x="1647" y="2375"/>
                  </a:cubicBezTo>
                  <a:cubicBezTo>
                    <a:pt x="4132" y="2375"/>
                    <a:pt x="8570" y="626"/>
                    <a:pt x="8570" y="626"/>
                  </a:cubicBezTo>
                  <a:cubicBezTo>
                    <a:pt x="8570" y="626"/>
                    <a:pt x="5633" y="0"/>
                    <a:pt x="320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234100" y="3540150"/>
              <a:ext cx="231425" cy="101425"/>
            </a:xfrm>
            <a:custGeom>
              <a:rect b="b" l="l" r="r" t="t"/>
              <a:pathLst>
                <a:path extrusionOk="0" h="4057" w="9257">
                  <a:moveTo>
                    <a:pt x="6895" y="0"/>
                  </a:moveTo>
                  <a:cubicBezTo>
                    <a:pt x="4688" y="0"/>
                    <a:pt x="1" y="4057"/>
                    <a:pt x="1" y="4057"/>
                  </a:cubicBezTo>
                  <a:cubicBezTo>
                    <a:pt x="1" y="4057"/>
                    <a:pt x="9256" y="3125"/>
                    <a:pt x="7842" y="508"/>
                  </a:cubicBezTo>
                  <a:cubicBezTo>
                    <a:pt x="7651" y="150"/>
                    <a:pt x="7319" y="0"/>
                    <a:pt x="6895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234100" y="3641550"/>
              <a:ext cx="196925" cy="177800"/>
            </a:xfrm>
            <a:custGeom>
              <a:rect b="b" l="l" r="r" t="t"/>
              <a:pathLst>
                <a:path extrusionOk="0" h="7112" w="7877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981" y="7111"/>
                    <a:pt x="4397" y="7111"/>
                  </a:cubicBezTo>
                  <a:cubicBezTo>
                    <a:pt x="4638" y="7111"/>
                    <a:pt x="4882" y="7041"/>
                    <a:pt x="5130" y="6886"/>
                  </a:cubicBezTo>
                  <a:cubicBezTo>
                    <a:pt x="7877" y="517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158650" y="3641250"/>
              <a:ext cx="116125" cy="215425"/>
            </a:xfrm>
            <a:custGeom>
              <a:rect b="b" l="l" r="r" t="t"/>
              <a:pathLst>
                <a:path extrusionOk="0" h="8617" w="4645">
                  <a:moveTo>
                    <a:pt x="2948" y="1"/>
                  </a:moveTo>
                  <a:cubicBezTo>
                    <a:pt x="2948" y="1"/>
                    <a:pt x="1" y="8077"/>
                    <a:pt x="2371" y="8596"/>
                  </a:cubicBezTo>
                  <a:cubicBezTo>
                    <a:pt x="2435" y="8610"/>
                    <a:pt x="2496" y="8616"/>
                    <a:pt x="2554" y="8616"/>
                  </a:cubicBezTo>
                  <a:cubicBezTo>
                    <a:pt x="4645" y="8616"/>
                    <a:pt x="2948" y="1"/>
                    <a:pt x="294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041350" y="3641250"/>
              <a:ext cx="191025" cy="152475"/>
            </a:xfrm>
            <a:custGeom>
              <a:rect b="b" l="l" r="r" t="t"/>
              <a:pathLst>
                <a:path extrusionOk="0" h="6099" w="7641">
                  <a:moveTo>
                    <a:pt x="7640" y="1"/>
                  </a:moveTo>
                  <a:cubicBezTo>
                    <a:pt x="7640" y="1"/>
                    <a:pt x="0" y="3821"/>
                    <a:pt x="1238" y="5778"/>
                  </a:cubicBezTo>
                  <a:cubicBezTo>
                    <a:pt x="1379" y="6000"/>
                    <a:pt x="1570" y="6098"/>
                    <a:pt x="1797" y="6098"/>
                  </a:cubicBezTo>
                  <a:cubicBezTo>
                    <a:pt x="3584" y="6098"/>
                    <a:pt x="7640" y="1"/>
                    <a:pt x="764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234100" y="3640025"/>
              <a:ext cx="221550" cy="78375"/>
            </a:xfrm>
            <a:custGeom>
              <a:rect b="b" l="l" r="r" t="t"/>
              <a:pathLst>
                <a:path extrusionOk="0" h="3135" w="8862">
                  <a:moveTo>
                    <a:pt x="2058" y="1"/>
                  </a:moveTo>
                  <a:cubicBezTo>
                    <a:pt x="876" y="1"/>
                    <a:pt x="1" y="62"/>
                    <a:pt x="1" y="62"/>
                  </a:cubicBezTo>
                  <a:cubicBezTo>
                    <a:pt x="1" y="62"/>
                    <a:pt x="4473" y="3134"/>
                    <a:pt x="6864" y="3134"/>
                  </a:cubicBezTo>
                  <a:cubicBezTo>
                    <a:pt x="7537" y="3134"/>
                    <a:pt x="8046" y="2891"/>
                    <a:pt x="8242" y="2266"/>
                  </a:cubicBezTo>
                  <a:cubicBezTo>
                    <a:pt x="8861" y="304"/>
                    <a:pt x="4695" y="1"/>
                    <a:pt x="205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124750" y="3534575"/>
              <a:ext cx="205475" cy="190500"/>
            </a:xfrm>
            <a:custGeom>
              <a:rect b="b" l="l" r="r" t="t"/>
              <a:pathLst>
                <a:path extrusionOk="0" h="7620" w="8219">
                  <a:moveTo>
                    <a:pt x="6370" y="1"/>
                  </a:moveTo>
                  <a:cubicBezTo>
                    <a:pt x="5646" y="1"/>
                    <a:pt x="4575" y="3678"/>
                    <a:pt x="4575" y="3678"/>
                  </a:cubicBezTo>
                  <a:lnTo>
                    <a:pt x="4410" y="3419"/>
                  </a:lnTo>
                  <a:cubicBezTo>
                    <a:pt x="4410" y="3419"/>
                    <a:pt x="4281" y="259"/>
                    <a:pt x="3514" y="59"/>
                  </a:cubicBezTo>
                  <a:cubicBezTo>
                    <a:pt x="3494" y="53"/>
                    <a:pt x="3474" y="51"/>
                    <a:pt x="3457" y="51"/>
                  </a:cubicBezTo>
                  <a:cubicBezTo>
                    <a:pt x="2814" y="51"/>
                    <a:pt x="4210" y="3525"/>
                    <a:pt x="4210" y="3525"/>
                  </a:cubicBezTo>
                  <a:lnTo>
                    <a:pt x="3833" y="3643"/>
                  </a:lnTo>
                  <a:cubicBezTo>
                    <a:pt x="3833" y="3643"/>
                    <a:pt x="1367" y="1466"/>
                    <a:pt x="608" y="1466"/>
                  </a:cubicBezTo>
                  <a:cubicBezTo>
                    <a:pt x="540" y="1466"/>
                    <a:pt x="486" y="1483"/>
                    <a:pt x="449" y="1521"/>
                  </a:cubicBezTo>
                  <a:cubicBezTo>
                    <a:pt x="1" y="1980"/>
                    <a:pt x="3597" y="3843"/>
                    <a:pt x="3597" y="3843"/>
                  </a:cubicBezTo>
                  <a:lnTo>
                    <a:pt x="3538" y="4173"/>
                  </a:lnTo>
                  <a:cubicBezTo>
                    <a:pt x="3538" y="4173"/>
                    <a:pt x="2976" y="4129"/>
                    <a:pt x="2323" y="4129"/>
                  </a:cubicBezTo>
                  <a:cubicBezTo>
                    <a:pt x="1439" y="4129"/>
                    <a:pt x="388" y="4211"/>
                    <a:pt x="354" y="4598"/>
                  </a:cubicBezTo>
                  <a:cubicBezTo>
                    <a:pt x="342" y="4783"/>
                    <a:pt x="565" y="4851"/>
                    <a:pt x="898" y="4851"/>
                  </a:cubicBezTo>
                  <a:cubicBezTo>
                    <a:pt x="1794" y="4851"/>
                    <a:pt x="3479" y="4362"/>
                    <a:pt x="3479" y="4362"/>
                  </a:cubicBezTo>
                  <a:lnTo>
                    <a:pt x="3620" y="4562"/>
                  </a:lnTo>
                  <a:cubicBezTo>
                    <a:pt x="3620" y="4562"/>
                    <a:pt x="1239" y="6437"/>
                    <a:pt x="1498" y="6803"/>
                  </a:cubicBezTo>
                  <a:cubicBezTo>
                    <a:pt x="1516" y="6828"/>
                    <a:pt x="1543" y="6840"/>
                    <a:pt x="1577" y="6840"/>
                  </a:cubicBezTo>
                  <a:cubicBezTo>
                    <a:pt x="2035" y="6840"/>
                    <a:pt x="3821" y="4728"/>
                    <a:pt x="3821" y="4728"/>
                  </a:cubicBezTo>
                  <a:lnTo>
                    <a:pt x="4092" y="4904"/>
                  </a:lnTo>
                  <a:cubicBezTo>
                    <a:pt x="4092" y="4904"/>
                    <a:pt x="3573" y="7510"/>
                    <a:pt x="3951" y="7616"/>
                  </a:cubicBezTo>
                  <a:cubicBezTo>
                    <a:pt x="3958" y="7618"/>
                    <a:pt x="3965" y="7619"/>
                    <a:pt x="3973" y="7619"/>
                  </a:cubicBezTo>
                  <a:cubicBezTo>
                    <a:pt x="4344" y="7619"/>
                    <a:pt x="4446" y="5022"/>
                    <a:pt x="4446" y="5022"/>
                  </a:cubicBezTo>
                  <a:lnTo>
                    <a:pt x="4788" y="4963"/>
                  </a:lnTo>
                  <a:cubicBezTo>
                    <a:pt x="4788" y="4963"/>
                    <a:pt x="6082" y="7464"/>
                    <a:pt x="6644" y="7464"/>
                  </a:cubicBezTo>
                  <a:cubicBezTo>
                    <a:pt x="6667" y="7464"/>
                    <a:pt x="6689" y="7460"/>
                    <a:pt x="6709" y="7451"/>
                  </a:cubicBezTo>
                  <a:cubicBezTo>
                    <a:pt x="7228" y="7215"/>
                    <a:pt x="5082" y="4763"/>
                    <a:pt x="5082" y="4763"/>
                  </a:cubicBezTo>
                  <a:lnTo>
                    <a:pt x="5330" y="4598"/>
                  </a:lnTo>
                  <a:cubicBezTo>
                    <a:pt x="5330" y="4598"/>
                    <a:pt x="7041" y="5390"/>
                    <a:pt x="7756" y="5390"/>
                  </a:cubicBezTo>
                  <a:cubicBezTo>
                    <a:pt x="7913" y="5390"/>
                    <a:pt x="8022" y="5352"/>
                    <a:pt x="8054" y="5258"/>
                  </a:cubicBezTo>
                  <a:cubicBezTo>
                    <a:pt x="8219" y="4739"/>
                    <a:pt x="5354" y="4386"/>
                    <a:pt x="5354" y="4386"/>
                  </a:cubicBezTo>
                  <a:lnTo>
                    <a:pt x="5177" y="4020"/>
                  </a:lnTo>
                  <a:cubicBezTo>
                    <a:pt x="5177" y="4020"/>
                    <a:pt x="8136" y="3266"/>
                    <a:pt x="8030" y="2605"/>
                  </a:cubicBezTo>
                  <a:cubicBezTo>
                    <a:pt x="8015" y="2508"/>
                    <a:pt x="7935" y="2467"/>
                    <a:pt x="7809" y="2467"/>
                  </a:cubicBezTo>
                  <a:cubicBezTo>
                    <a:pt x="7065" y="2467"/>
                    <a:pt x="4717" y="3926"/>
                    <a:pt x="4717" y="3926"/>
                  </a:cubicBezTo>
                  <a:cubicBezTo>
                    <a:pt x="4717" y="3926"/>
                    <a:pt x="7205" y="471"/>
                    <a:pt x="6485" y="35"/>
                  </a:cubicBezTo>
                  <a:cubicBezTo>
                    <a:pt x="6448" y="12"/>
                    <a:pt x="6410" y="1"/>
                    <a:pt x="637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1449750" y="3333525"/>
              <a:ext cx="237025" cy="176300"/>
            </a:xfrm>
            <a:custGeom>
              <a:rect b="b" l="l" r="r" t="t"/>
              <a:pathLst>
                <a:path extrusionOk="0" h="7052" w="9481">
                  <a:moveTo>
                    <a:pt x="6207" y="1"/>
                  </a:moveTo>
                  <a:cubicBezTo>
                    <a:pt x="4924" y="1"/>
                    <a:pt x="3166" y="1237"/>
                    <a:pt x="1970" y="2807"/>
                  </a:cubicBezTo>
                  <a:cubicBezTo>
                    <a:pt x="555" y="4670"/>
                    <a:pt x="1" y="7051"/>
                    <a:pt x="1" y="7051"/>
                  </a:cubicBezTo>
                  <a:lnTo>
                    <a:pt x="1" y="7051"/>
                  </a:lnTo>
                  <a:cubicBezTo>
                    <a:pt x="1392" y="4658"/>
                    <a:pt x="9480" y="2017"/>
                    <a:pt x="7099" y="272"/>
                  </a:cubicBezTo>
                  <a:cubicBezTo>
                    <a:pt x="6847" y="86"/>
                    <a:pt x="6543" y="1"/>
                    <a:pt x="620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1382850" y="3371825"/>
              <a:ext cx="78125" cy="173375"/>
            </a:xfrm>
            <a:custGeom>
              <a:rect b="b" l="l" r="r" t="t"/>
              <a:pathLst>
                <a:path extrusionOk="0" h="6935" w="3125">
                  <a:moveTo>
                    <a:pt x="1100" y="0"/>
                  </a:moveTo>
                  <a:cubicBezTo>
                    <a:pt x="943" y="0"/>
                    <a:pt x="783" y="42"/>
                    <a:pt x="649" y="131"/>
                  </a:cubicBezTo>
                  <a:cubicBezTo>
                    <a:pt x="130" y="461"/>
                    <a:pt x="12" y="1334"/>
                    <a:pt x="1" y="1900"/>
                  </a:cubicBezTo>
                  <a:cubicBezTo>
                    <a:pt x="1" y="2595"/>
                    <a:pt x="83" y="3279"/>
                    <a:pt x="260" y="3963"/>
                  </a:cubicBezTo>
                  <a:cubicBezTo>
                    <a:pt x="366" y="4470"/>
                    <a:pt x="519" y="4977"/>
                    <a:pt x="708" y="5472"/>
                  </a:cubicBezTo>
                  <a:cubicBezTo>
                    <a:pt x="802" y="5720"/>
                    <a:pt x="908" y="5967"/>
                    <a:pt x="1015" y="6203"/>
                  </a:cubicBezTo>
                  <a:cubicBezTo>
                    <a:pt x="1120" y="6413"/>
                    <a:pt x="1352" y="6704"/>
                    <a:pt x="1391" y="6928"/>
                  </a:cubicBezTo>
                  <a:lnTo>
                    <a:pt x="1391" y="6928"/>
                  </a:lnTo>
                  <a:cubicBezTo>
                    <a:pt x="1228" y="5939"/>
                    <a:pt x="1404" y="4928"/>
                    <a:pt x="1698" y="3987"/>
                  </a:cubicBezTo>
                  <a:cubicBezTo>
                    <a:pt x="2028" y="2925"/>
                    <a:pt x="3125" y="284"/>
                    <a:pt x="1250" y="13"/>
                  </a:cubicBezTo>
                  <a:cubicBezTo>
                    <a:pt x="1201" y="5"/>
                    <a:pt x="1151" y="0"/>
                    <a:pt x="1100" y="0"/>
                  </a:cubicBezTo>
                  <a:close/>
                  <a:moveTo>
                    <a:pt x="1391" y="6928"/>
                  </a:moveTo>
                  <a:lnTo>
                    <a:pt x="1391" y="6928"/>
                  </a:lnTo>
                  <a:cubicBezTo>
                    <a:pt x="1391" y="6930"/>
                    <a:pt x="1391" y="6932"/>
                    <a:pt x="1392" y="6934"/>
                  </a:cubicBezTo>
                  <a:cubicBezTo>
                    <a:pt x="1391" y="6932"/>
                    <a:pt x="1391" y="6930"/>
                    <a:pt x="1391" y="6928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1445050" y="3454750"/>
              <a:ext cx="272075" cy="99275"/>
            </a:xfrm>
            <a:custGeom>
              <a:rect b="b" l="l" r="r" t="t"/>
              <a:pathLst>
                <a:path extrusionOk="0" h="3971" w="10883">
                  <a:moveTo>
                    <a:pt x="5851" y="0"/>
                  </a:moveTo>
                  <a:cubicBezTo>
                    <a:pt x="2980" y="0"/>
                    <a:pt x="0" y="3971"/>
                    <a:pt x="0" y="3971"/>
                  </a:cubicBezTo>
                  <a:cubicBezTo>
                    <a:pt x="1675" y="2285"/>
                    <a:pt x="10883" y="3028"/>
                    <a:pt x="7617" y="599"/>
                  </a:cubicBezTo>
                  <a:cubicBezTo>
                    <a:pt x="7052" y="175"/>
                    <a:pt x="6454" y="0"/>
                    <a:pt x="5851" y="0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1194500" y="4150900"/>
              <a:ext cx="226100" cy="199275"/>
            </a:xfrm>
            <a:custGeom>
              <a:rect b="b" l="l" r="r" t="t"/>
              <a:pathLst>
                <a:path extrusionOk="0" h="7971" w="9044">
                  <a:moveTo>
                    <a:pt x="1" y="0"/>
                  </a:moveTo>
                  <a:lnTo>
                    <a:pt x="1" y="12"/>
                  </a:lnTo>
                  <a:cubicBezTo>
                    <a:pt x="295" y="106"/>
                    <a:pt x="590" y="212"/>
                    <a:pt x="885" y="318"/>
                  </a:cubicBezTo>
                  <a:cubicBezTo>
                    <a:pt x="590" y="212"/>
                    <a:pt x="295" y="106"/>
                    <a:pt x="1" y="0"/>
                  </a:cubicBezTo>
                  <a:close/>
                  <a:moveTo>
                    <a:pt x="4917" y="1226"/>
                  </a:moveTo>
                  <a:cubicBezTo>
                    <a:pt x="5141" y="1238"/>
                    <a:pt x="5353" y="1250"/>
                    <a:pt x="5577" y="1250"/>
                  </a:cubicBezTo>
                  <a:cubicBezTo>
                    <a:pt x="5365" y="1250"/>
                    <a:pt x="5141" y="1238"/>
                    <a:pt x="4917" y="1226"/>
                  </a:cubicBezTo>
                  <a:close/>
                  <a:moveTo>
                    <a:pt x="2300" y="743"/>
                  </a:moveTo>
                  <a:cubicBezTo>
                    <a:pt x="2288" y="802"/>
                    <a:pt x="1427" y="3007"/>
                    <a:pt x="177" y="3030"/>
                  </a:cubicBezTo>
                  <a:cubicBezTo>
                    <a:pt x="342" y="3879"/>
                    <a:pt x="637" y="4693"/>
                    <a:pt x="1038" y="5459"/>
                  </a:cubicBezTo>
                  <a:cubicBezTo>
                    <a:pt x="1639" y="6520"/>
                    <a:pt x="2524" y="7393"/>
                    <a:pt x="3608" y="7970"/>
                  </a:cubicBezTo>
                  <a:cubicBezTo>
                    <a:pt x="5778" y="7357"/>
                    <a:pt x="7629" y="5931"/>
                    <a:pt x="8773" y="3985"/>
                  </a:cubicBezTo>
                  <a:cubicBezTo>
                    <a:pt x="8949" y="3690"/>
                    <a:pt x="9044" y="3360"/>
                    <a:pt x="9044" y="3018"/>
                  </a:cubicBezTo>
                  <a:cubicBezTo>
                    <a:pt x="9044" y="2052"/>
                    <a:pt x="8277" y="1156"/>
                    <a:pt x="7240" y="1156"/>
                  </a:cubicBezTo>
                  <a:cubicBezTo>
                    <a:pt x="7169" y="1156"/>
                    <a:pt x="7087" y="1167"/>
                    <a:pt x="7004" y="1167"/>
                  </a:cubicBezTo>
                  <a:cubicBezTo>
                    <a:pt x="6603" y="1226"/>
                    <a:pt x="6202" y="1250"/>
                    <a:pt x="5790" y="1250"/>
                  </a:cubicBezTo>
                  <a:lnTo>
                    <a:pt x="5577" y="1250"/>
                  </a:lnTo>
                  <a:cubicBezTo>
                    <a:pt x="5577" y="1250"/>
                    <a:pt x="5224" y="3702"/>
                    <a:pt x="3349" y="3714"/>
                  </a:cubicBezTo>
                  <a:lnTo>
                    <a:pt x="3337" y="3714"/>
                  </a:lnTo>
                  <a:cubicBezTo>
                    <a:pt x="1498" y="3714"/>
                    <a:pt x="2288" y="814"/>
                    <a:pt x="2300" y="743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1187725" y="4151175"/>
              <a:ext cx="64275" cy="75500"/>
            </a:xfrm>
            <a:custGeom>
              <a:rect b="b" l="l" r="r" t="t"/>
              <a:pathLst>
                <a:path extrusionOk="0" h="3020" w="2571">
                  <a:moveTo>
                    <a:pt x="272" y="1"/>
                  </a:moveTo>
                  <a:cubicBezTo>
                    <a:pt x="0" y="708"/>
                    <a:pt x="177" y="1687"/>
                    <a:pt x="330" y="2489"/>
                  </a:cubicBezTo>
                  <a:cubicBezTo>
                    <a:pt x="366" y="2666"/>
                    <a:pt x="401" y="2842"/>
                    <a:pt x="437" y="3019"/>
                  </a:cubicBezTo>
                  <a:cubicBezTo>
                    <a:pt x="1698" y="2996"/>
                    <a:pt x="2547" y="791"/>
                    <a:pt x="2571" y="732"/>
                  </a:cubicBezTo>
                  <a:cubicBezTo>
                    <a:pt x="2087" y="602"/>
                    <a:pt x="1616" y="461"/>
                    <a:pt x="1168" y="307"/>
                  </a:cubicBezTo>
                  <a:cubicBezTo>
                    <a:pt x="861" y="201"/>
                    <a:pt x="566" y="107"/>
                    <a:pt x="283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1231925" y="4169450"/>
              <a:ext cx="102025" cy="74325"/>
            </a:xfrm>
            <a:custGeom>
              <a:rect b="b" l="l" r="r" t="t"/>
              <a:pathLst>
                <a:path extrusionOk="0" h="2973" w="4081">
                  <a:moveTo>
                    <a:pt x="803" y="1"/>
                  </a:moveTo>
                  <a:lnTo>
                    <a:pt x="803" y="1"/>
                  </a:lnTo>
                  <a:cubicBezTo>
                    <a:pt x="791" y="72"/>
                    <a:pt x="1" y="2972"/>
                    <a:pt x="1840" y="2972"/>
                  </a:cubicBezTo>
                  <a:lnTo>
                    <a:pt x="1852" y="2972"/>
                  </a:lnTo>
                  <a:cubicBezTo>
                    <a:pt x="3727" y="2948"/>
                    <a:pt x="4080" y="508"/>
                    <a:pt x="4080" y="508"/>
                  </a:cubicBezTo>
                  <a:cubicBezTo>
                    <a:pt x="3868" y="508"/>
                    <a:pt x="3644" y="496"/>
                    <a:pt x="3420" y="484"/>
                  </a:cubicBezTo>
                  <a:cubicBezTo>
                    <a:pt x="2760" y="437"/>
                    <a:pt x="2100" y="331"/>
                    <a:pt x="1463" y="166"/>
                  </a:cubicBezTo>
                  <a:lnTo>
                    <a:pt x="1310" y="131"/>
                  </a:lnTo>
                  <a:lnTo>
                    <a:pt x="1015" y="60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31"/>
          <p:cNvGrpSpPr/>
          <p:nvPr/>
        </p:nvGrpSpPr>
        <p:grpSpPr>
          <a:xfrm>
            <a:off x="6565633" y="3072994"/>
            <a:ext cx="1930243" cy="1747847"/>
            <a:chOff x="5328475" y="3058950"/>
            <a:chExt cx="1505650" cy="1363375"/>
          </a:xfrm>
        </p:grpSpPr>
        <p:sp>
          <p:nvSpPr>
            <p:cNvPr id="1231" name="Google Shape;1231;p31"/>
            <p:cNvSpPr/>
            <p:nvPr/>
          </p:nvSpPr>
          <p:spPr>
            <a:xfrm>
              <a:off x="5907375" y="3772725"/>
              <a:ext cx="43375" cy="43350"/>
            </a:xfrm>
            <a:custGeom>
              <a:rect b="b" l="l" r="r" t="t"/>
              <a:pathLst>
                <a:path extrusionOk="0" h="1734" w="1735">
                  <a:moveTo>
                    <a:pt x="862" y="0"/>
                  </a:moveTo>
                  <a:cubicBezTo>
                    <a:pt x="390" y="0"/>
                    <a:pt x="1" y="389"/>
                    <a:pt x="1" y="861"/>
                  </a:cubicBezTo>
                  <a:cubicBezTo>
                    <a:pt x="1" y="1344"/>
                    <a:pt x="390" y="1733"/>
                    <a:pt x="862" y="1733"/>
                  </a:cubicBezTo>
                  <a:cubicBezTo>
                    <a:pt x="1345" y="1733"/>
                    <a:pt x="1734" y="1344"/>
                    <a:pt x="1734" y="861"/>
                  </a:cubicBezTo>
                  <a:cubicBezTo>
                    <a:pt x="1734" y="389"/>
                    <a:pt x="1345" y="0"/>
                    <a:pt x="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6295875" y="3445550"/>
              <a:ext cx="25375" cy="21700"/>
            </a:xfrm>
            <a:custGeom>
              <a:rect b="b" l="l" r="r" t="t"/>
              <a:pathLst>
                <a:path extrusionOk="0" h="868" w="1015">
                  <a:moveTo>
                    <a:pt x="437" y="0"/>
                  </a:moveTo>
                  <a:cubicBezTo>
                    <a:pt x="201" y="0"/>
                    <a:pt x="0" y="189"/>
                    <a:pt x="0" y="436"/>
                  </a:cubicBezTo>
                  <a:cubicBezTo>
                    <a:pt x="0" y="693"/>
                    <a:pt x="219" y="868"/>
                    <a:pt x="444" y="868"/>
                  </a:cubicBezTo>
                  <a:cubicBezTo>
                    <a:pt x="550" y="868"/>
                    <a:pt x="657" y="829"/>
                    <a:pt x="743" y="743"/>
                  </a:cubicBezTo>
                  <a:cubicBezTo>
                    <a:pt x="1014" y="460"/>
                    <a:pt x="826" y="0"/>
                    <a:pt x="43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5328475" y="3290800"/>
              <a:ext cx="17425" cy="14925"/>
            </a:xfrm>
            <a:custGeom>
              <a:rect b="b" l="l" r="r" t="t"/>
              <a:pathLst>
                <a:path extrusionOk="0" h="597" w="697">
                  <a:moveTo>
                    <a:pt x="295" y="0"/>
                  </a:moveTo>
                  <a:cubicBezTo>
                    <a:pt x="130" y="0"/>
                    <a:pt x="1" y="130"/>
                    <a:pt x="1" y="295"/>
                  </a:cubicBezTo>
                  <a:cubicBezTo>
                    <a:pt x="1" y="478"/>
                    <a:pt x="145" y="596"/>
                    <a:pt x="297" y="596"/>
                  </a:cubicBezTo>
                  <a:cubicBezTo>
                    <a:pt x="371" y="596"/>
                    <a:pt x="446" y="569"/>
                    <a:pt x="508" y="507"/>
                  </a:cubicBezTo>
                  <a:cubicBezTo>
                    <a:pt x="696" y="318"/>
                    <a:pt x="567" y="0"/>
                    <a:pt x="29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5369750" y="3707875"/>
              <a:ext cx="14750" cy="12575"/>
            </a:xfrm>
            <a:custGeom>
              <a:rect b="b" l="l" r="r" t="t"/>
              <a:pathLst>
                <a:path extrusionOk="0" h="503" w="590">
                  <a:moveTo>
                    <a:pt x="248" y="0"/>
                  </a:moveTo>
                  <a:cubicBezTo>
                    <a:pt x="106" y="0"/>
                    <a:pt x="0" y="106"/>
                    <a:pt x="0" y="248"/>
                  </a:cubicBezTo>
                  <a:cubicBezTo>
                    <a:pt x="0" y="399"/>
                    <a:pt x="124" y="502"/>
                    <a:pt x="252" y="502"/>
                  </a:cubicBezTo>
                  <a:cubicBezTo>
                    <a:pt x="313" y="502"/>
                    <a:pt x="375" y="478"/>
                    <a:pt x="425" y="425"/>
                  </a:cubicBezTo>
                  <a:cubicBezTo>
                    <a:pt x="590" y="272"/>
                    <a:pt x="472" y="0"/>
                    <a:pt x="24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6786750" y="4266725"/>
              <a:ext cx="47375" cy="40475"/>
            </a:xfrm>
            <a:custGeom>
              <a:rect b="b" l="l" r="r" t="t"/>
              <a:pathLst>
                <a:path extrusionOk="0" h="1619" w="1895">
                  <a:moveTo>
                    <a:pt x="810" y="1"/>
                  </a:moveTo>
                  <a:cubicBezTo>
                    <a:pt x="362" y="1"/>
                    <a:pt x="8" y="366"/>
                    <a:pt x="8" y="814"/>
                  </a:cubicBezTo>
                  <a:cubicBezTo>
                    <a:pt x="0" y="1300"/>
                    <a:pt x="395" y="1619"/>
                    <a:pt x="809" y="1619"/>
                  </a:cubicBezTo>
                  <a:cubicBezTo>
                    <a:pt x="1008" y="1619"/>
                    <a:pt x="1211" y="1545"/>
                    <a:pt x="1376" y="1380"/>
                  </a:cubicBezTo>
                  <a:cubicBezTo>
                    <a:pt x="1895" y="873"/>
                    <a:pt x="1529" y="1"/>
                    <a:pt x="81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6128450" y="4121575"/>
              <a:ext cx="428275" cy="300750"/>
            </a:xfrm>
            <a:custGeom>
              <a:rect b="b" l="l" r="r" t="t"/>
              <a:pathLst>
                <a:path extrusionOk="0" h="12030" w="17131">
                  <a:moveTo>
                    <a:pt x="12023" y="0"/>
                  </a:moveTo>
                  <a:cubicBezTo>
                    <a:pt x="11312" y="0"/>
                    <a:pt x="10600" y="49"/>
                    <a:pt x="9893" y="147"/>
                  </a:cubicBezTo>
                  <a:lnTo>
                    <a:pt x="9775" y="159"/>
                  </a:lnTo>
                  <a:cubicBezTo>
                    <a:pt x="7652" y="466"/>
                    <a:pt x="5613" y="1220"/>
                    <a:pt x="3809" y="2376"/>
                  </a:cubicBezTo>
                  <a:cubicBezTo>
                    <a:pt x="3797" y="2376"/>
                    <a:pt x="3785" y="2388"/>
                    <a:pt x="3785" y="2388"/>
                  </a:cubicBezTo>
                  <a:cubicBezTo>
                    <a:pt x="2359" y="3295"/>
                    <a:pt x="1085" y="4404"/>
                    <a:pt x="1" y="5677"/>
                  </a:cubicBezTo>
                  <a:cubicBezTo>
                    <a:pt x="1" y="5807"/>
                    <a:pt x="12" y="5925"/>
                    <a:pt x="24" y="6054"/>
                  </a:cubicBezTo>
                  <a:cubicBezTo>
                    <a:pt x="263" y="10164"/>
                    <a:pt x="3137" y="12030"/>
                    <a:pt x="6394" y="12030"/>
                  </a:cubicBezTo>
                  <a:cubicBezTo>
                    <a:pt x="11323" y="12030"/>
                    <a:pt x="17131" y="7758"/>
                    <a:pt x="16024" y="525"/>
                  </a:cubicBezTo>
                  <a:cubicBezTo>
                    <a:pt x="16024" y="525"/>
                    <a:pt x="15929" y="489"/>
                    <a:pt x="15729" y="442"/>
                  </a:cubicBezTo>
                  <a:cubicBezTo>
                    <a:pt x="14513" y="149"/>
                    <a:pt x="13269" y="0"/>
                    <a:pt x="1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6375750" y="4121575"/>
              <a:ext cx="145925" cy="112825"/>
            </a:xfrm>
            <a:custGeom>
              <a:rect b="b" l="l" r="r" t="t"/>
              <a:pathLst>
                <a:path extrusionOk="0" h="4513" w="5837">
                  <a:moveTo>
                    <a:pt x="2131" y="0"/>
                  </a:moveTo>
                  <a:cubicBezTo>
                    <a:pt x="1420" y="0"/>
                    <a:pt x="708" y="49"/>
                    <a:pt x="1" y="147"/>
                  </a:cubicBezTo>
                  <a:cubicBezTo>
                    <a:pt x="277" y="1587"/>
                    <a:pt x="1012" y="4513"/>
                    <a:pt x="2360" y="4513"/>
                  </a:cubicBezTo>
                  <a:cubicBezTo>
                    <a:pt x="2447" y="4513"/>
                    <a:pt x="2537" y="4500"/>
                    <a:pt x="2630" y="4474"/>
                  </a:cubicBezTo>
                  <a:cubicBezTo>
                    <a:pt x="3891" y="4121"/>
                    <a:pt x="5118" y="1963"/>
                    <a:pt x="5837" y="442"/>
                  </a:cubicBezTo>
                  <a:cubicBezTo>
                    <a:pt x="4621" y="149"/>
                    <a:pt x="3377" y="0"/>
                    <a:pt x="213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6223650" y="4125825"/>
              <a:ext cx="149175" cy="144975"/>
            </a:xfrm>
            <a:custGeom>
              <a:rect b="b" l="l" r="r" t="t"/>
              <a:pathLst>
                <a:path extrusionOk="0" h="5799" w="5967">
                  <a:moveTo>
                    <a:pt x="5967" y="1"/>
                  </a:moveTo>
                  <a:lnTo>
                    <a:pt x="5967" y="1"/>
                  </a:lnTo>
                  <a:cubicBezTo>
                    <a:pt x="3844" y="296"/>
                    <a:pt x="1805" y="1050"/>
                    <a:pt x="1" y="2206"/>
                  </a:cubicBezTo>
                  <a:cubicBezTo>
                    <a:pt x="603" y="3401"/>
                    <a:pt x="1975" y="5798"/>
                    <a:pt x="3420" y="5798"/>
                  </a:cubicBezTo>
                  <a:cubicBezTo>
                    <a:pt x="3643" y="5798"/>
                    <a:pt x="3868" y="5741"/>
                    <a:pt x="4092" y="5613"/>
                  </a:cubicBezTo>
                  <a:cubicBezTo>
                    <a:pt x="5719" y="4682"/>
                    <a:pt x="5955" y="1498"/>
                    <a:pt x="596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>
              <a:off x="6129050" y="4174475"/>
              <a:ext cx="126750" cy="135700"/>
            </a:xfrm>
            <a:custGeom>
              <a:rect b="b" l="l" r="r" t="t"/>
              <a:pathLst>
                <a:path extrusionOk="0" h="5428" w="5070">
                  <a:moveTo>
                    <a:pt x="4056" y="0"/>
                  </a:moveTo>
                  <a:lnTo>
                    <a:pt x="4056" y="0"/>
                  </a:lnTo>
                  <a:cubicBezTo>
                    <a:pt x="2535" y="955"/>
                    <a:pt x="1167" y="2146"/>
                    <a:pt x="0" y="3514"/>
                  </a:cubicBezTo>
                  <a:cubicBezTo>
                    <a:pt x="0" y="3655"/>
                    <a:pt x="12" y="3785"/>
                    <a:pt x="24" y="3927"/>
                  </a:cubicBezTo>
                  <a:cubicBezTo>
                    <a:pt x="587" y="4725"/>
                    <a:pt x="1324" y="5428"/>
                    <a:pt x="2166" y="5428"/>
                  </a:cubicBezTo>
                  <a:cubicBezTo>
                    <a:pt x="2506" y="5428"/>
                    <a:pt x="2862" y="5314"/>
                    <a:pt x="3231" y="5047"/>
                  </a:cubicBezTo>
                  <a:cubicBezTo>
                    <a:pt x="5070" y="3726"/>
                    <a:pt x="4492" y="1238"/>
                    <a:pt x="405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5449025" y="3058950"/>
              <a:ext cx="1372425" cy="1048925"/>
            </a:xfrm>
            <a:custGeom>
              <a:rect b="b" l="l" r="r" t="t"/>
              <a:pathLst>
                <a:path extrusionOk="0" h="41957" w="54897">
                  <a:moveTo>
                    <a:pt x="27899" y="0"/>
                  </a:moveTo>
                  <a:cubicBezTo>
                    <a:pt x="25601" y="0"/>
                    <a:pt x="23323" y="363"/>
                    <a:pt x="21141" y="1080"/>
                  </a:cubicBezTo>
                  <a:cubicBezTo>
                    <a:pt x="20139" y="1398"/>
                    <a:pt x="19172" y="1811"/>
                    <a:pt x="18241" y="2282"/>
                  </a:cubicBezTo>
                  <a:cubicBezTo>
                    <a:pt x="18099" y="2353"/>
                    <a:pt x="17946" y="2436"/>
                    <a:pt x="17816" y="2506"/>
                  </a:cubicBezTo>
                  <a:cubicBezTo>
                    <a:pt x="5236" y="9203"/>
                    <a:pt x="1" y="27525"/>
                    <a:pt x="4941" y="30438"/>
                  </a:cubicBezTo>
                  <a:lnTo>
                    <a:pt x="4929" y="30438"/>
                  </a:lnTo>
                  <a:cubicBezTo>
                    <a:pt x="7930" y="32209"/>
                    <a:pt x="11536" y="32598"/>
                    <a:pt x="14124" y="32598"/>
                  </a:cubicBezTo>
                  <a:cubicBezTo>
                    <a:pt x="16153" y="32598"/>
                    <a:pt x="17557" y="32359"/>
                    <a:pt x="17557" y="32359"/>
                  </a:cubicBezTo>
                  <a:lnTo>
                    <a:pt x="18771" y="36569"/>
                  </a:lnTo>
                  <a:lnTo>
                    <a:pt x="20021" y="40860"/>
                  </a:lnTo>
                  <a:cubicBezTo>
                    <a:pt x="21247" y="41202"/>
                    <a:pt x="22497" y="41462"/>
                    <a:pt x="23747" y="41627"/>
                  </a:cubicBezTo>
                  <a:cubicBezTo>
                    <a:pt x="23806" y="41638"/>
                    <a:pt x="23865" y="41638"/>
                    <a:pt x="23935" y="41650"/>
                  </a:cubicBezTo>
                  <a:cubicBezTo>
                    <a:pt x="25426" y="41853"/>
                    <a:pt x="26936" y="41957"/>
                    <a:pt x="28446" y="41957"/>
                  </a:cubicBezTo>
                  <a:cubicBezTo>
                    <a:pt x="28955" y="41957"/>
                    <a:pt x="29464" y="41945"/>
                    <a:pt x="29972" y="41921"/>
                  </a:cubicBezTo>
                  <a:cubicBezTo>
                    <a:pt x="30161" y="41921"/>
                    <a:pt x="30361" y="41910"/>
                    <a:pt x="30561" y="41898"/>
                  </a:cubicBezTo>
                  <a:cubicBezTo>
                    <a:pt x="33073" y="41745"/>
                    <a:pt x="35549" y="41214"/>
                    <a:pt x="37895" y="40318"/>
                  </a:cubicBezTo>
                  <a:cubicBezTo>
                    <a:pt x="38143" y="40224"/>
                    <a:pt x="38390" y="40117"/>
                    <a:pt x="38638" y="40011"/>
                  </a:cubicBezTo>
                  <a:cubicBezTo>
                    <a:pt x="40960" y="39009"/>
                    <a:pt x="43059" y="37535"/>
                    <a:pt x="44804" y="35696"/>
                  </a:cubicBezTo>
                  <a:cubicBezTo>
                    <a:pt x="46030" y="34399"/>
                    <a:pt x="47091" y="32949"/>
                    <a:pt x="47940" y="31381"/>
                  </a:cubicBezTo>
                  <a:cubicBezTo>
                    <a:pt x="47964" y="31334"/>
                    <a:pt x="47987" y="31298"/>
                    <a:pt x="48011" y="31263"/>
                  </a:cubicBezTo>
                  <a:lnTo>
                    <a:pt x="46525" y="25356"/>
                  </a:lnTo>
                  <a:cubicBezTo>
                    <a:pt x="46525" y="25356"/>
                    <a:pt x="54897" y="23705"/>
                    <a:pt x="53930" y="16572"/>
                  </a:cubicBezTo>
                  <a:cubicBezTo>
                    <a:pt x="53140" y="10677"/>
                    <a:pt x="41503" y="596"/>
                    <a:pt x="29052" y="31"/>
                  </a:cubicBezTo>
                  <a:cubicBezTo>
                    <a:pt x="28668" y="10"/>
                    <a:pt x="28283" y="0"/>
                    <a:pt x="27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6186450" y="3674850"/>
              <a:ext cx="113875" cy="120850"/>
            </a:xfrm>
            <a:custGeom>
              <a:rect b="b" l="l" r="r" t="t"/>
              <a:pathLst>
                <a:path extrusionOk="0" h="4834" w="4555">
                  <a:moveTo>
                    <a:pt x="605" y="1"/>
                  </a:moveTo>
                  <a:lnTo>
                    <a:pt x="605" y="1"/>
                  </a:lnTo>
                  <a:cubicBezTo>
                    <a:pt x="605" y="1"/>
                    <a:pt x="1" y="4834"/>
                    <a:pt x="1266" y="4834"/>
                  </a:cubicBezTo>
                  <a:cubicBezTo>
                    <a:pt x="1300" y="4834"/>
                    <a:pt x="1335" y="4830"/>
                    <a:pt x="1371" y="4823"/>
                  </a:cubicBezTo>
                  <a:cubicBezTo>
                    <a:pt x="2173" y="4670"/>
                    <a:pt x="2137" y="2571"/>
                    <a:pt x="2137" y="2571"/>
                  </a:cubicBezTo>
                  <a:lnTo>
                    <a:pt x="2137" y="2571"/>
                  </a:lnTo>
                  <a:cubicBezTo>
                    <a:pt x="2138" y="2571"/>
                    <a:pt x="3248" y="3510"/>
                    <a:pt x="3869" y="3510"/>
                  </a:cubicBezTo>
                  <a:cubicBezTo>
                    <a:pt x="4029" y="3510"/>
                    <a:pt x="4157" y="3447"/>
                    <a:pt x="4224" y="3290"/>
                  </a:cubicBezTo>
                  <a:cubicBezTo>
                    <a:pt x="4554" y="2524"/>
                    <a:pt x="605" y="1"/>
                    <a:pt x="605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6468025" y="3781300"/>
              <a:ext cx="179225" cy="170075"/>
            </a:xfrm>
            <a:custGeom>
              <a:rect b="b" l="l" r="r" t="t"/>
              <a:pathLst>
                <a:path extrusionOk="0" h="6803" w="7169">
                  <a:moveTo>
                    <a:pt x="3558" y="1"/>
                  </a:moveTo>
                  <a:cubicBezTo>
                    <a:pt x="3388" y="1"/>
                    <a:pt x="3216" y="19"/>
                    <a:pt x="3042" y="58"/>
                  </a:cubicBezTo>
                  <a:cubicBezTo>
                    <a:pt x="0" y="718"/>
                    <a:pt x="3844" y="6543"/>
                    <a:pt x="4021" y="6802"/>
                  </a:cubicBezTo>
                  <a:cubicBezTo>
                    <a:pt x="5259" y="5517"/>
                    <a:pt x="6320" y="4055"/>
                    <a:pt x="7169" y="2487"/>
                  </a:cubicBezTo>
                  <a:cubicBezTo>
                    <a:pt x="6214" y="1206"/>
                    <a:pt x="4941" y="1"/>
                    <a:pt x="355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6195350" y="3883450"/>
              <a:ext cx="373200" cy="222950"/>
            </a:xfrm>
            <a:custGeom>
              <a:rect b="b" l="l" r="r" t="t"/>
              <a:pathLst>
                <a:path extrusionOk="0" h="8918" w="14928">
                  <a:moveTo>
                    <a:pt x="9228" y="1"/>
                  </a:moveTo>
                  <a:cubicBezTo>
                    <a:pt x="8711" y="1"/>
                    <a:pt x="8219" y="113"/>
                    <a:pt x="7783" y="382"/>
                  </a:cubicBezTo>
                  <a:cubicBezTo>
                    <a:pt x="5259" y="1938"/>
                    <a:pt x="8561" y="6737"/>
                    <a:pt x="8749" y="7008"/>
                  </a:cubicBezTo>
                  <a:cubicBezTo>
                    <a:pt x="8502" y="6761"/>
                    <a:pt x="4471" y="2708"/>
                    <a:pt x="2305" y="2708"/>
                  </a:cubicBezTo>
                  <a:cubicBezTo>
                    <a:pt x="2196" y="2708"/>
                    <a:pt x="2092" y="2718"/>
                    <a:pt x="1994" y="2740"/>
                  </a:cubicBezTo>
                  <a:cubicBezTo>
                    <a:pt x="1" y="3164"/>
                    <a:pt x="614" y="8269"/>
                    <a:pt x="697" y="8918"/>
                  </a:cubicBezTo>
                  <a:cubicBezTo>
                    <a:pt x="3279" y="8741"/>
                    <a:pt x="6085" y="8210"/>
                    <a:pt x="8773" y="7031"/>
                  </a:cubicBezTo>
                  <a:cubicBezTo>
                    <a:pt x="11096" y="6029"/>
                    <a:pt x="13194" y="4555"/>
                    <a:pt x="14928" y="2716"/>
                  </a:cubicBezTo>
                  <a:cubicBezTo>
                    <a:pt x="14742" y="2560"/>
                    <a:pt x="11702" y="1"/>
                    <a:pt x="922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5643875" y="3297400"/>
              <a:ext cx="458950" cy="521650"/>
            </a:xfrm>
            <a:custGeom>
              <a:rect b="b" l="l" r="r" t="t"/>
              <a:pathLst>
                <a:path extrusionOk="0" h="20866" w="18358">
                  <a:moveTo>
                    <a:pt x="7899" y="1"/>
                  </a:moveTo>
                  <a:cubicBezTo>
                    <a:pt x="7860" y="1"/>
                    <a:pt x="7821" y="7"/>
                    <a:pt x="7782" y="19"/>
                  </a:cubicBezTo>
                  <a:cubicBezTo>
                    <a:pt x="6756" y="337"/>
                    <a:pt x="7074" y="3627"/>
                    <a:pt x="7074" y="3627"/>
                  </a:cubicBezTo>
                  <a:cubicBezTo>
                    <a:pt x="7074" y="3627"/>
                    <a:pt x="5555" y="879"/>
                    <a:pt x="4516" y="879"/>
                  </a:cubicBezTo>
                  <a:cubicBezTo>
                    <a:pt x="4408" y="879"/>
                    <a:pt x="4305" y="909"/>
                    <a:pt x="4209" y="974"/>
                  </a:cubicBezTo>
                  <a:cubicBezTo>
                    <a:pt x="3184" y="1670"/>
                    <a:pt x="4516" y="5655"/>
                    <a:pt x="4516" y="5655"/>
                  </a:cubicBezTo>
                  <a:cubicBezTo>
                    <a:pt x="4516" y="5655"/>
                    <a:pt x="2728" y="4825"/>
                    <a:pt x="1783" y="4825"/>
                  </a:cubicBezTo>
                  <a:cubicBezTo>
                    <a:pt x="1547" y="4825"/>
                    <a:pt x="1363" y="4877"/>
                    <a:pt x="1274" y="5006"/>
                  </a:cubicBezTo>
                  <a:cubicBezTo>
                    <a:pt x="826" y="5655"/>
                    <a:pt x="3396" y="8119"/>
                    <a:pt x="3396" y="8119"/>
                  </a:cubicBezTo>
                  <a:cubicBezTo>
                    <a:pt x="3396" y="8119"/>
                    <a:pt x="189" y="8119"/>
                    <a:pt x="189" y="9015"/>
                  </a:cubicBezTo>
                  <a:cubicBezTo>
                    <a:pt x="189" y="9899"/>
                    <a:pt x="3125" y="11326"/>
                    <a:pt x="3125" y="11326"/>
                  </a:cubicBezTo>
                  <a:cubicBezTo>
                    <a:pt x="3125" y="11326"/>
                    <a:pt x="0" y="11432"/>
                    <a:pt x="767" y="12835"/>
                  </a:cubicBezTo>
                  <a:cubicBezTo>
                    <a:pt x="1199" y="13626"/>
                    <a:pt x="2302" y="13799"/>
                    <a:pt x="3183" y="13799"/>
                  </a:cubicBezTo>
                  <a:cubicBezTo>
                    <a:pt x="3863" y="13799"/>
                    <a:pt x="4410" y="13696"/>
                    <a:pt x="4410" y="13696"/>
                  </a:cubicBezTo>
                  <a:lnTo>
                    <a:pt x="4410" y="13696"/>
                  </a:lnTo>
                  <a:cubicBezTo>
                    <a:pt x="4410" y="13696"/>
                    <a:pt x="1462" y="15323"/>
                    <a:pt x="2040" y="16643"/>
                  </a:cubicBezTo>
                  <a:cubicBezTo>
                    <a:pt x="2185" y="16973"/>
                    <a:pt x="2502" y="17096"/>
                    <a:pt x="2894" y="17096"/>
                  </a:cubicBezTo>
                  <a:cubicBezTo>
                    <a:pt x="4060" y="17096"/>
                    <a:pt x="5895" y="16007"/>
                    <a:pt x="5895" y="16007"/>
                  </a:cubicBezTo>
                  <a:lnTo>
                    <a:pt x="5895" y="16007"/>
                  </a:lnTo>
                  <a:cubicBezTo>
                    <a:pt x="5895" y="16007"/>
                    <a:pt x="3502" y="18707"/>
                    <a:pt x="5011" y="19579"/>
                  </a:cubicBezTo>
                  <a:cubicBezTo>
                    <a:pt x="5221" y="19701"/>
                    <a:pt x="5434" y="19754"/>
                    <a:pt x="5645" y="19754"/>
                  </a:cubicBezTo>
                  <a:cubicBezTo>
                    <a:pt x="6939" y="19754"/>
                    <a:pt x="8159" y="17776"/>
                    <a:pt x="8159" y="17775"/>
                  </a:cubicBezTo>
                  <a:lnTo>
                    <a:pt x="8159" y="17775"/>
                  </a:lnTo>
                  <a:cubicBezTo>
                    <a:pt x="8159" y="17776"/>
                    <a:pt x="8090" y="20865"/>
                    <a:pt x="9286" y="20865"/>
                  </a:cubicBezTo>
                  <a:cubicBezTo>
                    <a:pt x="9299" y="20865"/>
                    <a:pt x="9313" y="20865"/>
                    <a:pt x="9326" y="20864"/>
                  </a:cubicBezTo>
                  <a:cubicBezTo>
                    <a:pt x="10553" y="20805"/>
                    <a:pt x="10788" y="17657"/>
                    <a:pt x="10788" y="17657"/>
                  </a:cubicBezTo>
                  <a:cubicBezTo>
                    <a:pt x="10788" y="17657"/>
                    <a:pt x="12447" y="19389"/>
                    <a:pt x="13665" y="19389"/>
                  </a:cubicBezTo>
                  <a:cubicBezTo>
                    <a:pt x="13913" y="19389"/>
                    <a:pt x="14143" y="19317"/>
                    <a:pt x="14337" y="19143"/>
                  </a:cubicBezTo>
                  <a:cubicBezTo>
                    <a:pt x="15481" y="18129"/>
                    <a:pt x="13713" y="15700"/>
                    <a:pt x="13712" y="15700"/>
                  </a:cubicBezTo>
                  <a:lnTo>
                    <a:pt x="13712" y="15700"/>
                  </a:lnTo>
                  <a:cubicBezTo>
                    <a:pt x="13713" y="15700"/>
                    <a:pt x="14379" y="15836"/>
                    <a:pt x="15156" y="15836"/>
                  </a:cubicBezTo>
                  <a:cubicBezTo>
                    <a:pt x="16075" y="15836"/>
                    <a:pt x="17149" y="15646"/>
                    <a:pt x="17462" y="14816"/>
                  </a:cubicBezTo>
                  <a:cubicBezTo>
                    <a:pt x="18039" y="13295"/>
                    <a:pt x="14726" y="12293"/>
                    <a:pt x="14726" y="12293"/>
                  </a:cubicBezTo>
                  <a:cubicBezTo>
                    <a:pt x="14726" y="12293"/>
                    <a:pt x="18358" y="12069"/>
                    <a:pt x="18098" y="10807"/>
                  </a:cubicBezTo>
                  <a:cubicBezTo>
                    <a:pt x="17851" y="9546"/>
                    <a:pt x="14337" y="9522"/>
                    <a:pt x="14337" y="9522"/>
                  </a:cubicBezTo>
                  <a:cubicBezTo>
                    <a:pt x="14337" y="9522"/>
                    <a:pt x="18358" y="8496"/>
                    <a:pt x="17332" y="7176"/>
                  </a:cubicBezTo>
                  <a:cubicBezTo>
                    <a:pt x="16911" y="6628"/>
                    <a:pt x="16172" y="6468"/>
                    <a:pt x="15451" y="6468"/>
                  </a:cubicBezTo>
                  <a:cubicBezTo>
                    <a:pt x="14434" y="6468"/>
                    <a:pt x="13453" y="6787"/>
                    <a:pt x="13453" y="6787"/>
                  </a:cubicBezTo>
                  <a:cubicBezTo>
                    <a:pt x="13453" y="6787"/>
                    <a:pt x="16825" y="3851"/>
                    <a:pt x="15104" y="3214"/>
                  </a:cubicBezTo>
                  <a:cubicBezTo>
                    <a:pt x="14900" y="3139"/>
                    <a:pt x="14697" y="3106"/>
                    <a:pt x="14496" y="3106"/>
                  </a:cubicBezTo>
                  <a:cubicBezTo>
                    <a:pt x="13007" y="3106"/>
                    <a:pt x="11696" y="4947"/>
                    <a:pt x="11696" y="4947"/>
                  </a:cubicBezTo>
                  <a:cubicBezTo>
                    <a:pt x="11696" y="4947"/>
                    <a:pt x="14149" y="726"/>
                    <a:pt x="11979" y="502"/>
                  </a:cubicBezTo>
                  <a:cubicBezTo>
                    <a:pt x="11909" y="495"/>
                    <a:pt x="11841" y="492"/>
                    <a:pt x="11775" y="492"/>
                  </a:cubicBezTo>
                  <a:cubicBezTo>
                    <a:pt x="9786" y="492"/>
                    <a:pt x="9433" y="3639"/>
                    <a:pt x="9433" y="3639"/>
                  </a:cubicBezTo>
                  <a:lnTo>
                    <a:pt x="9433" y="3627"/>
                  </a:lnTo>
                  <a:cubicBezTo>
                    <a:pt x="9433" y="3627"/>
                    <a:pt x="8845" y="1"/>
                    <a:pt x="789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6166775" y="3140075"/>
              <a:ext cx="488425" cy="505725"/>
            </a:xfrm>
            <a:custGeom>
              <a:rect b="b" l="l" r="r" t="t"/>
              <a:pathLst>
                <a:path extrusionOk="0" h="20229" w="19537">
                  <a:moveTo>
                    <a:pt x="6359" y="1"/>
                  </a:moveTo>
                  <a:cubicBezTo>
                    <a:pt x="6259" y="1"/>
                    <a:pt x="6156" y="21"/>
                    <a:pt x="6049" y="63"/>
                  </a:cubicBezTo>
                  <a:cubicBezTo>
                    <a:pt x="4693" y="594"/>
                    <a:pt x="5730" y="3871"/>
                    <a:pt x="5730" y="3871"/>
                  </a:cubicBezTo>
                  <a:cubicBezTo>
                    <a:pt x="5730" y="3871"/>
                    <a:pt x="3751" y="1159"/>
                    <a:pt x="2603" y="1159"/>
                  </a:cubicBezTo>
                  <a:cubicBezTo>
                    <a:pt x="2507" y="1159"/>
                    <a:pt x="2417" y="1178"/>
                    <a:pt x="2335" y="1219"/>
                  </a:cubicBezTo>
                  <a:cubicBezTo>
                    <a:pt x="1262" y="1761"/>
                    <a:pt x="4481" y="5593"/>
                    <a:pt x="4481" y="5593"/>
                  </a:cubicBezTo>
                  <a:cubicBezTo>
                    <a:pt x="4481" y="5593"/>
                    <a:pt x="2601" y="4071"/>
                    <a:pt x="1458" y="4071"/>
                  </a:cubicBezTo>
                  <a:cubicBezTo>
                    <a:pt x="1193" y="4071"/>
                    <a:pt x="967" y="4153"/>
                    <a:pt x="814" y="4355"/>
                  </a:cubicBezTo>
                  <a:cubicBezTo>
                    <a:pt x="0" y="5428"/>
                    <a:pt x="3761" y="7479"/>
                    <a:pt x="3761" y="7479"/>
                  </a:cubicBezTo>
                  <a:cubicBezTo>
                    <a:pt x="3761" y="7479"/>
                    <a:pt x="3071" y="7341"/>
                    <a:pt x="2359" y="7341"/>
                  </a:cubicBezTo>
                  <a:cubicBezTo>
                    <a:pt x="1631" y="7341"/>
                    <a:pt x="879" y="7485"/>
                    <a:pt x="814" y="8069"/>
                  </a:cubicBezTo>
                  <a:cubicBezTo>
                    <a:pt x="684" y="9236"/>
                    <a:pt x="4009" y="10215"/>
                    <a:pt x="4009" y="10215"/>
                  </a:cubicBezTo>
                  <a:cubicBezTo>
                    <a:pt x="4009" y="10215"/>
                    <a:pt x="3436" y="10111"/>
                    <a:pt x="2817" y="10111"/>
                  </a:cubicBezTo>
                  <a:cubicBezTo>
                    <a:pt x="1976" y="10111"/>
                    <a:pt x="1051" y="10302"/>
                    <a:pt x="1356" y="11205"/>
                  </a:cubicBezTo>
                  <a:cubicBezTo>
                    <a:pt x="1899" y="12761"/>
                    <a:pt x="4976" y="13009"/>
                    <a:pt x="4976" y="13009"/>
                  </a:cubicBezTo>
                  <a:cubicBezTo>
                    <a:pt x="4976" y="13009"/>
                    <a:pt x="2217" y="14377"/>
                    <a:pt x="2759" y="15237"/>
                  </a:cubicBezTo>
                  <a:cubicBezTo>
                    <a:pt x="2940" y="15528"/>
                    <a:pt x="3395" y="15625"/>
                    <a:pt x="3920" y="15625"/>
                  </a:cubicBezTo>
                  <a:cubicBezTo>
                    <a:pt x="4972" y="15625"/>
                    <a:pt x="6308" y="15237"/>
                    <a:pt x="6308" y="15237"/>
                  </a:cubicBezTo>
                  <a:lnTo>
                    <a:pt x="6308" y="15237"/>
                  </a:lnTo>
                  <a:cubicBezTo>
                    <a:pt x="6308" y="15237"/>
                    <a:pt x="3596" y="17230"/>
                    <a:pt x="4669" y="18067"/>
                  </a:cubicBezTo>
                  <a:cubicBezTo>
                    <a:pt x="4816" y="18181"/>
                    <a:pt x="4972" y="18230"/>
                    <a:pt x="5133" y="18230"/>
                  </a:cubicBezTo>
                  <a:cubicBezTo>
                    <a:pt x="6152" y="18230"/>
                    <a:pt x="7357" y="16252"/>
                    <a:pt x="7357" y="16251"/>
                  </a:cubicBezTo>
                  <a:lnTo>
                    <a:pt x="7357" y="16251"/>
                  </a:lnTo>
                  <a:cubicBezTo>
                    <a:pt x="7357" y="16252"/>
                    <a:pt x="6049" y="19553"/>
                    <a:pt x="7357" y="19859"/>
                  </a:cubicBezTo>
                  <a:cubicBezTo>
                    <a:pt x="7422" y="19874"/>
                    <a:pt x="7484" y="19882"/>
                    <a:pt x="7544" y="19882"/>
                  </a:cubicBezTo>
                  <a:cubicBezTo>
                    <a:pt x="8691" y="19882"/>
                    <a:pt x="9032" y="17230"/>
                    <a:pt x="9032" y="17230"/>
                  </a:cubicBezTo>
                  <a:cubicBezTo>
                    <a:pt x="9032" y="17230"/>
                    <a:pt x="9868" y="20229"/>
                    <a:pt x="11156" y="20229"/>
                  </a:cubicBezTo>
                  <a:cubicBezTo>
                    <a:pt x="11209" y="20229"/>
                    <a:pt x="11264" y="20224"/>
                    <a:pt x="11319" y="20213"/>
                  </a:cubicBezTo>
                  <a:cubicBezTo>
                    <a:pt x="12710" y="19953"/>
                    <a:pt x="12899" y="17984"/>
                    <a:pt x="12899" y="17984"/>
                  </a:cubicBezTo>
                  <a:cubicBezTo>
                    <a:pt x="12899" y="17984"/>
                    <a:pt x="13548" y="19290"/>
                    <a:pt x="14489" y="19290"/>
                  </a:cubicBezTo>
                  <a:cubicBezTo>
                    <a:pt x="14676" y="19290"/>
                    <a:pt x="14873" y="19239"/>
                    <a:pt x="15080" y="19116"/>
                  </a:cubicBezTo>
                  <a:cubicBezTo>
                    <a:pt x="16318" y="18362"/>
                    <a:pt x="15292" y="16240"/>
                    <a:pt x="15292" y="16239"/>
                  </a:cubicBezTo>
                  <a:lnTo>
                    <a:pt x="15292" y="16239"/>
                  </a:lnTo>
                  <a:cubicBezTo>
                    <a:pt x="15293" y="16240"/>
                    <a:pt x="16027" y="16587"/>
                    <a:pt x="16740" y="16587"/>
                  </a:cubicBezTo>
                  <a:cubicBezTo>
                    <a:pt x="17142" y="16587"/>
                    <a:pt x="17537" y="16477"/>
                    <a:pt x="17792" y="16133"/>
                  </a:cubicBezTo>
                  <a:cubicBezTo>
                    <a:pt x="18511" y="15190"/>
                    <a:pt x="16177" y="13292"/>
                    <a:pt x="16177" y="13292"/>
                  </a:cubicBezTo>
                  <a:lnTo>
                    <a:pt x="16177" y="13292"/>
                  </a:lnTo>
                  <a:cubicBezTo>
                    <a:pt x="16177" y="13292"/>
                    <a:pt x="16548" y="13338"/>
                    <a:pt x="17012" y="13338"/>
                  </a:cubicBezTo>
                  <a:cubicBezTo>
                    <a:pt x="17745" y="13338"/>
                    <a:pt x="18709" y="13223"/>
                    <a:pt x="18818" y="12632"/>
                  </a:cubicBezTo>
                  <a:cubicBezTo>
                    <a:pt x="19006" y="11653"/>
                    <a:pt x="16495" y="10474"/>
                    <a:pt x="16495" y="10474"/>
                  </a:cubicBezTo>
                  <a:cubicBezTo>
                    <a:pt x="16495" y="10474"/>
                    <a:pt x="19537" y="10333"/>
                    <a:pt x="19360" y="9106"/>
                  </a:cubicBezTo>
                  <a:cubicBezTo>
                    <a:pt x="19254" y="8364"/>
                    <a:pt x="18053" y="8215"/>
                    <a:pt x="17109" y="8215"/>
                  </a:cubicBezTo>
                  <a:cubicBezTo>
                    <a:pt x="16479" y="8215"/>
                    <a:pt x="15964" y="8281"/>
                    <a:pt x="15964" y="8281"/>
                  </a:cubicBezTo>
                  <a:cubicBezTo>
                    <a:pt x="15964" y="8281"/>
                    <a:pt x="18912" y="7338"/>
                    <a:pt x="18381" y="6406"/>
                  </a:cubicBezTo>
                  <a:cubicBezTo>
                    <a:pt x="18188" y="6063"/>
                    <a:pt x="17648" y="5954"/>
                    <a:pt x="17038" y="5954"/>
                  </a:cubicBezTo>
                  <a:cubicBezTo>
                    <a:pt x="15971" y="5954"/>
                    <a:pt x="14691" y="6288"/>
                    <a:pt x="14691" y="6288"/>
                  </a:cubicBezTo>
                  <a:cubicBezTo>
                    <a:pt x="14691" y="6288"/>
                    <a:pt x="16731" y="4933"/>
                    <a:pt x="16188" y="4166"/>
                  </a:cubicBezTo>
                  <a:cubicBezTo>
                    <a:pt x="15970" y="3868"/>
                    <a:pt x="15440" y="3778"/>
                    <a:pt x="14879" y="3778"/>
                  </a:cubicBezTo>
                  <a:cubicBezTo>
                    <a:pt x="14020" y="3778"/>
                    <a:pt x="13088" y="3989"/>
                    <a:pt x="13088" y="3989"/>
                  </a:cubicBezTo>
                  <a:cubicBezTo>
                    <a:pt x="13088" y="3989"/>
                    <a:pt x="14090" y="2539"/>
                    <a:pt x="13088" y="1961"/>
                  </a:cubicBezTo>
                  <a:cubicBezTo>
                    <a:pt x="12908" y="1857"/>
                    <a:pt x="12716" y="1814"/>
                    <a:pt x="12521" y="1814"/>
                  </a:cubicBezTo>
                  <a:cubicBezTo>
                    <a:pt x="11636" y="1814"/>
                    <a:pt x="10694" y="2692"/>
                    <a:pt x="10694" y="2692"/>
                  </a:cubicBezTo>
                  <a:cubicBezTo>
                    <a:pt x="10694" y="2692"/>
                    <a:pt x="11236" y="641"/>
                    <a:pt x="10105" y="499"/>
                  </a:cubicBezTo>
                  <a:cubicBezTo>
                    <a:pt x="10071" y="495"/>
                    <a:pt x="10038" y="493"/>
                    <a:pt x="10006" y="493"/>
                  </a:cubicBezTo>
                  <a:cubicBezTo>
                    <a:pt x="8928" y="493"/>
                    <a:pt x="8195" y="2692"/>
                    <a:pt x="8195" y="2692"/>
                  </a:cubicBezTo>
                  <a:cubicBezTo>
                    <a:pt x="8195" y="2692"/>
                    <a:pt x="7524" y="1"/>
                    <a:pt x="635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5707250" y="3364300"/>
              <a:ext cx="367575" cy="403275"/>
            </a:xfrm>
            <a:custGeom>
              <a:rect b="b" l="l" r="r" t="t"/>
              <a:pathLst>
                <a:path extrusionOk="0" h="16131" w="14703">
                  <a:moveTo>
                    <a:pt x="5843" y="0"/>
                  </a:moveTo>
                  <a:cubicBezTo>
                    <a:pt x="5495" y="0"/>
                    <a:pt x="5149" y="35"/>
                    <a:pt x="4811" y="102"/>
                  </a:cubicBezTo>
                  <a:cubicBezTo>
                    <a:pt x="4103" y="243"/>
                    <a:pt x="3431" y="515"/>
                    <a:pt x="2830" y="904"/>
                  </a:cubicBezTo>
                  <a:cubicBezTo>
                    <a:pt x="1109" y="2024"/>
                    <a:pt x="71" y="3934"/>
                    <a:pt x="47" y="5985"/>
                  </a:cubicBezTo>
                  <a:cubicBezTo>
                    <a:pt x="0" y="9994"/>
                    <a:pt x="2099" y="15300"/>
                    <a:pt x="6214" y="16042"/>
                  </a:cubicBezTo>
                  <a:cubicBezTo>
                    <a:pt x="6553" y="16101"/>
                    <a:pt x="6895" y="16131"/>
                    <a:pt x="7236" y="16131"/>
                  </a:cubicBezTo>
                  <a:cubicBezTo>
                    <a:pt x="7653" y="16131"/>
                    <a:pt x="8069" y="16086"/>
                    <a:pt x="8477" y="15995"/>
                  </a:cubicBezTo>
                  <a:cubicBezTo>
                    <a:pt x="14703" y="14746"/>
                    <a:pt x="12710" y="4382"/>
                    <a:pt x="9515" y="1493"/>
                  </a:cubicBezTo>
                  <a:cubicBezTo>
                    <a:pt x="8380" y="451"/>
                    <a:pt x="7094" y="0"/>
                    <a:pt x="584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5707250" y="3366850"/>
              <a:ext cx="316600" cy="398525"/>
            </a:xfrm>
            <a:custGeom>
              <a:rect b="b" l="l" r="r" t="t"/>
              <a:pathLst>
                <a:path extrusionOk="0" h="15941" w="12664">
                  <a:moveTo>
                    <a:pt x="4811" y="0"/>
                  </a:moveTo>
                  <a:cubicBezTo>
                    <a:pt x="4103" y="141"/>
                    <a:pt x="3431" y="413"/>
                    <a:pt x="2830" y="802"/>
                  </a:cubicBezTo>
                  <a:cubicBezTo>
                    <a:pt x="1109" y="1922"/>
                    <a:pt x="71" y="3832"/>
                    <a:pt x="47" y="5883"/>
                  </a:cubicBezTo>
                  <a:cubicBezTo>
                    <a:pt x="0" y="9892"/>
                    <a:pt x="2099" y="15198"/>
                    <a:pt x="6214" y="15940"/>
                  </a:cubicBezTo>
                  <a:cubicBezTo>
                    <a:pt x="6284" y="15929"/>
                    <a:pt x="6367" y="15917"/>
                    <a:pt x="6450" y="15893"/>
                  </a:cubicBezTo>
                  <a:cubicBezTo>
                    <a:pt x="12663" y="14644"/>
                    <a:pt x="10670" y="4280"/>
                    <a:pt x="7487" y="1391"/>
                  </a:cubicBezTo>
                  <a:cubicBezTo>
                    <a:pt x="6732" y="684"/>
                    <a:pt x="5813" y="212"/>
                    <a:pt x="481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6245175" y="3180250"/>
              <a:ext cx="352250" cy="431000"/>
            </a:xfrm>
            <a:custGeom>
              <a:rect b="b" l="l" r="r" t="t"/>
              <a:pathLst>
                <a:path extrusionOk="0" h="17240" w="14090">
                  <a:moveTo>
                    <a:pt x="5581" y="1"/>
                  </a:moveTo>
                  <a:cubicBezTo>
                    <a:pt x="5117" y="1"/>
                    <a:pt x="4652" y="57"/>
                    <a:pt x="4198" y="166"/>
                  </a:cubicBezTo>
                  <a:cubicBezTo>
                    <a:pt x="1863" y="755"/>
                    <a:pt x="1" y="2878"/>
                    <a:pt x="1" y="6037"/>
                  </a:cubicBezTo>
                  <a:cubicBezTo>
                    <a:pt x="1" y="11107"/>
                    <a:pt x="2264" y="16590"/>
                    <a:pt x="7900" y="17203"/>
                  </a:cubicBezTo>
                  <a:lnTo>
                    <a:pt x="8053" y="17215"/>
                  </a:lnTo>
                  <a:cubicBezTo>
                    <a:pt x="8240" y="17231"/>
                    <a:pt x="8425" y="17239"/>
                    <a:pt x="8608" y="17239"/>
                  </a:cubicBezTo>
                  <a:cubicBezTo>
                    <a:pt x="10528" y="17239"/>
                    <a:pt x="12215" y="16336"/>
                    <a:pt x="13076" y="14538"/>
                  </a:cubicBezTo>
                  <a:cubicBezTo>
                    <a:pt x="14007" y="12616"/>
                    <a:pt x="14090" y="10058"/>
                    <a:pt x="13842" y="8183"/>
                  </a:cubicBezTo>
                  <a:cubicBezTo>
                    <a:pt x="13406" y="4776"/>
                    <a:pt x="10518" y="1074"/>
                    <a:pt x="7028" y="189"/>
                  </a:cubicBezTo>
                  <a:cubicBezTo>
                    <a:pt x="6556" y="63"/>
                    <a:pt x="6069" y="1"/>
                    <a:pt x="5581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6245175" y="3184375"/>
              <a:ext cx="299800" cy="425950"/>
            </a:xfrm>
            <a:custGeom>
              <a:rect b="b" l="l" r="r" t="t"/>
              <a:pathLst>
                <a:path extrusionOk="0" h="17038" w="11992">
                  <a:moveTo>
                    <a:pt x="4210" y="1"/>
                  </a:moveTo>
                  <a:cubicBezTo>
                    <a:pt x="1863" y="590"/>
                    <a:pt x="1" y="2713"/>
                    <a:pt x="1" y="5872"/>
                  </a:cubicBezTo>
                  <a:cubicBezTo>
                    <a:pt x="1" y="10942"/>
                    <a:pt x="2264" y="16425"/>
                    <a:pt x="7900" y="17038"/>
                  </a:cubicBezTo>
                  <a:cubicBezTo>
                    <a:pt x="9256" y="16696"/>
                    <a:pt x="10388" y="15764"/>
                    <a:pt x="10989" y="14503"/>
                  </a:cubicBezTo>
                  <a:cubicBezTo>
                    <a:pt x="11921" y="12569"/>
                    <a:pt x="11991" y="10011"/>
                    <a:pt x="11755" y="8136"/>
                  </a:cubicBezTo>
                  <a:cubicBezTo>
                    <a:pt x="11307" y="4729"/>
                    <a:pt x="8419" y="1027"/>
                    <a:pt x="4941" y="142"/>
                  </a:cubicBezTo>
                  <a:cubicBezTo>
                    <a:pt x="4693" y="72"/>
                    <a:pt x="4457" y="24"/>
                    <a:pt x="421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5725225" y="3465250"/>
              <a:ext cx="236325" cy="207275"/>
            </a:xfrm>
            <a:custGeom>
              <a:rect b="b" l="l" r="r" t="t"/>
              <a:pathLst>
                <a:path extrusionOk="0" h="8291" w="9453">
                  <a:moveTo>
                    <a:pt x="6346" y="0"/>
                  </a:moveTo>
                  <a:cubicBezTo>
                    <a:pt x="6325" y="0"/>
                    <a:pt x="6305" y="1"/>
                    <a:pt x="6285" y="2"/>
                  </a:cubicBezTo>
                  <a:cubicBezTo>
                    <a:pt x="4646" y="96"/>
                    <a:pt x="5247" y="3044"/>
                    <a:pt x="5247" y="3044"/>
                  </a:cubicBezTo>
                  <a:lnTo>
                    <a:pt x="5235" y="3044"/>
                  </a:lnTo>
                  <a:cubicBezTo>
                    <a:pt x="5235" y="3044"/>
                    <a:pt x="4082" y="1359"/>
                    <a:pt x="2803" y="1359"/>
                  </a:cubicBezTo>
                  <a:cubicBezTo>
                    <a:pt x="2421" y="1359"/>
                    <a:pt x="2028" y="1510"/>
                    <a:pt x="1651" y="1900"/>
                  </a:cubicBezTo>
                  <a:cubicBezTo>
                    <a:pt x="0" y="3598"/>
                    <a:pt x="2700" y="7194"/>
                    <a:pt x="7287" y="8291"/>
                  </a:cubicBezTo>
                  <a:cubicBezTo>
                    <a:pt x="9453" y="3703"/>
                    <a:pt x="7973" y="0"/>
                    <a:pt x="634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>
              <a:off x="6241350" y="3274650"/>
              <a:ext cx="239650" cy="257575"/>
            </a:xfrm>
            <a:custGeom>
              <a:rect b="b" l="l" r="r" t="t"/>
              <a:pathLst>
                <a:path extrusionOk="0" h="10303" w="9586">
                  <a:moveTo>
                    <a:pt x="7019" y="1"/>
                  </a:moveTo>
                  <a:cubicBezTo>
                    <a:pt x="5379" y="1"/>
                    <a:pt x="5836" y="4065"/>
                    <a:pt x="5836" y="4065"/>
                  </a:cubicBezTo>
                  <a:cubicBezTo>
                    <a:pt x="5836" y="4065"/>
                    <a:pt x="3960" y="984"/>
                    <a:pt x="2399" y="984"/>
                  </a:cubicBezTo>
                  <a:cubicBezTo>
                    <a:pt x="2133" y="984"/>
                    <a:pt x="1876" y="1073"/>
                    <a:pt x="1639" y="1283"/>
                  </a:cubicBezTo>
                  <a:cubicBezTo>
                    <a:pt x="0" y="2709"/>
                    <a:pt x="3997" y="9489"/>
                    <a:pt x="7228" y="10302"/>
                  </a:cubicBezTo>
                  <a:cubicBezTo>
                    <a:pt x="9586" y="8322"/>
                    <a:pt x="9102" y="387"/>
                    <a:pt x="7228" y="21"/>
                  </a:cubicBezTo>
                  <a:cubicBezTo>
                    <a:pt x="7155" y="8"/>
                    <a:pt x="7085" y="1"/>
                    <a:pt x="701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5969875" y="3735275"/>
              <a:ext cx="115275" cy="105075"/>
            </a:xfrm>
            <a:custGeom>
              <a:rect b="b" l="l" r="r" t="t"/>
              <a:pathLst>
                <a:path extrusionOk="0" h="4203" w="4611">
                  <a:moveTo>
                    <a:pt x="4610" y="1"/>
                  </a:moveTo>
                  <a:lnTo>
                    <a:pt x="0" y="4198"/>
                  </a:lnTo>
                  <a:cubicBezTo>
                    <a:pt x="67" y="4201"/>
                    <a:pt x="133" y="4203"/>
                    <a:pt x="198" y="4203"/>
                  </a:cubicBezTo>
                  <a:cubicBezTo>
                    <a:pt x="3634" y="4203"/>
                    <a:pt x="4610" y="1"/>
                    <a:pt x="4610" y="1"/>
                  </a:cubicBez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6367200" y="3646275"/>
              <a:ext cx="201350" cy="36950"/>
            </a:xfrm>
            <a:custGeom>
              <a:rect b="b" l="l" r="r" t="t"/>
              <a:pathLst>
                <a:path extrusionOk="0" h="1478" w="8054">
                  <a:moveTo>
                    <a:pt x="1" y="0"/>
                  </a:moveTo>
                  <a:lnTo>
                    <a:pt x="1" y="0"/>
                  </a:lnTo>
                  <a:cubicBezTo>
                    <a:pt x="1654" y="1164"/>
                    <a:pt x="3495" y="1477"/>
                    <a:pt x="4999" y="1477"/>
                  </a:cubicBezTo>
                  <a:cubicBezTo>
                    <a:pt x="6756" y="1477"/>
                    <a:pt x="8054" y="1050"/>
                    <a:pt x="8054" y="10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C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5893825" y="3059100"/>
              <a:ext cx="281825" cy="182150"/>
            </a:xfrm>
            <a:custGeom>
              <a:rect b="b" l="l" r="r" t="t"/>
              <a:pathLst>
                <a:path extrusionOk="0" h="7286" w="11273">
                  <a:moveTo>
                    <a:pt x="10152" y="1"/>
                  </a:moveTo>
                  <a:cubicBezTo>
                    <a:pt x="9032" y="1"/>
                    <a:pt x="7924" y="83"/>
                    <a:pt x="6827" y="249"/>
                  </a:cubicBezTo>
                  <a:cubicBezTo>
                    <a:pt x="6603" y="284"/>
                    <a:pt x="6379" y="319"/>
                    <a:pt x="6167" y="366"/>
                  </a:cubicBezTo>
                  <a:cubicBezTo>
                    <a:pt x="5342" y="508"/>
                    <a:pt x="4528" y="697"/>
                    <a:pt x="3738" y="944"/>
                  </a:cubicBezTo>
                  <a:cubicBezTo>
                    <a:pt x="3608" y="991"/>
                    <a:pt x="3467" y="1027"/>
                    <a:pt x="3325" y="1074"/>
                  </a:cubicBezTo>
                  <a:lnTo>
                    <a:pt x="2972" y="1204"/>
                  </a:lnTo>
                  <a:cubicBezTo>
                    <a:pt x="2264" y="1451"/>
                    <a:pt x="1580" y="1734"/>
                    <a:pt x="908" y="2041"/>
                  </a:cubicBezTo>
                  <a:lnTo>
                    <a:pt x="507" y="2241"/>
                  </a:lnTo>
                  <a:cubicBezTo>
                    <a:pt x="472" y="2253"/>
                    <a:pt x="449" y="2276"/>
                    <a:pt x="425" y="2288"/>
                  </a:cubicBezTo>
                  <a:cubicBezTo>
                    <a:pt x="285" y="2347"/>
                    <a:pt x="145" y="2428"/>
                    <a:pt x="5" y="2510"/>
                  </a:cubicBezTo>
                  <a:lnTo>
                    <a:pt x="5" y="2510"/>
                  </a:lnTo>
                  <a:cubicBezTo>
                    <a:pt x="3" y="2507"/>
                    <a:pt x="2" y="2504"/>
                    <a:pt x="0" y="2500"/>
                  </a:cubicBezTo>
                  <a:lnTo>
                    <a:pt x="0" y="2512"/>
                  </a:lnTo>
                  <a:cubicBezTo>
                    <a:pt x="2" y="2511"/>
                    <a:pt x="3" y="2511"/>
                    <a:pt x="5" y="2510"/>
                  </a:cubicBezTo>
                  <a:lnTo>
                    <a:pt x="5" y="2510"/>
                  </a:lnTo>
                  <a:cubicBezTo>
                    <a:pt x="795" y="4233"/>
                    <a:pt x="2677" y="7285"/>
                    <a:pt x="6151" y="7285"/>
                  </a:cubicBezTo>
                  <a:cubicBezTo>
                    <a:pt x="6317" y="7285"/>
                    <a:pt x="6488" y="7278"/>
                    <a:pt x="6662" y="7264"/>
                  </a:cubicBezTo>
                  <a:cubicBezTo>
                    <a:pt x="10954" y="6910"/>
                    <a:pt x="11272" y="1817"/>
                    <a:pt x="11237" y="25"/>
                  </a:cubicBezTo>
                  <a:cubicBezTo>
                    <a:pt x="11024" y="13"/>
                    <a:pt x="10812" y="1"/>
                    <a:pt x="1060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5911800" y="3067950"/>
              <a:ext cx="255575" cy="162450"/>
            </a:xfrm>
            <a:custGeom>
              <a:rect b="b" l="l" r="r" t="t"/>
              <a:pathLst>
                <a:path extrusionOk="0" h="6498" w="10223">
                  <a:moveTo>
                    <a:pt x="5448" y="1"/>
                  </a:moveTo>
                  <a:cubicBezTo>
                    <a:pt x="4623" y="142"/>
                    <a:pt x="3821" y="343"/>
                    <a:pt x="3019" y="590"/>
                  </a:cubicBezTo>
                  <a:lnTo>
                    <a:pt x="1" y="2889"/>
                  </a:lnTo>
                  <a:lnTo>
                    <a:pt x="3785" y="732"/>
                  </a:lnTo>
                  <a:lnTo>
                    <a:pt x="1970" y="5283"/>
                  </a:lnTo>
                  <a:lnTo>
                    <a:pt x="1970" y="5283"/>
                  </a:lnTo>
                  <a:lnTo>
                    <a:pt x="4104" y="1050"/>
                  </a:lnTo>
                  <a:lnTo>
                    <a:pt x="4905" y="6497"/>
                  </a:lnTo>
                  <a:lnTo>
                    <a:pt x="4481" y="1085"/>
                  </a:lnTo>
                  <a:lnTo>
                    <a:pt x="7723" y="5837"/>
                  </a:lnTo>
                  <a:lnTo>
                    <a:pt x="4729" y="861"/>
                  </a:lnTo>
                  <a:lnTo>
                    <a:pt x="4729" y="861"/>
                  </a:lnTo>
                  <a:lnTo>
                    <a:pt x="9386" y="3715"/>
                  </a:lnTo>
                  <a:lnTo>
                    <a:pt x="4905" y="519"/>
                  </a:lnTo>
                  <a:lnTo>
                    <a:pt x="9881" y="1922"/>
                  </a:lnTo>
                  <a:lnTo>
                    <a:pt x="9881" y="1922"/>
                  </a:lnTo>
                  <a:lnTo>
                    <a:pt x="4905" y="154"/>
                  </a:lnTo>
                  <a:lnTo>
                    <a:pt x="10223" y="343"/>
                  </a:lnTo>
                  <a:lnTo>
                    <a:pt x="5448" y="1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1"/>
            <p:cNvSpPr/>
            <p:nvPr/>
          </p:nvSpPr>
          <p:spPr>
            <a:xfrm>
              <a:off x="5968100" y="3065300"/>
              <a:ext cx="97000" cy="58125"/>
            </a:xfrm>
            <a:custGeom>
              <a:rect b="b" l="l" r="r" t="t"/>
              <a:pathLst>
                <a:path extrusionOk="0" h="2325" w="3880">
                  <a:moveTo>
                    <a:pt x="3844" y="1"/>
                  </a:moveTo>
                  <a:cubicBezTo>
                    <a:pt x="3632" y="36"/>
                    <a:pt x="3408" y="71"/>
                    <a:pt x="3196" y="118"/>
                  </a:cubicBezTo>
                  <a:cubicBezTo>
                    <a:pt x="2371" y="248"/>
                    <a:pt x="1557" y="449"/>
                    <a:pt x="767" y="696"/>
                  </a:cubicBezTo>
                  <a:cubicBezTo>
                    <a:pt x="626" y="732"/>
                    <a:pt x="496" y="779"/>
                    <a:pt x="354" y="826"/>
                  </a:cubicBezTo>
                  <a:lnTo>
                    <a:pt x="1" y="944"/>
                  </a:lnTo>
                  <a:cubicBezTo>
                    <a:pt x="274" y="1775"/>
                    <a:pt x="1045" y="2324"/>
                    <a:pt x="1895" y="2324"/>
                  </a:cubicBezTo>
                  <a:cubicBezTo>
                    <a:pt x="1997" y="2324"/>
                    <a:pt x="2101" y="2316"/>
                    <a:pt x="2205" y="2300"/>
                  </a:cubicBezTo>
                  <a:cubicBezTo>
                    <a:pt x="3172" y="2146"/>
                    <a:pt x="3880" y="1309"/>
                    <a:pt x="3880" y="331"/>
                  </a:cubicBezTo>
                  <a:cubicBezTo>
                    <a:pt x="3880" y="213"/>
                    <a:pt x="3868" y="107"/>
                    <a:pt x="3844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6059475" y="3201175"/>
              <a:ext cx="11225" cy="11225"/>
            </a:xfrm>
            <a:custGeom>
              <a:rect b="b" l="l" r="r" t="t"/>
              <a:pathLst>
                <a:path extrusionOk="0" h="449" w="449">
                  <a:moveTo>
                    <a:pt x="225" y="1"/>
                  </a:moveTo>
                  <a:cubicBezTo>
                    <a:pt x="95" y="1"/>
                    <a:pt x="1" y="95"/>
                    <a:pt x="1" y="225"/>
                  </a:cubicBezTo>
                  <a:cubicBezTo>
                    <a:pt x="1" y="343"/>
                    <a:pt x="95" y="449"/>
                    <a:pt x="225" y="449"/>
                  </a:cubicBezTo>
                  <a:cubicBezTo>
                    <a:pt x="354" y="449"/>
                    <a:pt x="449" y="343"/>
                    <a:pt x="449" y="225"/>
                  </a:cubicBezTo>
                  <a:cubicBezTo>
                    <a:pt x="449" y="95"/>
                    <a:pt x="354" y="1"/>
                    <a:pt x="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6109600" y="3166400"/>
              <a:ext cx="13275" cy="11450"/>
            </a:xfrm>
            <a:custGeom>
              <a:rect b="b" l="l" r="r" t="t"/>
              <a:pathLst>
                <a:path extrusionOk="0" h="458" w="531">
                  <a:moveTo>
                    <a:pt x="236" y="1"/>
                  </a:moveTo>
                  <a:cubicBezTo>
                    <a:pt x="106" y="1"/>
                    <a:pt x="0" y="107"/>
                    <a:pt x="0" y="236"/>
                  </a:cubicBezTo>
                  <a:cubicBezTo>
                    <a:pt x="0" y="371"/>
                    <a:pt x="111" y="457"/>
                    <a:pt x="227" y="457"/>
                  </a:cubicBezTo>
                  <a:cubicBezTo>
                    <a:pt x="284" y="457"/>
                    <a:pt x="342" y="436"/>
                    <a:pt x="389" y="390"/>
                  </a:cubicBezTo>
                  <a:cubicBezTo>
                    <a:pt x="531" y="248"/>
                    <a:pt x="436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6130800" y="3123075"/>
              <a:ext cx="11225" cy="11525"/>
            </a:xfrm>
            <a:custGeom>
              <a:rect b="b" l="l" r="r" t="t"/>
              <a:pathLst>
                <a:path extrusionOk="0" h="461" w="449">
                  <a:moveTo>
                    <a:pt x="225" y="0"/>
                  </a:moveTo>
                  <a:cubicBezTo>
                    <a:pt x="95" y="0"/>
                    <a:pt x="1" y="107"/>
                    <a:pt x="1" y="236"/>
                  </a:cubicBezTo>
                  <a:cubicBezTo>
                    <a:pt x="1" y="354"/>
                    <a:pt x="95" y="460"/>
                    <a:pt x="225" y="460"/>
                  </a:cubicBezTo>
                  <a:cubicBezTo>
                    <a:pt x="355" y="460"/>
                    <a:pt x="449" y="354"/>
                    <a:pt x="449" y="236"/>
                  </a:cubicBezTo>
                  <a:cubicBezTo>
                    <a:pt x="449" y="107"/>
                    <a:pt x="355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6141725" y="3088575"/>
              <a:ext cx="11500" cy="11225"/>
            </a:xfrm>
            <a:custGeom>
              <a:rect b="b" l="l" r="r" t="t"/>
              <a:pathLst>
                <a:path extrusionOk="0" h="449" w="460">
                  <a:moveTo>
                    <a:pt x="236" y="1"/>
                  </a:moveTo>
                  <a:cubicBezTo>
                    <a:pt x="106" y="1"/>
                    <a:pt x="0" y="107"/>
                    <a:pt x="0" y="225"/>
                  </a:cubicBezTo>
                  <a:cubicBezTo>
                    <a:pt x="0" y="355"/>
                    <a:pt x="106" y="449"/>
                    <a:pt x="236" y="449"/>
                  </a:cubicBezTo>
                  <a:cubicBezTo>
                    <a:pt x="354" y="449"/>
                    <a:pt x="460" y="355"/>
                    <a:pt x="460" y="225"/>
                  </a:cubicBezTo>
                  <a:cubicBezTo>
                    <a:pt x="460" y="107"/>
                    <a:pt x="354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6147600" y="3059100"/>
              <a:ext cx="11225" cy="5625"/>
            </a:xfrm>
            <a:custGeom>
              <a:rect b="b" l="l" r="r" t="t"/>
              <a:pathLst>
                <a:path extrusionOk="0" h="225" w="449">
                  <a:moveTo>
                    <a:pt x="1" y="1"/>
                  </a:moveTo>
                  <a:cubicBezTo>
                    <a:pt x="1" y="119"/>
                    <a:pt x="95" y="225"/>
                    <a:pt x="225" y="225"/>
                  </a:cubicBezTo>
                  <a:cubicBezTo>
                    <a:pt x="343" y="225"/>
                    <a:pt x="449" y="13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5990200" y="3195300"/>
              <a:ext cx="13300" cy="11425"/>
            </a:xfrm>
            <a:custGeom>
              <a:rect b="b" l="l" r="r" t="t"/>
              <a:pathLst>
                <a:path extrusionOk="0" h="457" w="532">
                  <a:moveTo>
                    <a:pt x="225" y="0"/>
                  </a:moveTo>
                  <a:cubicBezTo>
                    <a:pt x="107" y="0"/>
                    <a:pt x="1" y="106"/>
                    <a:pt x="1" y="236"/>
                  </a:cubicBezTo>
                  <a:cubicBezTo>
                    <a:pt x="1" y="370"/>
                    <a:pt x="112" y="457"/>
                    <a:pt x="228" y="457"/>
                  </a:cubicBezTo>
                  <a:cubicBezTo>
                    <a:pt x="285" y="457"/>
                    <a:pt x="343" y="436"/>
                    <a:pt x="390" y="389"/>
                  </a:cubicBezTo>
                  <a:cubicBezTo>
                    <a:pt x="531" y="248"/>
                    <a:pt x="437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5939500" y="3150200"/>
              <a:ext cx="13300" cy="11425"/>
            </a:xfrm>
            <a:custGeom>
              <a:rect b="b" l="l" r="r" t="t"/>
              <a:pathLst>
                <a:path extrusionOk="0" h="457" w="532">
                  <a:moveTo>
                    <a:pt x="225" y="0"/>
                  </a:moveTo>
                  <a:cubicBezTo>
                    <a:pt x="107" y="0"/>
                    <a:pt x="1" y="106"/>
                    <a:pt x="1" y="224"/>
                  </a:cubicBezTo>
                  <a:cubicBezTo>
                    <a:pt x="1" y="367"/>
                    <a:pt x="113" y="457"/>
                    <a:pt x="230" y="457"/>
                  </a:cubicBezTo>
                  <a:cubicBezTo>
                    <a:pt x="286" y="457"/>
                    <a:pt x="344" y="435"/>
                    <a:pt x="390" y="389"/>
                  </a:cubicBezTo>
                  <a:cubicBezTo>
                    <a:pt x="532" y="248"/>
                    <a:pt x="425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5906500" y="3110100"/>
              <a:ext cx="10925" cy="8575"/>
            </a:xfrm>
            <a:custGeom>
              <a:rect b="b" l="l" r="r" t="t"/>
              <a:pathLst>
                <a:path extrusionOk="0" h="343" w="437">
                  <a:moveTo>
                    <a:pt x="413" y="1"/>
                  </a:moveTo>
                  <a:lnTo>
                    <a:pt x="0" y="201"/>
                  </a:lnTo>
                  <a:cubicBezTo>
                    <a:pt x="36" y="284"/>
                    <a:pt x="118" y="343"/>
                    <a:pt x="213" y="343"/>
                  </a:cubicBezTo>
                  <a:cubicBezTo>
                    <a:pt x="342" y="343"/>
                    <a:pt x="437" y="236"/>
                    <a:pt x="437" y="119"/>
                  </a:cubicBezTo>
                  <a:cubicBezTo>
                    <a:pt x="437" y="71"/>
                    <a:pt x="425" y="36"/>
                    <a:pt x="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6047400" y="3969900"/>
              <a:ext cx="150925" cy="138275"/>
            </a:xfrm>
            <a:custGeom>
              <a:rect b="b" l="l" r="r" t="t"/>
              <a:pathLst>
                <a:path extrusionOk="0" h="5531" w="6037">
                  <a:moveTo>
                    <a:pt x="3219" y="1"/>
                  </a:moveTo>
                  <a:cubicBezTo>
                    <a:pt x="702" y="1"/>
                    <a:pt x="129" y="3745"/>
                    <a:pt x="12" y="5212"/>
                  </a:cubicBezTo>
                  <a:lnTo>
                    <a:pt x="0" y="5212"/>
                  </a:lnTo>
                  <a:cubicBezTo>
                    <a:pt x="1495" y="5424"/>
                    <a:pt x="3009" y="5531"/>
                    <a:pt x="4523" y="5531"/>
                  </a:cubicBezTo>
                  <a:cubicBezTo>
                    <a:pt x="5028" y="5531"/>
                    <a:pt x="5533" y="5519"/>
                    <a:pt x="6037" y="5495"/>
                  </a:cubicBezTo>
                  <a:cubicBezTo>
                    <a:pt x="6025" y="3892"/>
                    <a:pt x="5742" y="36"/>
                    <a:pt x="3254" y="1"/>
                  </a:cubicBezTo>
                  <a:cubicBezTo>
                    <a:pt x="3243" y="1"/>
                    <a:pt x="3231" y="1"/>
                    <a:pt x="3219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5918300" y="3969875"/>
              <a:ext cx="124400" cy="129750"/>
            </a:xfrm>
            <a:custGeom>
              <a:rect b="b" l="l" r="r" t="t"/>
              <a:pathLst>
                <a:path extrusionOk="0" h="5190" w="4976">
                  <a:moveTo>
                    <a:pt x="735" y="1"/>
                  </a:moveTo>
                  <a:cubicBezTo>
                    <a:pt x="706" y="1"/>
                    <a:pt x="677" y="1"/>
                    <a:pt x="649" y="2"/>
                  </a:cubicBezTo>
                  <a:cubicBezTo>
                    <a:pt x="425" y="2"/>
                    <a:pt x="212" y="49"/>
                    <a:pt x="0" y="132"/>
                  </a:cubicBezTo>
                  <a:lnTo>
                    <a:pt x="1250" y="4435"/>
                  </a:lnTo>
                  <a:cubicBezTo>
                    <a:pt x="2476" y="4765"/>
                    <a:pt x="3726" y="5025"/>
                    <a:pt x="4976" y="5190"/>
                  </a:cubicBezTo>
                  <a:cubicBezTo>
                    <a:pt x="4591" y="3697"/>
                    <a:pt x="3341" y="1"/>
                    <a:pt x="73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5555450" y="3118075"/>
              <a:ext cx="657325" cy="990100"/>
            </a:xfrm>
            <a:custGeom>
              <a:rect b="b" l="l" r="r" t="t"/>
              <a:pathLst>
                <a:path extrusionOk="0" h="39604" w="26293">
                  <a:moveTo>
                    <a:pt x="13830" y="0"/>
                  </a:moveTo>
                  <a:cubicBezTo>
                    <a:pt x="13736" y="47"/>
                    <a:pt x="13630" y="94"/>
                    <a:pt x="13535" y="153"/>
                  </a:cubicBezTo>
                  <a:cubicBezTo>
                    <a:pt x="13402" y="224"/>
                    <a:pt x="13270" y="296"/>
                    <a:pt x="13138" y="370"/>
                  </a:cubicBezTo>
                  <a:lnTo>
                    <a:pt x="13138" y="370"/>
                  </a:lnTo>
                  <a:cubicBezTo>
                    <a:pt x="13366" y="243"/>
                    <a:pt x="13597" y="119"/>
                    <a:pt x="13830" y="0"/>
                  </a:cubicBezTo>
                  <a:close/>
                  <a:moveTo>
                    <a:pt x="13138" y="370"/>
                  </a:moveTo>
                  <a:cubicBezTo>
                    <a:pt x="6512" y="4062"/>
                    <a:pt x="1995" y="10984"/>
                    <a:pt x="0" y="17025"/>
                  </a:cubicBezTo>
                  <a:cubicBezTo>
                    <a:pt x="2000" y="10979"/>
                    <a:pt x="6527" y="4061"/>
                    <a:pt x="13138" y="370"/>
                  </a:cubicBezTo>
                  <a:close/>
                  <a:moveTo>
                    <a:pt x="18028" y="39026"/>
                  </a:moveTo>
                  <a:cubicBezTo>
                    <a:pt x="18329" y="39083"/>
                    <a:pt x="18653" y="39140"/>
                    <a:pt x="19004" y="39193"/>
                  </a:cubicBezTo>
                  <a:lnTo>
                    <a:pt x="19004" y="39193"/>
                  </a:lnTo>
                  <a:cubicBezTo>
                    <a:pt x="18655" y="39137"/>
                    <a:pt x="18330" y="39082"/>
                    <a:pt x="18028" y="39026"/>
                  </a:cubicBezTo>
                  <a:close/>
                  <a:moveTo>
                    <a:pt x="19004" y="39193"/>
                  </a:moveTo>
                  <a:cubicBezTo>
                    <a:pt x="19172" y="39220"/>
                    <a:pt x="19345" y="39247"/>
                    <a:pt x="19525" y="39273"/>
                  </a:cubicBezTo>
                  <a:lnTo>
                    <a:pt x="19490" y="39262"/>
                  </a:lnTo>
                  <a:cubicBezTo>
                    <a:pt x="19322" y="39240"/>
                    <a:pt x="19160" y="39217"/>
                    <a:pt x="19004" y="39193"/>
                  </a:cubicBezTo>
                  <a:close/>
                  <a:moveTo>
                    <a:pt x="26293" y="39533"/>
                  </a:moveTo>
                  <a:cubicBezTo>
                    <a:pt x="26128" y="39542"/>
                    <a:pt x="25971" y="39552"/>
                    <a:pt x="25808" y="39562"/>
                  </a:cubicBezTo>
                  <a:lnTo>
                    <a:pt x="25808" y="39562"/>
                  </a:lnTo>
                  <a:cubicBezTo>
                    <a:pt x="25969" y="39553"/>
                    <a:pt x="26131" y="39544"/>
                    <a:pt x="26293" y="39533"/>
                  </a:cubicBezTo>
                  <a:close/>
                  <a:moveTo>
                    <a:pt x="25808" y="39562"/>
                  </a:moveTo>
                  <a:cubicBezTo>
                    <a:pt x="25659" y="39570"/>
                    <a:pt x="25511" y="39576"/>
                    <a:pt x="25363" y="39582"/>
                  </a:cubicBezTo>
                  <a:lnTo>
                    <a:pt x="25363" y="39582"/>
                  </a:lnTo>
                  <a:cubicBezTo>
                    <a:pt x="25476" y="39578"/>
                    <a:pt x="25589" y="39573"/>
                    <a:pt x="25703" y="39568"/>
                  </a:cubicBezTo>
                  <a:cubicBezTo>
                    <a:pt x="25739" y="39566"/>
                    <a:pt x="25774" y="39564"/>
                    <a:pt x="25808" y="39562"/>
                  </a:cubicBezTo>
                  <a:close/>
                  <a:moveTo>
                    <a:pt x="19584" y="39273"/>
                  </a:moveTo>
                  <a:cubicBezTo>
                    <a:pt x="19608" y="39285"/>
                    <a:pt x="19643" y="39285"/>
                    <a:pt x="19666" y="39285"/>
                  </a:cubicBezTo>
                  <a:cubicBezTo>
                    <a:pt x="21164" y="39497"/>
                    <a:pt x="22685" y="39604"/>
                    <a:pt x="24194" y="39604"/>
                  </a:cubicBezTo>
                  <a:cubicBezTo>
                    <a:pt x="24202" y="39604"/>
                    <a:pt x="24210" y="39604"/>
                    <a:pt x="24218" y="39604"/>
                  </a:cubicBezTo>
                  <a:lnTo>
                    <a:pt x="24218" y="39604"/>
                  </a:lnTo>
                  <a:cubicBezTo>
                    <a:pt x="22669" y="39602"/>
                    <a:pt x="21121" y="39485"/>
                    <a:pt x="19584" y="39273"/>
                  </a:cubicBezTo>
                  <a:close/>
                  <a:moveTo>
                    <a:pt x="25363" y="39582"/>
                  </a:moveTo>
                  <a:cubicBezTo>
                    <a:pt x="24974" y="39596"/>
                    <a:pt x="24596" y="39603"/>
                    <a:pt x="24218" y="39604"/>
                  </a:cubicBezTo>
                  <a:lnTo>
                    <a:pt x="24218" y="39604"/>
                  </a:lnTo>
                  <a:cubicBezTo>
                    <a:pt x="24225" y="39604"/>
                    <a:pt x="24233" y="39604"/>
                    <a:pt x="24241" y="39604"/>
                  </a:cubicBezTo>
                  <a:cubicBezTo>
                    <a:pt x="24612" y="39604"/>
                    <a:pt x="24986" y="39596"/>
                    <a:pt x="25363" y="39582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5512125" y="3121900"/>
              <a:ext cx="874850" cy="986275"/>
            </a:xfrm>
            <a:custGeom>
              <a:rect b="b" l="l" r="r" t="t"/>
              <a:pathLst>
                <a:path extrusionOk="0" h="39451" w="34994">
                  <a:moveTo>
                    <a:pt x="13146" y="7039"/>
                  </a:moveTo>
                  <a:cubicBezTo>
                    <a:pt x="13795" y="7039"/>
                    <a:pt x="14278" y="8702"/>
                    <a:pt x="14514" y="9786"/>
                  </a:cubicBezTo>
                  <a:cubicBezTo>
                    <a:pt x="14632" y="9798"/>
                    <a:pt x="14750" y="9822"/>
                    <a:pt x="14856" y="9857"/>
                  </a:cubicBezTo>
                  <a:cubicBezTo>
                    <a:pt x="15115" y="8926"/>
                    <a:pt x="15717" y="7522"/>
                    <a:pt x="17037" y="7522"/>
                  </a:cubicBezTo>
                  <a:cubicBezTo>
                    <a:pt x="17108" y="7522"/>
                    <a:pt x="17179" y="7522"/>
                    <a:pt x="17237" y="7534"/>
                  </a:cubicBezTo>
                  <a:cubicBezTo>
                    <a:pt x="18829" y="7699"/>
                    <a:pt x="17933" y="9998"/>
                    <a:pt x="17344" y="11225"/>
                  </a:cubicBezTo>
                  <a:lnTo>
                    <a:pt x="17485" y="11354"/>
                  </a:lnTo>
                  <a:cubicBezTo>
                    <a:pt x="18004" y="10824"/>
                    <a:pt x="18841" y="10128"/>
                    <a:pt x="19761" y="10128"/>
                  </a:cubicBezTo>
                  <a:cubicBezTo>
                    <a:pt x="19961" y="10128"/>
                    <a:pt x="20173" y="10163"/>
                    <a:pt x="20362" y="10246"/>
                  </a:cubicBezTo>
                  <a:cubicBezTo>
                    <a:pt x="21789" y="10765"/>
                    <a:pt x="19725" y="12863"/>
                    <a:pt x="18971" y="13571"/>
                  </a:cubicBezTo>
                  <a:cubicBezTo>
                    <a:pt x="18994" y="13618"/>
                    <a:pt x="19018" y="13665"/>
                    <a:pt x="19041" y="13724"/>
                  </a:cubicBezTo>
                  <a:cubicBezTo>
                    <a:pt x="19584" y="13583"/>
                    <a:pt x="20138" y="13512"/>
                    <a:pt x="20692" y="13500"/>
                  </a:cubicBezTo>
                  <a:cubicBezTo>
                    <a:pt x="21423" y="13500"/>
                    <a:pt x="22166" y="13653"/>
                    <a:pt x="22602" y="14208"/>
                  </a:cubicBezTo>
                  <a:cubicBezTo>
                    <a:pt x="23427" y="15280"/>
                    <a:pt x="20940" y="16153"/>
                    <a:pt x="19973" y="16448"/>
                  </a:cubicBezTo>
                  <a:lnTo>
                    <a:pt x="19996" y="16566"/>
                  </a:lnTo>
                  <a:cubicBezTo>
                    <a:pt x="20916" y="16613"/>
                    <a:pt x="23156" y="16837"/>
                    <a:pt x="23368" y="17839"/>
                  </a:cubicBezTo>
                  <a:cubicBezTo>
                    <a:pt x="23569" y="18841"/>
                    <a:pt x="21234" y="19195"/>
                    <a:pt x="20338" y="19289"/>
                  </a:cubicBezTo>
                  <a:lnTo>
                    <a:pt x="20338" y="19442"/>
                  </a:lnTo>
                  <a:cubicBezTo>
                    <a:pt x="21175" y="19749"/>
                    <a:pt x="23180" y="20633"/>
                    <a:pt x="22720" y="21848"/>
                  </a:cubicBezTo>
                  <a:cubicBezTo>
                    <a:pt x="22413" y="22673"/>
                    <a:pt x="21329" y="22862"/>
                    <a:pt x="20409" y="22862"/>
                  </a:cubicBezTo>
                  <a:cubicBezTo>
                    <a:pt x="20173" y="22862"/>
                    <a:pt x="19937" y="22850"/>
                    <a:pt x="19737" y="22838"/>
                  </a:cubicBezTo>
                  <a:cubicBezTo>
                    <a:pt x="19654" y="23050"/>
                    <a:pt x="19548" y="23262"/>
                    <a:pt x="19430" y="23463"/>
                  </a:cubicBezTo>
                  <a:cubicBezTo>
                    <a:pt x="19855" y="24265"/>
                    <a:pt x="20338" y="25514"/>
                    <a:pt x="19596" y="26175"/>
                  </a:cubicBezTo>
                  <a:cubicBezTo>
                    <a:pt x="19419" y="26340"/>
                    <a:pt x="19171" y="26422"/>
                    <a:pt x="18923" y="26422"/>
                  </a:cubicBezTo>
                  <a:cubicBezTo>
                    <a:pt x="18299" y="26422"/>
                    <a:pt x="17556" y="25962"/>
                    <a:pt x="16978" y="25514"/>
                  </a:cubicBezTo>
                  <a:cubicBezTo>
                    <a:pt x="16754" y="25585"/>
                    <a:pt x="16518" y="25656"/>
                    <a:pt x="16282" y="25703"/>
                  </a:cubicBezTo>
                  <a:cubicBezTo>
                    <a:pt x="16153" y="25727"/>
                    <a:pt x="16023" y="25750"/>
                    <a:pt x="15893" y="25774"/>
                  </a:cubicBezTo>
                  <a:cubicBezTo>
                    <a:pt x="15705" y="26682"/>
                    <a:pt x="15327" y="27861"/>
                    <a:pt x="14585" y="27896"/>
                  </a:cubicBezTo>
                  <a:lnTo>
                    <a:pt x="14549" y="27896"/>
                  </a:lnTo>
                  <a:cubicBezTo>
                    <a:pt x="13759" y="27896"/>
                    <a:pt x="13512" y="26528"/>
                    <a:pt x="13453" y="25609"/>
                  </a:cubicBezTo>
                  <a:cubicBezTo>
                    <a:pt x="13288" y="25562"/>
                    <a:pt x="13123" y="25503"/>
                    <a:pt x="12958" y="25444"/>
                  </a:cubicBezTo>
                  <a:cubicBezTo>
                    <a:pt x="12486" y="26021"/>
                    <a:pt x="11708" y="26776"/>
                    <a:pt x="10906" y="26776"/>
                  </a:cubicBezTo>
                  <a:cubicBezTo>
                    <a:pt x="10682" y="26776"/>
                    <a:pt x="10458" y="26717"/>
                    <a:pt x="10269" y="26599"/>
                  </a:cubicBezTo>
                  <a:cubicBezTo>
                    <a:pt x="9255" y="26010"/>
                    <a:pt x="10010" y="24595"/>
                    <a:pt x="10611" y="23734"/>
                  </a:cubicBezTo>
                  <a:cubicBezTo>
                    <a:pt x="10529" y="23640"/>
                    <a:pt x="10446" y="23545"/>
                    <a:pt x="10364" y="23451"/>
                  </a:cubicBezTo>
                  <a:cubicBezTo>
                    <a:pt x="9727" y="23758"/>
                    <a:pt x="8831" y="24123"/>
                    <a:pt x="8147" y="24123"/>
                  </a:cubicBezTo>
                  <a:cubicBezTo>
                    <a:pt x="7758" y="24123"/>
                    <a:pt x="7440" y="23993"/>
                    <a:pt x="7298" y="23663"/>
                  </a:cubicBezTo>
                  <a:cubicBezTo>
                    <a:pt x="6909" y="22767"/>
                    <a:pt x="8147" y="21730"/>
                    <a:pt x="8984" y="21164"/>
                  </a:cubicBezTo>
                  <a:cubicBezTo>
                    <a:pt x="8937" y="21046"/>
                    <a:pt x="8890" y="20940"/>
                    <a:pt x="8831" y="20822"/>
                  </a:cubicBezTo>
                  <a:cubicBezTo>
                    <a:pt x="8713" y="20822"/>
                    <a:pt x="8572" y="20834"/>
                    <a:pt x="8430" y="20834"/>
                  </a:cubicBezTo>
                  <a:cubicBezTo>
                    <a:pt x="7546" y="20834"/>
                    <a:pt x="6449" y="20657"/>
                    <a:pt x="6025" y="19867"/>
                  </a:cubicBezTo>
                  <a:cubicBezTo>
                    <a:pt x="5400" y="18723"/>
                    <a:pt x="7357" y="18440"/>
                    <a:pt x="8100" y="18381"/>
                  </a:cubicBezTo>
                  <a:cubicBezTo>
                    <a:pt x="8088" y="18322"/>
                    <a:pt x="8076" y="18263"/>
                    <a:pt x="8065" y="18204"/>
                  </a:cubicBezTo>
                  <a:cubicBezTo>
                    <a:pt x="7310" y="17804"/>
                    <a:pt x="5447" y="16754"/>
                    <a:pt x="5447" y="16047"/>
                  </a:cubicBezTo>
                  <a:cubicBezTo>
                    <a:pt x="5447" y="15446"/>
                    <a:pt x="6921" y="15245"/>
                    <a:pt x="7864" y="15186"/>
                  </a:cubicBezTo>
                  <a:cubicBezTo>
                    <a:pt x="7888" y="14939"/>
                    <a:pt x="7923" y="14703"/>
                    <a:pt x="7982" y="14467"/>
                  </a:cubicBezTo>
                  <a:cubicBezTo>
                    <a:pt x="7251" y="13689"/>
                    <a:pt x="6237" y="12474"/>
                    <a:pt x="6532" y="12038"/>
                  </a:cubicBezTo>
                  <a:cubicBezTo>
                    <a:pt x="6614" y="11908"/>
                    <a:pt x="6803" y="11861"/>
                    <a:pt x="7039" y="11861"/>
                  </a:cubicBezTo>
                  <a:cubicBezTo>
                    <a:pt x="7546" y="11861"/>
                    <a:pt x="8300" y="12097"/>
                    <a:pt x="8890" y="12321"/>
                  </a:cubicBezTo>
                  <a:cubicBezTo>
                    <a:pt x="9055" y="12062"/>
                    <a:pt x="9244" y="11826"/>
                    <a:pt x="9456" y="11602"/>
                  </a:cubicBezTo>
                  <a:cubicBezTo>
                    <a:pt x="9138" y="10364"/>
                    <a:pt x="8784" y="8477"/>
                    <a:pt x="9456" y="8006"/>
                  </a:cubicBezTo>
                  <a:cubicBezTo>
                    <a:pt x="9550" y="7947"/>
                    <a:pt x="9656" y="7912"/>
                    <a:pt x="9762" y="7912"/>
                  </a:cubicBezTo>
                  <a:cubicBezTo>
                    <a:pt x="10470" y="7912"/>
                    <a:pt x="11389" y="9173"/>
                    <a:pt x="11920" y="9987"/>
                  </a:cubicBezTo>
                  <a:cubicBezTo>
                    <a:pt x="12038" y="9951"/>
                    <a:pt x="12156" y="9916"/>
                    <a:pt x="12286" y="9881"/>
                  </a:cubicBezTo>
                  <a:lnTo>
                    <a:pt x="12297" y="9881"/>
                  </a:lnTo>
                  <a:cubicBezTo>
                    <a:pt x="12274" y="8890"/>
                    <a:pt x="12344" y="7275"/>
                    <a:pt x="13040" y="7051"/>
                  </a:cubicBezTo>
                  <a:cubicBezTo>
                    <a:pt x="13075" y="7039"/>
                    <a:pt x="13111" y="7039"/>
                    <a:pt x="13146" y="7039"/>
                  </a:cubicBezTo>
                  <a:close/>
                  <a:moveTo>
                    <a:pt x="22920" y="24536"/>
                  </a:moveTo>
                  <a:cubicBezTo>
                    <a:pt x="22920" y="24536"/>
                    <a:pt x="21942" y="28745"/>
                    <a:pt x="18511" y="28745"/>
                  </a:cubicBezTo>
                  <a:lnTo>
                    <a:pt x="18310" y="28745"/>
                  </a:lnTo>
                  <a:lnTo>
                    <a:pt x="22920" y="24536"/>
                  </a:lnTo>
                  <a:close/>
                  <a:moveTo>
                    <a:pt x="15268" y="0"/>
                  </a:moveTo>
                  <a:lnTo>
                    <a:pt x="15257" y="12"/>
                  </a:lnTo>
                  <a:cubicBezTo>
                    <a:pt x="8418" y="3643"/>
                    <a:pt x="3761" y="10718"/>
                    <a:pt x="1710" y="16884"/>
                  </a:cubicBezTo>
                  <a:lnTo>
                    <a:pt x="1710" y="16896"/>
                  </a:lnTo>
                  <a:cubicBezTo>
                    <a:pt x="0" y="22072"/>
                    <a:pt x="142" y="26611"/>
                    <a:pt x="2393" y="27931"/>
                  </a:cubicBezTo>
                  <a:cubicBezTo>
                    <a:pt x="5388" y="29700"/>
                    <a:pt x="8996" y="30089"/>
                    <a:pt x="11590" y="30089"/>
                  </a:cubicBezTo>
                  <a:cubicBezTo>
                    <a:pt x="11662" y="30090"/>
                    <a:pt x="11733" y="30090"/>
                    <a:pt x="11805" y="30090"/>
                  </a:cubicBezTo>
                  <a:cubicBezTo>
                    <a:pt x="12877" y="30090"/>
                    <a:pt x="13949" y="30008"/>
                    <a:pt x="15021" y="29853"/>
                  </a:cubicBezTo>
                  <a:lnTo>
                    <a:pt x="16235" y="34062"/>
                  </a:lnTo>
                  <a:cubicBezTo>
                    <a:pt x="16448" y="33980"/>
                    <a:pt x="16660" y="33933"/>
                    <a:pt x="16884" y="33933"/>
                  </a:cubicBezTo>
                  <a:lnTo>
                    <a:pt x="16966" y="33933"/>
                  </a:lnTo>
                  <a:cubicBezTo>
                    <a:pt x="19584" y="33933"/>
                    <a:pt x="20822" y="37635"/>
                    <a:pt x="21211" y="39120"/>
                  </a:cubicBezTo>
                  <a:lnTo>
                    <a:pt x="21246" y="39132"/>
                  </a:lnTo>
                  <a:lnTo>
                    <a:pt x="21305" y="39132"/>
                  </a:lnTo>
                  <a:cubicBezTo>
                    <a:pt x="21341" y="39132"/>
                    <a:pt x="21364" y="39132"/>
                    <a:pt x="21399" y="39144"/>
                  </a:cubicBezTo>
                  <a:cubicBezTo>
                    <a:pt x="22897" y="39344"/>
                    <a:pt x="24406" y="39451"/>
                    <a:pt x="25927" y="39451"/>
                  </a:cubicBezTo>
                  <a:cubicBezTo>
                    <a:pt x="25929" y="39451"/>
                    <a:pt x="25931" y="39451"/>
                    <a:pt x="25933" y="39451"/>
                  </a:cubicBezTo>
                  <a:lnTo>
                    <a:pt x="25933" y="39451"/>
                  </a:lnTo>
                  <a:cubicBezTo>
                    <a:pt x="25935" y="39451"/>
                    <a:pt x="25937" y="39451"/>
                    <a:pt x="25939" y="39451"/>
                  </a:cubicBezTo>
                  <a:cubicBezTo>
                    <a:pt x="26434" y="39451"/>
                    <a:pt x="26929" y="39439"/>
                    <a:pt x="27448" y="39415"/>
                  </a:cubicBezTo>
                  <a:cubicBezTo>
                    <a:pt x="27448" y="39415"/>
                    <a:pt x="27448" y="39415"/>
                    <a:pt x="27448" y="39415"/>
                  </a:cubicBezTo>
                  <a:lnTo>
                    <a:pt x="27448" y="39415"/>
                  </a:lnTo>
                  <a:cubicBezTo>
                    <a:pt x="27444" y="39415"/>
                    <a:pt x="27440" y="39415"/>
                    <a:pt x="27436" y="39415"/>
                  </a:cubicBezTo>
                  <a:cubicBezTo>
                    <a:pt x="26919" y="39439"/>
                    <a:pt x="26414" y="39450"/>
                    <a:pt x="25933" y="39451"/>
                  </a:cubicBezTo>
                  <a:lnTo>
                    <a:pt x="25933" y="39451"/>
                  </a:lnTo>
                  <a:cubicBezTo>
                    <a:pt x="24414" y="39450"/>
                    <a:pt x="22907" y="39344"/>
                    <a:pt x="21411" y="39132"/>
                  </a:cubicBezTo>
                  <a:cubicBezTo>
                    <a:pt x="21529" y="37658"/>
                    <a:pt x="22119" y="33921"/>
                    <a:pt x="24630" y="33921"/>
                  </a:cubicBezTo>
                  <a:lnTo>
                    <a:pt x="24654" y="33921"/>
                  </a:lnTo>
                  <a:cubicBezTo>
                    <a:pt x="27153" y="33956"/>
                    <a:pt x="27436" y="37812"/>
                    <a:pt x="27448" y="39415"/>
                  </a:cubicBezTo>
                  <a:lnTo>
                    <a:pt x="27448" y="39415"/>
                  </a:lnTo>
                  <a:cubicBezTo>
                    <a:pt x="27633" y="39415"/>
                    <a:pt x="27818" y="39403"/>
                    <a:pt x="28026" y="39392"/>
                  </a:cubicBezTo>
                  <a:cubicBezTo>
                    <a:pt x="27931" y="38731"/>
                    <a:pt x="27330" y="33638"/>
                    <a:pt x="29323" y="33213"/>
                  </a:cubicBezTo>
                  <a:cubicBezTo>
                    <a:pt x="29417" y="33190"/>
                    <a:pt x="29523" y="33178"/>
                    <a:pt x="29617" y="33178"/>
                  </a:cubicBezTo>
                  <a:cubicBezTo>
                    <a:pt x="31138" y="33178"/>
                    <a:pt x="33579" y="35171"/>
                    <a:pt x="34994" y="36456"/>
                  </a:cubicBezTo>
                  <a:cubicBezTo>
                    <a:pt x="34664" y="35477"/>
                    <a:pt x="34216" y="34546"/>
                    <a:pt x="33661" y="33685"/>
                  </a:cubicBezTo>
                  <a:cubicBezTo>
                    <a:pt x="32695" y="32188"/>
                    <a:pt x="31327" y="30867"/>
                    <a:pt x="29606" y="30443"/>
                  </a:cubicBezTo>
                  <a:cubicBezTo>
                    <a:pt x="28768" y="30231"/>
                    <a:pt x="27884" y="30254"/>
                    <a:pt x="27059" y="30030"/>
                  </a:cubicBezTo>
                  <a:cubicBezTo>
                    <a:pt x="25762" y="29653"/>
                    <a:pt x="24701" y="28733"/>
                    <a:pt x="24182" y="27495"/>
                  </a:cubicBezTo>
                  <a:cubicBezTo>
                    <a:pt x="23722" y="26387"/>
                    <a:pt x="23734" y="25161"/>
                    <a:pt x="23793" y="23958"/>
                  </a:cubicBezTo>
                  <a:cubicBezTo>
                    <a:pt x="23958" y="20987"/>
                    <a:pt x="24441" y="18039"/>
                    <a:pt x="24477" y="15068"/>
                  </a:cubicBezTo>
                  <a:cubicBezTo>
                    <a:pt x="24524" y="12085"/>
                    <a:pt x="24111" y="9020"/>
                    <a:pt x="22649" y="6450"/>
                  </a:cubicBezTo>
                  <a:cubicBezTo>
                    <a:pt x="22307" y="5860"/>
                    <a:pt x="21930" y="5306"/>
                    <a:pt x="21506" y="4775"/>
                  </a:cubicBezTo>
                  <a:lnTo>
                    <a:pt x="21411" y="4775"/>
                  </a:lnTo>
                  <a:cubicBezTo>
                    <a:pt x="17933" y="4775"/>
                    <a:pt x="16047" y="1710"/>
                    <a:pt x="15268" y="0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6195350" y="3951350"/>
              <a:ext cx="200775" cy="155050"/>
            </a:xfrm>
            <a:custGeom>
              <a:rect b="b" l="l" r="r" t="t"/>
              <a:pathLst>
                <a:path extrusionOk="0" h="6202" w="8031">
                  <a:moveTo>
                    <a:pt x="2300" y="0"/>
                  </a:moveTo>
                  <a:cubicBezTo>
                    <a:pt x="2194" y="0"/>
                    <a:pt x="2100" y="0"/>
                    <a:pt x="1994" y="24"/>
                  </a:cubicBezTo>
                  <a:cubicBezTo>
                    <a:pt x="1" y="448"/>
                    <a:pt x="614" y="5553"/>
                    <a:pt x="697" y="6202"/>
                  </a:cubicBezTo>
                  <a:cubicBezTo>
                    <a:pt x="2265" y="6107"/>
                    <a:pt x="3833" y="5860"/>
                    <a:pt x="5354" y="5483"/>
                  </a:cubicBezTo>
                  <a:cubicBezTo>
                    <a:pt x="6262" y="5247"/>
                    <a:pt x="7158" y="4964"/>
                    <a:pt x="8030" y="4622"/>
                  </a:cubicBezTo>
                  <a:cubicBezTo>
                    <a:pt x="7936" y="4162"/>
                    <a:pt x="7818" y="3714"/>
                    <a:pt x="7665" y="3266"/>
                  </a:cubicBezTo>
                  <a:cubicBezTo>
                    <a:pt x="6262" y="1993"/>
                    <a:pt x="3809" y="0"/>
                    <a:pt x="2300" y="0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5647200" y="3297575"/>
              <a:ext cx="454150" cy="521750"/>
            </a:xfrm>
            <a:custGeom>
              <a:rect b="b" l="l" r="r" t="t"/>
              <a:pathLst>
                <a:path extrusionOk="0" h="20870" w="18166">
                  <a:moveTo>
                    <a:pt x="7755" y="0"/>
                  </a:moveTo>
                  <a:cubicBezTo>
                    <a:pt x="7720" y="0"/>
                    <a:pt x="7684" y="0"/>
                    <a:pt x="7649" y="12"/>
                  </a:cubicBezTo>
                  <a:cubicBezTo>
                    <a:pt x="6941" y="236"/>
                    <a:pt x="6871" y="1851"/>
                    <a:pt x="6906" y="2842"/>
                  </a:cubicBezTo>
                  <a:cubicBezTo>
                    <a:pt x="7012" y="2818"/>
                    <a:pt x="7118" y="2795"/>
                    <a:pt x="7224" y="2771"/>
                  </a:cubicBezTo>
                  <a:cubicBezTo>
                    <a:pt x="7559" y="2702"/>
                    <a:pt x="7901" y="2666"/>
                    <a:pt x="8243" y="2666"/>
                  </a:cubicBezTo>
                  <a:cubicBezTo>
                    <a:pt x="8541" y="2666"/>
                    <a:pt x="8839" y="2693"/>
                    <a:pt x="9134" y="2747"/>
                  </a:cubicBezTo>
                  <a:cubicBezTo>
                    <a:pt x="8887" y="1675"/>
                    <a:pt x="8415" y="0"/>
                    <a:pt x="7767" y="0"/>
                  </a:cubicBezTo>
                  <a:close/>
                  <a:moveTo>
                    <a:pt x="11646" y="484"/>
                  </a:moveTo>
                  <a:cubicBezTo>
                    <a:pt x="10325" y="484"/>
                    <a:pt x="9724" y="1887"/>
                    <a:pt x="9465" y="2818"/>
                  </a:cubicBezTo>
                  <a:cubicBezTo>
                    <a:pt x="10384" y="3042"/>
                    <a:pt x="11233" y="3514"/>
                    <a:pt x="11929" y="4162"/>
                  </a:cubicBezTo>
                  <a:lnTo>
                    <a:pt x="11952" y="4186"/>
                  </a:lnTo>
                  <a:cubicBezTo>
                    <a:pt x="12542" y="2960"/>
                    <a:pt x="13438" y="661"/>
                    <a:pt x="11846" y="495"/>
                  </a:cubicBezTo>
                  <a:cubicBezTo>
                    <a:pt x="11787" y="484"/>
                    <a:pt x="11717" y="484"/>
                    <a:pt x="11646" y="484"/>
                  </a:cubicBezTo>
                  <a:close/>
                  <a:moveTo>
                    <a:pt x="4371" y="861"/>
                  </a:moveTo>
                  <a:cubicBezTo>
                    <a:pt x="4265" y="861"/>
                    <a:pt x="4159" y="896"/>
                    <a:pt x="4065" y="967"/>
                  </a:cubicBezTo>
                  <a:cubicBezTo>
                    <a:pt x="3393" y="1427"/>
                    <a:pt x="3746" y="3325"/>
                    <a:pt x="4065" y="4551"/>
                  </a:cubicBezTo>
                  <a:cubicBezTo>
                    <a:pt x="4407" y="4174"/>
                    <a:pt x="4807" y="3844"/>
                    <a:pt x="5232" y="3573"/>
                  </a:cubicBezTo>
                  <a:cubicBezTo>
                    <a:pt x="5645" y="3313"/>
                    <a:pt x="6081" y="3101"/>
                    <a:pt x="6529" y="2948"/>
                  </a:cubicBezTo>
                  <a:cubicBezTo>
                    <a:pt x="6010" y="2134"/>
                    <a:pt x="5090" y="873"/>
                    <a:pt x="4383" y="873"/>
                  </a:cubicBezTo>
                  <a:lnTo>
                    <a:pt x="4371" y="861"/>
                  </a:lnTo>
                  <a:close/>
                  <a:moveTo>
                    <a:pt x="14358" y="3089"/>
                  </a:moveTo>
                  <a:cubicBezTo>
                    <a:pt x="13450" y="3089"/>
                    <a:pt x="12601" y="3785"/>
                    <a:pt x="12082" y="4316"/>
                  </a:cubicBezTo>
                  <a:cubicBezTo>
                    <a:pt x="12695" y="4964"/>
                    <a:pt x="13202" y="5707"/>
                    <a:pt x="13568" y="6520"/>
                  </a:cubicBezTo>
                  <a:cubicBezTo>
                    <a:pt x="14334" y="5813"/>
                    <a:pt x="16386" y="3726"/>
                    <a:pt x="14971" y="3195"/>
                  </a:cubicBezTo>
                  <a:cubicBezTo>
                    <a:pt x="14770" y="3125"/>
                    <a:pt x="14570" y="3089"/>
                    <a:pt x="14358" y="3089"/>
                  </a:cubicBezTo>
                  <a:close/>
                  <a:moveTo>
                    <a:pt x="1648" y="4811"/>
                  </a:moveTo>
                  <a:cubicBezTo>
                    <a:pt x="1400" y="4811"/>
                    <a:pt x="1223" y="4870"/>
                    <a:pt x="1129" y="4999"/>
                  </a:cubicBezTo>
                  <a:cubicBezTo>
                    <a:pt x="834" y="5424"/>
                    <a:pt x="1860" y="6638"/>
                    <a:pt x="2579" y="7416"/>
                  </a:cubicBezTo>
                  <a:cubicBezTo>
                    <a:pt x="2744" y="6650"/>
                    <a:pt x="3051" y="5931"/>
                    <a:pt x="3487" y="5271"/>
                  </a:cubicBezTo>
                  <a:cubicBezTo>
                    <a:pt x="2897" y="5058"/>
                    <a:pt x="2155" y="4811"/>
                    <a:pt x="1648" y="4811"/>
                  </a:cubicBezTo>
                  <a:close/>
                  <a:moveTo>
                    <a:pt x="2473" y="8136"/>
                  </a:moveTo>
                  <a:cubicBezTo>
                    <a:pt x="2473" y="8140"/>
                    <a:pt x="2472" y="8143"/>
                    <a:pt x="2472" y="8147"/>
                  </a:cubicBezTo>
                  <a:lnTo>
                    <a:pt x="2472" y="8147"/>
                  </a:lnTo>
                  <a:cubicBezTo>
                    <a:pt x="2472" y="8147"/>
                    <a:pt x="2473" y="8147"/>
                    <a:pt x="2473" y="8147"/>
                  </a:cubicBezTo>
                  <a:lnTo>
                    <a:pt x="2473" y="8136"/>
                  </a:lnTo>
                  <a:close/>
                  <a:moveTo>
                    <a:pt x="15301" y="6461"/>
                  </a:moveTo>
                  <a:cubicBezTo>
                    <a:pt x="14735" y="6461"/>
                    <a:pt x="14181" y="6544"/>
                    <a:pt x="13638" y="6674"/>
                  </a:cubicBezTo>
                  <a:cubicBezTo>
                    <a:pt x="14039" y="7546"/>
                    <a:pt x="14346" y="8466"/>
                    <a:pt x="14570" y="9409"/>
                  </a:cubicBezTo>
                  <a:cubicBezTo>
                    <a:pt x="15537" y="9114"/>
                    <a:pt x="18024" y="8242"/>
                    <a:pt x="17199" y="7169"/>
                  </a:cubicBezTo>
                  <a:cubicBezTo>
                    <a:pt x="16775" y="6615"/>
                    <a:pt x="16020" y="6461"/>
                    <a:pt x="15301" y="6461"/>
                  </a:cubicBezTo>
                  <a:close/>
                  <a:moveTo>
                    <a:pt x="2472" y="8147"/>
                  </a:moveTo>
                  <a:cubicBezTo>
                    <a:pt x="1529" y="8206"/>
                    <a:pt x="56" y="8407"/>
                    <a:pt x="56" y="9008"/>
                  </a:cubicBezTo>
                  <a:cubicBezTo>
                    <a:pt x="56" y="9715"/>
                    <a:pt x="1919" y="10765"/>
                    <a:pt x="2673" y="11166"/>
                  </a:cubicBezTo>
                  <a:cubicBezTo>
                    <a:pt x="2532" y="10376"/>
                    <a:pt x="2449" y="9586"/>
                    <a:pt x="2449" y="8796"/>
                  </a:cubicBezTo>
                  <a:lnTo>
                    <a:pt x="2449" y="8643"/>
                  </a:lnTo>
                  <a:cubicBezTo>
                    <a:pt x="2449" y="8481"/>
                    <a:pt x="2461" y="8309"/>
                    <a:pt x="2472" y="8147"/>
                  </a:cubicBezTo>
                  <a:close/>
                  <a:moveTo>
                    <a:pt x="2697" y="11319"/>
                  </a:moveTo>
                  <a:cubicBezTo>
                    <a:pt x="2697" y="11319"/>
                    <a:pt x="2697" y="11320"/>
                    <a:pt x="2697" y="11320"/>
                  </a:cubicBezTo>
                  <a:lnTo>
                    <a:pt x="2697" y="11320"/>
                  </a:lnTo>
                  <a:cubicBezTo>
                    <a:pt x="2701" y="11320"/>
                    <a:pt x="2705" y="11319"/>
                    <a:pt x="2709" y="11319"/>
                  </a:cubicBezTo>
                  <a:close/>
                  <a:moveTo>
                    <a:pt x="14593" y="9515"/>
                  </a:moveTo>
                  <a:lnTo>
                    <a:pt x="14593" y="9515"/>
                  </a:lnTo>
                  <a:cubicBezTo>
                    <a:pt x="14794" y="10411"/>
                    <a:pt x="14900" y="11319"/>
                    <a:pt x="14924" y="12239"/>
                  </a:cubicBezTo>
                  <a:cubicBezTo>
                    <a:pt x="15831" y="12156"/>
                    <a:pt x="18166" y="11814"/>
                    <a:pt x="17954" y="10788"/>
                  </a:cubicBezTo>
                  <a:cubicBezTo>
                    <a:pt x="17741" y="9763"/>
                    <a:pt x="15513" y="9562"/>
                    <a:pt x="14593" y="9515"/>
                  </a:cubicBezTo>
                  <a:close/>
                  <a:moveTo>
                    <a:pt x="2697" y="11320"/>
                  </a:moveTo>
                  <a:lnTo>
                    <a:pt x="2697" y="11320"/>
                  </a:lnTo>
                  <a:cubicBezTo>
                    <a:pt x="1934" y="11393"/>
                    <a:pt x="0" y="11678"/>
                    <a:pt x="622" y="12816"/>
                  </a:cubicBezTo>
                  <a:cubicBezTo>
                    <a:pt x="1058" y="13606"/>
                    <a:pt x="2155" y="13783"/>
                    <a:pt x="3027" y="13783"/>
                  </a:cubicBezTo>
                  <a:cubicBezTo>
                    <a:pt x="3180" y="13783"/>
                    <a:pt x="3310" y="13783"/>
                    <a:pt x="3440" y="13771"/>
                  </a:cubicBezTo>
                  <a:cubicBezTo>
                    <a:pt x="3110" y="12982"/>
                    <a:pt x="2862" y="12157"/>
                    <a:pt x="2697" y="11320"/>
                  </a:cubicBezTo>
                  <a:close/>
                  <a:moveTo>
                    <a:pt x="14935" y="12392"/>
                  </a:moveTo>
                  <a:lnTo>
                    <a:pt x="14935" y="12404"/>
                  </a:lnTo>
                  <a:cubicBezTo>
                    <a:pt x="14947" y="13618"/>
                    <a:pt x="14770" y="14797"/>
                    <a:pt x="14346" y="15787"/>
                  </a:cubicBezTo>
                  <a:cubicBezTo>
                    <a:pt x="14546" y="15811"/>
                    <a:pt x="14770" y="15823"/>
                    <a:pt x="15018" y="15823"/>
                  </a:cubicBezTo>
                  <a:cubicBezTo>
                    <a:pt x="15938" y="15823"/>
                    <a:pt x="17022" y="15634"/>
                    <a:pt x="17329" y="14797"/>
                  </a:cubicBezTo>
                  <a:cubicBezTo>
                    <a:pt x="17789" y="13594"/>
                    <a:pt x="15772" y="12698"/>
                    <a:pt x="14935" y="12392"/>
                  </a:cubicBezTo>
                  <a:close/>
                  <a:moveTo>
                    <a:pt x="3581" y="14113"/>
                  </a:moveTo>
                  <a:cubicBezTo>
                    <a:pt x="2756" y="14691"/>
                    <a:pt x="1506" y="15740"/>
                    <a:pt x="1907" y="16625"/>
                  </a:cubicBezTo>
                  <a:cubicBezTo>
                    <a:pt x="2049" y="16955"/>
                    <a:pt x="2367" y="17084"/>
                    <a:pt x="2756" y="17084"/>
                  </a:cubicBezTo>
                  <a:cubicBezTo>
                    <a:pt x="3428" y="17084"/>
                    <a:pt x="4336" y="16719"/>
                    <a:pt x="4973" y="16412"/>
                  </a:cubicBezTo>
                  <a:cubicBezTo>
                    <a:pt x="4407" y="15705"/>
                    <a:pt x="3947" y="14939"/>
                    <a:pt x="3581" y="14113"/>
                  </a:cubicBezTo>
                  <a:close/>
                  <a:moveTo>
                    <a:pt x="8050" y="18582"/>
                  </a:moveTo>
                  <a:cubicBezTo>
                    <a:pt x="8054" y="18583"/>
                    <a:pt x="8058" y="18584"/>
                    <a:pt x="8062" y="18585"/>
                  </a:cubicBezTo>
                  <a:lnTo>
                    <a:pt x="8062" y="18585"/>
                  </a:lnTo>
                  <a:cubicBezTo>
                    <a:pt x="8062" y="18584"/>
                    <a:pt x="8062" y="18583"/>
                    <a:pt x="8062" y="18582"/>
                  </a:cubicBezTo>
                  <a:close/>
                  <a:moveTo>
                    <a:pt x="14039" y="16424"/>
                  </a:moveTo>
                  <a:cubicBezTo>
                    <a:pt x="13497" y="17391"/>
                    <a:pt x="12624" y="18122"/>
                    <a:pt x="11587" y="18476"/>
                  </a:cubicBezTo>
                  <a:cubicBezTo>
                    <a:pt x="12165" y="18924"/>
                    <a:pt x="12907" y="19383"/>
                    <a:pt x="13532" y="19383"/>
                  </a:cubicBezTo>
                  <a:cubicBezTo>
                    <a:pt x="13546" y="19384"/>
                    <a:pt x="13560" y="19384"/>
                    <a:pt x="13574" y="19384"/>
                  </a:cubicBezTo>
                  <a:cubicBezTo>
                    <a:pt x="13806" y="19384"/>
                    <a:pt x="14026" y="19292"/>
                    <a:pt x="14204" y="19148"/>
                  </a:cubicBezTo>
                  <a:cubicBezTo>
                    <a:pt x="14935" y="18476"/>
                    <a:pt x="14464" y="17226"/>
                    <a:pt x="14039" y="16424"/>
                  </a:cubicBezTo>
                  <a:close/>
                  <a:moveTo>
                    <a:pt x="5208" y="16695"/>
                  </a:moveTo>
                  <a:cubicBezTo>
                    <a:pt x="4607" y="17556"/>
                    <a:pt x="3852" y="18983"/>
                    <a:pt x="4866" y="19572"/>
                  </a:cubicBezTo>
                  <a:cubicBezTo>
                    <a:pt x="5067" y="19678"/>
                    <a:pt x="5279" y="19749"/>
                    <a:pt x="5503" y="19749"/>
                  </a:cubicBezTo>
                  <a:cubicBezTo>
                    <a:pt x="6317" y="19749"/>
                    <a:pt x="7083" y="18983"/>
                    <a:pt x="7566" y="18405"/>
                  </a:cubicBezTo>
                  <a:cubicBezTo>
                    <a:pt x="6659" y="18028"/>
                    <a:pt x="5857" y="17438"/>
                    <a:pt x="5208" y="16695"/>
                  </a:cubicBezTo>
                  <a:close/>
                  <a:moveTo>
                    <a:pt x="8062" y="18585"/>
                  </a:moveTo>
                  <a:cubicBezTo>
                    <a:pt x="8121" y="19493"/>
                    <a:pt x="8357" y="20869"/>
                    <a:pt x="9158" y="20869"/>
                  </a:cubicBezTo>
                  <a:lnTo>
                    <a:pt x="9193" y="20869"/>
                  </a:lnTo>
                  <a:cubicBezTo>
                    <a:pt x="9936" y="20822"/>
                    <a:pt x="10314" y="19655"/>
                    <a:pt x="10502" y="18735"/>
                  </a:cubicBezTo>
                  <a:lnTo>
                    <a:pt x="10502" y="18735"/>
                  </a:lnTo>
                  <a:cubicBezTo>
                    <a:pt x="10207" y="18782"/>
                    <a:pt x="9913" y="18794"/>
                    <a:pt x="9618" y="18794"/>
                  </a:cubicBezTo>
                  <a:cubicBezTo>
                    <a:pt x="9276" y="18794"/>
                    <a:pt x="8946" y="18770"/>
                    <a:pt x="8616" y="18711"/>
                  </a:cubicBezTo>
                  <a:cubicBezTo>
                    <a:pt x="8431" y="18677"/>
                    <a:pt x="8246" y="18631"/>
                    <a:pt x="8062" y="18585"/>
                  </a:cubicBezTo>
                  <a:close/>
                </a:path>
              </a:pathLst>
            </a:custGeom>
            <a:solidFill>
              <a:srgbClr val="00B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5708700" y="3364175"/>
              <a:ext cx="315425" cy="403550"/>
            </a:xfrm>
            <a:custGeom>
              <a:rect b="b" l="l" r="r" t="t"/>
              <a:pathLst>
                <a:path extrusionOk="0" h="16142" w="12617">
                  <a:moveTo>
                    <a:pt x="1" y="6132"/>
                  </a:moveTo>
                  <a:cubicBezTo>
                    <a:pt x="1" y="6294"/>
                    <a:pt x="4" y="6459"/>
                    <a:pt x="10" y="6624"/>
                  </a:cubicBezTo>
                  <a:lnTo>
                    <a:pt x="10" y="6624"/>
                  </a:lnTo>
                  <a:cubicBezTo>
                    <a:pt x="4" y="6461"/>
                    <a:pt x="1" y="6297"/>
                    <a:pt x="1" y="6132"/>
                  </a:cubicBezTo>
                  <a:close/>
                  <a:moveTo>
                    <a:pt x="10" y="6624"/>
                  </a:moveTo>
                  <a:lnTo>
                    <a:pt x="10" y="6624"/>
                  </a:lnTo>
                  <a:cubicBezTo>
                    <a:pt x="31" y="7195"/>
                    <a:pt x="90" y="7759"/>
                    <a:pt x="190" y="8317"/>
                  </a:cubicBezTo>
                  <a:lnTo>
                    <a:pt x="190" y="8317"/>
                  </a:lnTo>
                  <a:cubicBezTo>
                    <a:pt x="92" y="7744"/>
                    <a:pt x="32" y="7176"/>
                    <a:pt x="10" y="6624"/>
                  </a:cubicBezTo>
                  <a:close/>
                  <a:moveTo>
                    <a:pt x="190" y="8317"/>
                  </a:moveTo>
                  <a:cubicBezTo>
                    <a:pt x="707" y="11327"/>
                    <a:pt x="2279" y="14437"/>
                    <a:pt x="4845" y="15629"/>
                  </a:cubicBezTo>
                  <a:lnTo>
                    <a:pt x="4845" y="15629"/>
                  </a:lnTo>
                  <a:cubicBezTo>
                    <a:pt x="4049" y="15245"/>
                    <a:pt x="3344" y="14711"/>
                    <a:pt x="2772" y="14043"/>
                  </a:cubicBezTo>
                  <a:cubicBezTo>
                    <a:pt x="2678" y="13949"/>
                    <a:pt x="2607" y="13854"/>
                    <a:pt x="2524" y="13760"/>
                  </a:cubicBezTo>
                  <a:cubicBezTo>
                    <a:pt x="1958" y="13053"/>
                    <a:pt x="1499" y="12286"/>
                    <a:pt x="1145" y="11461"/>
                  </a:cubicBezTo>
                  <a:cubicBezTo>
                    <a:pt x="1086" y="11355"/>
                    <a:pt x="1039" y="11237"/>
                    <a:pt x="992" y="11119"/>
                  </a:cubicBezTo>
                  <a:cubicBezTo>
                    <a:pt x="673" y="10329"/>
                    <a:pt x="426" y="9516"/>
                    <a:pt x="261" y="8679"/>
                  </a:cubicBezTo>
                  <a:cubicBezTo>
                    <a:pt x="249" y="8620"/>
                    <a:pt x="237" y="8561"/>
                    <a:pt x="225" y="8502"/>
                  </a:cubicBezTo>
                  <a:cubicBezTo>
                    <a:pt x="213" y="8440"/>
                    <a:pt x="201" y="8378"/>
                    <a:pt x="190" y="8317"/>
                  </a:cubicBezTo>
                  <a:close/>
                  <a:moveTo>
                    <a:pt x="4845" y="15629"/>
                  </a:moveTo>
                  <a:lnTo>
                    <a:pt x="4845" y="15629"/>
                  </a:lnTo>
                  <a:cubicBezTo>
                    <a:pt x="4935" y="15672"/>
                    <a:pt x="5026" y="15713"/>
                    <a:pt x="5118" y="15753"/>
                  </a:cubicBezTo>
                  <a:cubicBezTo>
                    <a:pt x="5283" y="15812"/>
                    <a:pt x="5437" y="15871"/>
                    <a:pt x="5613" y="15918"/>
                  </a:cubicBezTo>
                  <a:cubicBezTo>
                    <a:pt x="5790" y="15977"/>
                    <a:pt x="5979" y="16024"/>
                    <a:pt x="6168" y="16047"/>
                  </a:cubicBezTo>
                  <a:cubicBezTo>
                    <a:pt x="5701" y="15964"/>
                    <a:pt x="5260" y="15821"/>
                    <a:pt x="4845" y="15629"/>
                  </a:cubicBezTo>
                  <a:close/>
                  <a:moveTo>
                    <a:pt x="5790" y="1"/>
                  </a:moveTo>
                  <a:cubicBezTo>
                    <a:pt x="5437" y="1"/>
                    <a:pt x="5095" y="36"/>
                    <a:pt x="4753" y="107"/>
                  </a:cubicBezTo>
                  <a:cubicBezTo>
                    <a:pt x="5755" y="319"/>
                    <a:pt x="6686" y="803"/>
                    <a:pt x="7429" y="1498"/>
                  </a:cubicBezTo>
                  <a:cubicBezTo>
                    <a:pt x="10612" y="4387"/>
                    <a:pt x="12617" y="14762"/>
                    <a:pt x="6403" y="16012"/>
                  </a:cubicBezTo>
                  <a:cubicBezTo>
                    <a:pt x="6321" y="16024"/>
                    <a:pt x="6238" y="16036"/>
                    <a:pt x="6168" y="16047"/>
                  </a:cubicBezTo>
                  <a:cubicBezTo>
                    <a:pt x="6498" y="16106"/>
                    <a:pt x="6828" y="16142"/>
                    <a:pt x="7170" y="16142"/>
                  </a:cubicBezTo>
                  <a:cubicBezTo>
                    <a:pt x="7464" y="16142"/>
                    <a:pt x="7759" y="16118"/>
                    <a:pt x="8054" y="16083"/>
                  </a:cubicBezTo>
                  <a:cubicBezTo>
                    <a:pt x="8184" y="16059"/>
                    <a:pt x="8313" y="16036"/>
                    <a:pt x="8443" y="16012"/>
                  </a:cubicBezTo>
                  <a:cubicBezTo>
                    <a:pt x="8679" y="15965"/>
                    <a:pt x="8915" y="15894"/>
                    <a:pt x="9139" y="15823"/>
                  </a:cubicBezTo>
                  <a:cubicBezTo>
                    <a:pt x="10176" y="15458"/>
                    <a:pt x="11049" y="14739"/>
                    <a:pt x="11591" y="13772"/>
                  </a:cubicBezTo>
                  <a:cubicBezTo>
                    <a:pt x="11709" y="13571"/>
                    <a:pt x="11815" y="13359"/>
                    <a:pt x="11898" y="13147"/>
                  </a:cubicBezTo>
                  <a:cubicBezTo>
                    <a:pt x="12322" y="12145"/>
                    <a:pt x="12499" y="10966"/>
                    <a:pt x="12487" y="9751"/>
                  </a:cubicBezTo>
                  <a:lnTo>
                    <a:pt x="12487" y="9610"/>
                  </a:lnTo>
                  <a:cubicBezTo>
                    <a:pt x="12464" y="8690"/>
                    <a:pt x="12357" y="7771"/>
                    <a:pt x="12145" y="6875"/>
                  </a:cubicBezTo>
                  <a:lnTo>
                    <a:pt x="12122" y="6757"/>
                  </a:lnTo>
                  <a:cubicBezTo>
                    <a:pt x="11909" y="5825"/>
                    <a:pt x="11603" y="4906"/>
                    <a:pt x="11202" y="4033"/>
                  </a:cubicBezTo>
                  <a:cubicBezTo>
                    <a:pt x="11178" y="3986"/>
                    <a:pt x="11155" y="3939"/>
                    <a:pt x="11131" y="3892"/>
                  </a:cubicBezTo>
                  <a:cubicBezTo>
                    <a:pt x="10754" y="3078"/>
                    <a:pt x="10259" y="2324"/>
                    <a:pt x="9646" y="1675"/>
                  </a:cubicBezTo>
                  <a:lnTo>
                    <a:pt x="9504" y="1545"/>
                  </a:lnTo>
                  <a:lnTo>
                    <a:pt x="9469" y="1522"/>
                  </a:lnTo>
                  <a:cubicBezTo>
                    <a:pt x="8785" y="862"/>
                    <a:pt x="7936" y="402"/>
                    <a:pt x="7016" y="178"/>
                  </a:cubicBezTo>
                  <a:cubicBezTo>
                    <a:pt x="6899" y="142"/>
                    <a:pt x="6792" y="119"/>
                    <a:pt x="6674" y="107"/>
                  </a:cubicBezTo>
                  <a:cubicBezTo>
                    <a:pt x="6380" y="48"/>
                    <a:pt x="6085" y="24"/>
                    <a:pt x="5790" y="24"/>
                  </a:cubicBezTo>
                  <a:lnTo>
                    <a:pt x="5790" y="1"/>
                  </a:ln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5708425" y="3366850"/>
              <a:ext cx="315700" cy="398525"/>
            </a:xfrm>
            <a:custGeom>
              <a:rect b="b" l="l" r="r" t="t"/>
              <a:pathLst>
                <a:path extrusionOk="0" h="15941" w="12628">
                  <a:moveTo>
                    <a:pt x="7027" y="3938"/>
                  </a:moveTo>
                  <a:cubicBezTo>
                    <a:pt x="8643" y="3938"/>
                    <a:pt x="10116" y="7652"/>
                    <a:pt x="7959" y="12227"/>
                  </a:cubicBezTo>
                  <a:cubicBezTo>
                    <a:pt x="3372" y="11130"/>
                    <a:pt x="672" y="7534"/>
                    <a:pt x="2323" y="5836"/>
                  </a:cubicBezTo>
                  <a:cubicBezTo>
                    <a:pt x="2618" y="5506"/>
                    <a:pt x="3030" y="5306"/>
                    <a:pt x="3479" y="5306"/>
                  </a:cubicBezTo>
                  <a:cubicBezTo>
                    <a:pt x="4764" y="5306"/>
                    <a:pt x="5907" y="6992"/>
                    <a:pt x="5907" y="6992"/>
                  </a:cubicBezTo>
                  <a:lnTo>
                    <a:pt x="5919" y="6980"/>
                  </a:lnTo>
                  <a:cubicBezTo>
                    <a:pt x="5919" y="6980"/>
                    <a:pt x="5318" y="4032"/>
                    <a:pt x="6957" y="3938"/>
                  </a:cubicBezTo>
                  <a:close/>
                  <a:moveTo>
                    <a:pt x="4764" y="0"/>
                  </a:moveTo>
                  <a:cubicBezTo>
                    <a:pt x="4658" y="24"/>
                    <a:pt x="4551" y="47"/>
                    <a:pt x="4445" y="71"/>
                  </a:cubicBezTo>
                  <a:cubicBezTo>
                    <a:pt x="4339" y="106"/>
                    <a:pt x="4198" y="141"/>
                    <a:pt x="4080" y="189"/>
                  </a:cubicBezTo>
                  <a:cubicBezTo>
                    <a:pt x="3620" y="330"/>
                    <a:pt x="3184" y="542"/>
                    <a:pt x="2783" y="802"/>
                  </a:cubicBezTo>
                  <a:cubicBezTo>
                    <a:pt x="2099" y="1250"/>
                    <a:pt x="1510" y="1827"/>
                    <a:pt x="1050" y="2511"/>
                  </a:cubicBezTo>
                  <a:cubicBezTo>
                    <a:pt x="613" y="3160"/>
                    <a:pt x="307" y="3891"/>
                    <a:pt x="142" y="4657"/>
                  </a:cubicBezTo>
                  <a:cubicBezTo>
                    <a:pt x="95" y="4893"/>
                    <a:pt x="59" y="5129"/>
                    <a:pt x="36" y="5376"/>
                  </a:cubicBezTo>
                  <a:cubicBezTo>
                    <a:pt x="12" y="5541"/>
                    <a:pt x="12" y="5706"/>
                    <a:pt x="0" y="5872"/>
                  </a:cubicBezTo>
                  <a:lnTo>
                    <a:pt x="0" y="6025"/>
                  </a:lnTo>
                  <a:cubicBezTo>
                    <a:pt x="0" y="10022"/>
                    <a:pt x="2111" y="15209"/>
                    <a:pt x="6167" y="15940"/>
                  </a:cubicBezTo>
                  <a:cubicBezTo>
                    <a:pt x="6249" y="15929"/>
                    <a:pt x="6332" y="15917"/>
                    <a:pt x="6414" y="15905"/>
                  </a:cubicBezTo>
                  <a:cubicBezTo>
                    <a:pt x="12628" y="14644"/>
                    <a:pt x="10635" y="4280"/>
                    <a:pt x="7440" y="1391"/>
                  </a:cubicBezTo>
                  <a:cubicBezTo>
                    <a:pt x="6697" y="696"/>
                    <a:pt x="5766" y="212"/>
                    <a:pt x="4764" y="0"/>
                  </a:cubicBezTo>
                  <a:close/>
                </a:path>
              </a:pathLst>
            </a:custGeom>
            <a:solidFill>
              <a:srgbClr val="1D0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5725225" y="3465275"/>
              <a:ext cx="236425" cy="206950"/>
            </a:xfrm>
            <a:custGeom>
              <a:rect b="b" l="l" r="r" t="t"/>
              <a:pathLst>
                <a:path extrusionOk="0" h="8278" w="9457">
                  <a:moveTo>
                    <a:pt x="6285" y="1"/>
                  </a:moveTo>
                  <a:cubicBezTo>
                    <a:pt x="4646" y="107"/>
                    <a:pt x="5247" y="3043"/>
                    <a:pt x="5247" y="3043"/>
                  </a:cubicBezTo>
                  <a:cubicBezTo>
                    <a:pt x="5247" y="3043"/>
                    <a:pt x="4092" y="1357"/>
                    <a:pt x="2807" y="1357"/>
                  </a:cubicBezTo>
                  <a:cubicBezTo>
                    <a:pt x="2358" y="1369"/>
                    <a:pt x="1946" y="1569"/>
                    <a:pt x="1651" y="1899"/>
                  </a:cubicBezTo>
                  <a:cubicBezTo>
                    <a:pt x="0" y="3597"/>
                    <a:pt x="2700" y="7181"/>
                    <a:pt x="7287" y="8278"/>
                  </a:cubicBezTo>
                  <a:cubicBezTo>
                    <a:pt x="9456" y="3703"/>
                    <a:pt x="7971" y="1"/>
                    <a:pt x="6355" y="1"/>
                  </a:cubicBezTo>
                  <a:close/>
                </a:path>
              </a:pathLst>
            </a:custGeom>
            <a:solidFill>
              <a:srgbClr val="E22C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5969875" y="3735000"/>
              <a:ext cx="115275" cy="105250"/>
            </a:xfrm>
            <a:custGeom>
              <a:rect b="b" l="l" r="r" t="t"/>
              <a:pathLst>
                <a:path extrusionOk="0" h="4210" w="4611">
                  <a:moveTo>
                    <a:pt x="4610" y="0"/>
                  </a:moveTo>
                  <a:cubicBezTo>
                    <a:pt x="4610" y="0"/>
                    <a:pt x="4609" y="5"/>
                    <a:pt x="4607" y="15"/>
                  </a:cubicBezTo>
                  <a:lnTo>
                    <a:pt x="4607" y="15"/>
                  </a:lnTo>
                  <a:lnTo>
                    <a:pt x="4610" y="12"/>
                  </a:lnTo>
                  <a:lnTo>
                    <a:pt x="4610" y="0"/>
                  </a:lnTo>
                  <a:close/>
                  <a:moveTo>
                    <a:pt x="4607" y="15"/>
                  </a:moveTo>
                  <a:lnTo>
                    <a:pt x="0" y="4209"/>
                  </a:lnTo>
                  <a:lnTo>
                    <a:pt x="201" y="4209"/>
                  </a:lnTo>
                  <a:cubicBezTo>
                    <a:pt x="3512" y="4209"/>
                    <a:pt x="4539" y="290"/>
                    <a:pt x="4607" y="15"/>
                  </a:cubicBezTo>
                  <a:close/>
                </a:path>
              </a:pathLst>
            </a:custGeom>
            <a:solidFill>
              <a:srgbClr val="00A8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5893825" y="3116000"/>
              <a:ext cx="155950" cy="125300"/>
            </a:xfrm>
            <a:custGeom>
              <a:rect b="b" l="l" r="r" t="t"/>
              <a:pathLst>
                <a:path extrusionOk="0" h="5012" w="6238">
                  <a:moveTo>
                    <a:pt x="2061" y="1371"/>
                  </a:moveTo>
                  <a:cubicBezTo>
                    <a:pt x="2177" y="1371"/>
                    <a:pt x="2288" y="1458"/>
                    <a:pt x="2288" y="1592"/>
                  </a:cubicBezTo>
                  <a:cubicBezTo>
                    <a:pt x="2288" y="1722"/>
                    <a:pt x="2182" y="1828"/>
                    <a:pt x="2052" y="1828"/>
                  </a:cubicBezTo>
                  <a:cubicBezTo>
                    <a:pt x="1852" y="1828"/>
                    <a:pt x="1757" y="1580"/>
                    <a:pt x="1899" y="1439"/>
                  </a:cubicBezTo>
                  <a:cubicBezTo>
                    <a:pt x="1945" y="1392"/>
                    <a:pt x="2004" y="1371"/>
                    <a:pt x="2061" y="1371"/>
                  </a:cubicBezTo>
                  <a:close/>
                  <a:moveTo>
                    <a:pt x="4087" y="3176"/>
                  </a:moveTo>
                  <a:cubicBezTo>
                    <a:pt x="4203" y="3176"/>
                    <a:pt x="4316" y="3265"/>
                    <a:pt x="4316" y="3408"/>
                  </a:cubicBezTo>
                  <a:cubicBezTo>
                    <a:pt x="4316" y="3526"/>
                    <a:pt x="4210" y="3632"/>
                    <a:pt x="4080" y="3632"/>
                  </a:cubicBezTo>
                  <a:cubicBezTo>
                    <a:pt x="3880" y="3632"/>
                    <a:pt x="3785" y="3384"/>
                    <a:pt x="3927" y="3243"/>
                  </a:cubicBezTo>
                  <a:cubicBezTo>
                    <a:pt x="3973" y="3197"/>
                    <a:pt x="4030" y="3176"/>
                    <a:pt x="4087" y="3176"/>
                  </a:cubicBezTo>
                  <a:close/>
                  <a:moveTo>
                    <a:pt x="437" y="0"/>
                  </a:moveTo>
                  <a:lnTo>
                    <a:pt x="295" y="71"/>
                  </a:lnTo>
                  <a:cubicBezTo>
                    <a:pt x="201" y="118"/>
                    <a:pt x="107" y="177"/>
                    <a:pt x="0" y="236"/>
                  </a:cubicBezTo>
                  <a:cubicBezTo>
                    <a:pt x="779" y="1946"/>
                    <a:pt x="2665" y="5011"/>
                    <a:pt x="6155" y="5011"/>
                  </a:cubicBezTo>
                  <a:lnTo>
                    <a:pt x="6238" y="5011"/>
                  </a:lnTo>
                  <a:cubicBezTo>
                    <a:pt x="6037" y="4764"/>
                    <a:pt x="5825" y="4516"/>
                    <a:pt x="5601" y="4280"/>
                  </a:cubicBezTo>
                  <a:lnTo>
                    <a:pt x="5601" y="4280"/>
                  </a:lnTo>
                  <a:lnTo>
                    <a:pt x="5624" y="4587"/>
                  </a:lnTo>
                  <a:lnTo>
                    <a:pt x="5577" y="4257"/>
                  </a:lnTo>
                  <a:cubicBezTo>
                    <a:pt x="4941" y="3561"/>
                    <a:pt x="4257" y="2913"/>
                    <a:pt x="3538" y="2300"/>
                  </a:cubicBezTo>
                  <a:lnTo>
                    <a:pt x="3325" y="2123"/>
                  </a:lnTo>
                  <a:lnTo>
                    <a:pt x="2700" y="3372"/>
                  </a:lnTo>
                  <a:lnTo>
                    <a:pt x="2700" y="3372"/>
                  </a:lnTo>
                  <a:lnTo>
                    <a:pt x="3231" y="2040"/>
                  </a:lnTo>
                  <a:cubicBezTo>
                    <a:pt x="2630" y="1545"/>
                    <a:pt x="2005" y="1062"/>
                    <a:pt x="1356" y="625"/>
                  </a:cubicBezTo>
                  <a:lnTo>
                    <a:pt x="720" y="991"/>
                  </a:lnTo>
                  <a:lnTo>
                    <a:pt x="1274" y="566"/>
                  </a:lnTo>
                  <a:cubicBezTo>
                    <a:pt x="991" y="378"/>
                    <a:pt x="708" y="189"/>
                    <a:pt x="425" y="12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00B0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5911800" y="3129550"/>
              <a:ext cx="122650" cy="100850"/>
            </a:xfrm>
            <a:custGeom>
              <a:rect b="b" l="l" r="r" t="t"/>
              <a:pathLst>
                <a:path extrusionOk="0" h="4034" w="4906">
                  <a:moveTo>
                    <a:pt x="555" y="1"/>
                  </a:moveTo>
                  <a:lnTo>
                    <a:pt x="1" y="425"/>
                  </a:lnTo>
                  <a:lnTo>
                    <a:pt x="637" y="60"/>
                  </a:lnTo>
                  <a:lnTo>
                    <a:pt x="555" y="1"/>
                  </a:lnTo>
                  <a:close/>
                  <a:moveTo>
                    <a:pt x="2512" y="1486"/>
                  </a:moveTo>
                  <a:lnTo>
                    <a:pt x="1981" y="2819"/>
                  </a:lnTo>
                  <a:lnTo>
                    <a:pt x="2606" y="1569"/>
                  </a:lnTo>
                  <a:lnTo>
                    <a:pt x="2512" y="1486"/>
                  </a:lnTo>
                  <a:close/>
                  <a:moveTo>
                    <a:pt x="4858" y="3703"/>
                  </a:moveTo>
                  <a:lnTo>
                    <a:pt x="4905" y="4033"/>
                  </a:lnTo>
                  <a:lnTo>
                    <a:pt x="4882" y="3727"/>
                  </a:lnTo>
                  <a:lnTo>
                    <a:pt x="4858" y="3703"/>
                  </a:lnTo>
                  <a:close/>
                </a:path>
              </a:pathLst>
            </a:custGeom>
            <a:solidFill>
              <a:srgbClr val="E22C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5988450" y="3195300"/>
              <a:ext cx="13275" cy="11425"/>
            </a:xfrm>
            <a:custGeom>
              <a:rect b="b" l="l" r="r" t="t"/>
              <a:pathLst>
                <a:path extrusionOk="0" h="457" w="531">
                  <a:moveTo>
                    <a:pt x="295" y="0"/>
                  </a:moveTo>
                  <a:cubicBezTo>
                    <a:pt x="95" y="0"/>
                    <a:pt x="0" y="248"/>
                    <a:pt x="142" y="389"/>
                  </a:cubicBezTo>
                  <a:cubicBezTo>
                    <a:pt x="188" y="435"/>
                    <a:pt x="245" y="456"/>
                    <a:pt x="302" y="456"/>
                  </a:cubicBezTo>
                  <a:cubicBezTo>
                    <a:pt x="418" y="456"/>
                    <a:pt x="531" y="367"/>
                    <a:pt x="531" y="224"/>
                  </a:cubicBezTo>
                  <a:cubicBezTo>
                    <a:pt x="531" y="106"/>
                    <a:pt x="425" y="0"/>
                    <a:pt x="295" y="0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5937750" y="3150200"/>
              <a:ext cx="13000" cy="11425"/>
            </a:xfrm>
            <a:custGeom>
              <a:rect b="b" l="l" r="r" t="t"/>
              <a:pathLst>
                <a:path extrusionOk="0" h="457" w="520">
                  <a:moveTo>
                    <a:pt x="295" y="0"/>
                  </a:moveTo>
                  <a:cubicBezTo>
                    <a:pt x="95" y="0"/>
                    <a:pt x="0" y="248"/>
                    <a:pt x="142" y="389"/>
                  </a:cubicBezTo>
                  <a:cubicBezTo>
                    <a:pt x="188" y="435"/>
                    <a:pt x="244" y="457"/>
                    <a:pt x="299" y="457"/>
                  </a:cubicBezTo>
                  <a:cubicBezTo>
                    <a:pt x="412" y="457"/>
                    <a:pt x="519" y="367"/>
                    <a:pt x="519" y="224"/>
                  </a:cubicBezTo>
                  <a:cubicBezTo>
                    <a:pt x="519" y="106"/>
                    <a:pt x="425" y="0"/>
                    <a:pt x="295" y="0"/>
                  </a:cubicBez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6047400" y="3969900"/>
              <a:ext cx="150925" cy="138275"/>
            </a:xfrm>
            <a:custGeom>
              <a:rect b="b" l="l" r="r" t="t"/>
              <a:pathLst>
                <a:path extrusionOk="0" h="5531" w="6037">
                  <a:moveTo>
                    <a:pt x="3219" y="1"/>
                  </a:moveTo>
                  <a:cubicBezTo>
                    <a:pt x="708" y="1"/>
                    <a:pt x="118" y="3738"/>
                    <a:pt x="0" y="5212"/>
                  </a:cubicBezTo>
                  <a:cubicBezTo>
                    <a:pt x="1498" y="5424"/>
                    <a:pt x="3007" y="5531"/>
                    <a:pt x="4528" y="5531"/>
                  </a:cubicBezTo>
                  <a:cubicBezTo>
                    <a:pt x="5023" y="5531"/>
                    <a:pt x="5518" y="5519"/>
                    <a:pt x="6037" y="5495"/>
                  </a:cubicBezTo>
                  <a:cubicBezTo>
                    <a:pt x="6025" y="3892"/>
                    <a:pt x="5742" y="36"/>
                    <a:pt x="3243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5949525" y="40807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9D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5918575" y="3969900"/>
              <a:ext cx="124125" cy="129725"/>
            </a:xfrm>
            <a:custGeom>
              <a:rect b="b" l="l" r="r" t="t"/>
              <a:pathLst>
                <a:path extrusionOk="0" h="5189" w="4965">
                  <a:moveTo>
                    <a:pt x="638" y="1"/>
                  </a:moveTo>
                  <a:cubicBezTo>
                    <a:pt x="414" y="1"/>
                    <a:pt x="201" y="48"/>
                    <a:pt x="1" y="131"/>
                  </a:cubicBezTo>
                  <a:lnTo>
                    <a:pt x="1239" y="4434"/>
                  </a:lnTo>
                  <a:cubicBezTo>
                    <a:pt x="1262" y="4434"/>
                    <a:pt x="2111" y="4693"/>
                    <a:pt x="3514" y="4953"/>
                  </a:cubicBezTo>
                  <a:cubicBezTo>
                    <a:pt x="3951" y="5035"/>
                    <a:pt x="4434" y="5118"/>
                    <a:pt x="4965" y="5189"/>
                  </a:cubicBezTo>
                  <a:cubicBezTo>
                    <a:pt x="4576" y="3703"/>
                    <a:pt x="3338" y="1"/>
                    <a:pt x="732" y="1"/>
                  </a:cubicBezTo>
                  <a:close/>
                </a:path>
              </a:pathLst>
            </a:custGeom>
            <a:solidFill>
              <a:srgbClr val="F9B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2" name="Google Shape;1282;p31"/>
          <p:cNvSpPr txBox="1"/>
          <p:nvPr>
            <p:ph idx="1" type="subTitle"/>
          </p:nvPr>
        </p:nvSpPr>
        <p:spPr>
          <a:xfrm>
            <a:off x="3004114" y="2623050"/>
            <a:ext cx="31533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En México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2"/>
          <p:cNvSpPr txBox="1"/>
          <p:nvPr>
            <p:ph type="title"/>
          </p:nvPr>
        </p:nvSpPr>
        <p:spPr>
          <a:xfrm>
            <a:off x="1508375" y="405215"/>
            <a:ext cx="612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ALTAR</a:t>
            </a:r>
            <a:endParaRPr sz="2400"/>
          </a:p>
        </p:txBody>
      </p:sp>
      <p:sp>
        <p:nvSpPr>
          <p:cNvPr id="1288" name="Google Shape;1288;p32"/>
          <p:cNvSpPr txBox="1"/>
          <p:nvPr>
            <p:ph idx="4294967295" type="ctrTitle"/>
          </p:nvPr>
        </p:nvSpPr>
        <p:spPr>
          <a:xfrm>
            <a:off x="1635532" y="1428987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fotos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289" name="Google Shape;1289;p32"/>
          <p:cNvSpPr txBox="1"/>
          <p:nvPr>
            <p:ph idx="4294967295" type="subTitle"/>
          </p:nvPr>
        </p:nvSpPr>
        <p:spPr>
          <a:xfrm>
            <a:off x="1390432" y="1741161"/>
            <a:ext cx="14334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explanation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32"/>
          <p:cNvSpPr txBox="1"/>
          <p:nvPr>
            <p:ph idx="4294967295" type="ctrTitle"/>
          </p:nvPr>
        </p:nvSpPr>
        <p:spPr>
          <a:xfrm>
            <a:off x="989923" y="2888200"/>
            <a:ext cx="11847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Calaveras de azúcar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291" name="Google Shape;1291;p32"/>
          <p:cNvSpPr txBox="1"/>
          <p:nvPr>
            <p:ph idx="4294967295" type="subTitle"/>
          </p:nvPr>
        </p:nvSpPr>
        <p:spPr>
          <a:xfrm>
            <a:off x="744832" y="3200377"/>
            <a:ext cx="14334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Sugar skulls with your name!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32"/>
          <p:cNvSpPr txBox="1"/>
          <p:nvPr>
            <p:ph idx="4294967295" type="ctrTitle"/>
          </p:nvPr>
        </p:nvSpPr>
        <p:spPr>
          <a:xfrm>
            <a:off x="7027271" y="2152609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comida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293" name="Google Shape;1293;p32"/>
          <p:cNvSpPr txBox="1"/>
          <p:nvPr>
            <p:ph idx="4294967295" type="subTitle"/>
          </p:nvPr>
        </p:nvSpPr>
        <p:spPr>
          <a:xfrm>
            <a:off x="6782171" y="2464783"/>
            <a:ext cx="14334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Their favourite food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32"/>
          <p:cNvSpPr txBox="1"/>
          <p:nvPr>
            <p:ph idx="4294967295" type="ctrTitle"/>
          </p:nvPr>
        </p:nvSpPr>
        <p:spPr>
          <a:xfrm>
            <a:off x="7257021" y="3597301"/>
            <a:ext cx="943200" cy="41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</a:rPr>
              <a:t>Papel picado</a:t>
            </a:r>
            <a:endParaRPr sz="1400">
              <a:solidFill>
                <a:schemeClr val="accent2"/>
              </a:solidFill>
            </a:endParaRPr>
          </a:p>
        </p:txBody>
      </p:sp>
      <p:sp>
        <p:nvSpPr>
          <p:cNvPr id="1295" name="Google Shape;1295;p32"/>
          <p:cNvSpPr txBox="1"/>
          <p:nvPr>
            <p:ph idx="4294967295" type="subTitle"/>
          </p:nvPr>
        </p:nvSpPr>
        <p:spPr>
          <a:xfrm>
            <a:off x="7011921" y="3909475"/>
            <a:ext cx="1433400" cy="7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Paper decorations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296" name="Google Shape;1296;p32"/>
          <p:cNvCxnSpPr>
            <a:stCxn id="1289" idx="3"/>
          </p:cNvCxnSpPr>
          <p:nvPr/>
        </p:nvCxnSpPr>
        <p:spPr>
          <a:xfrm flipH="1" rot="10800000">
            <a:off x="2823832" y="1831611"/>
            <a:ext cx="1459800" cy="2631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7" name="Google Shape;1297;p32"/>
          <p:cNvCxnSpPr/>
          <p:nvPr/>
        </p:nvCxnSpPr>
        <p:spPr>
          <a:xfrm flipH="1" rot="10800000">
            <a:off x="2174739" y="3099411"/>
            <a:ext cx="1214400" cy="462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8" name="Google Shape;1298;p32"/>
          <p:cNvCxnSpPr/>
          <p:nvPr/>
        </p:nvCxnSpPr>
        <p:spPr>
          <a:xfrm>
            <a:off x="5088433" y="2475433"/>
            <a:ext cx="1751100" cy="342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9" name="Google Shape;1299;p32"/>
          <p:cNvCxnSpPr/>
          <p:nvPr/>
        </p:nvCxnSpPr>
        <p:spPr>
          <a:xfrm>
            <a:off x="5648726" y="3964525"/>
            <a:ext cx="1337700" cy="298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00" name="Google Shape;1300;p32"/>
          <p:cNvGrpSpPr/>
          <p:nvPr/>
        </p:nvGrpSpPr>
        <p:grpSpPr>
          <a:xfrm>
            <a:off x="3143270" y="1603887"/>
            <a:ext cx="2815908" cy="2965967"/>
            <a:chOff x="234575" y="920875"/>
            <a:chExt cx="3676600" cy="3872525"/>
          </a:xfrm>
        </p:grpSpPr>
        <p:sp>
          <p:nvSpPr>
            <p:cNvPr id="1301" name="Google Shape;1301;p32"/>
            <p:cNvSpPr/>
            <p:nvPr/>
          </p:nvSpPr>
          <p:spPr>
            <a:xfrm>
              <a:off x="642050" y="2424800"/>
              <a:ext cx="2865200" cy="167200"/>
            </a:xfrm>
            <a:custGeom>
              <a:rect b="b" l="l" r="r" t="t"/>
              <a:pathLst>
                <a:path extrusionOk="0" h="6688" w="114608">
                  <a:moveTo>
                    <a:pt x="20517" y="0"/>
                  </a:moveTo>
                  <a:lnTo>
                    <a:pt x="0" y="6687"/>
                  </a:lnTo>
                  <a:lnTo>
                    <a:pt x="114607" y="6687"/>
                  </a:lnTo>
                  <a:lnTo>
                    <a:pt x="94091" y="0"/>
                  </a:lnTo>
                  <a:close/>
                </a:path>
              </a:pathLst>
            </a:custGeom>
            <a:solidFill>
              <a:srgbClr val="9822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54950" y="1721975"/>
              <a:ext cx="1839375" cy="90200"/>
            </a:xfrm>
            <a:custGeom>
              <a:rect b="b" l="l" r="r" t="t"/>
              <a:pathLst>
                <a:path extrusionOk="0" h="3608" w="73575">
                  <a:moveTo>
                    <a:pt x="6688" y="1"/>
                  </a:moveTo>
                  <a:lnTo>
                    <a:pt x="1" y="3607"/>
                  </a:lnTo>
                  <a:lnTo>
                    <a:pt x="73575" y="3607"/>
                  </a:lnTo>
                  <a:lnTo>
                    <a:pt x="66873" y="1"/>
                  </a:lnTo>
                  <a:close/>
                </a:path>
              </a:pathLst>
            </a:custGeom>
            <a:solidFill>
              <a:srgbClr val="9822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238125" y="3435325"/>
              <a:ext cx="3673050" cy="221525"/>
            </a:xfrm>
            <a:custGeom>
              <a:rect b="b" l="l" r="r" t="t"/>
              <a:pathLst>
                <a:path extrusionOk="0" h="8861" w="146922">
                  <a:moveTo>
                    <a:pt x="16157" y="1"/>
                  </a:moveTo>
                  <a:lnTo>
                    <a:pt x="0" y="8860"/>
                  </a:lnTo>
                  <a:lnTo>
                    <a:pt x="146921" y="8860"/>
                  </a:lnTo>
                  <a:lnTo>
                    <a:pt x="130764" y="1"/>
                  </a:lnTo>
                  <a:close/>
                </a:path>
              </a:pathLst>
            </a:custGeom>
            <a:solidFill>
              <a:srgbClr val="9822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54950" y="1812150"/>
              <a:ext cx="1839375" cy="612675"/>
            </a:xfrm>
            <a:custGeom>
              <a:rect b="b" l="l" r="r" t="t"/>
              <a:pathLst>
                <a:path extrusionOk="0" h="24507" w="73575">
                  <a:moveTo>
                    <a:pt x="1" y="0"/>
                  </a:moveTo>
                  <a:lnTo>
                    <a:pt x="1" y="24506"/>
                  </a:lnTo>
                  <a:lnTo>
                    <a:pt x="73575" y="24506"/>
                  </a:lnTo>
                  <a:lnTo>
                    <a:pt x="73575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42050" y="2591975"/>
              <a:ext cx="2865200" cy="843375"/>
            </a:xfrm>
            <a:custGeom>
              <a:rect b="b" l="l" r="r" t="t"/>
              <a:pathLst>
                <a:path extrusionOk="0" h="33735" w="114608">
                  <a:moveTo>
                    <a:pt x="0" y="0"/>
                  </a:moveTo>
                  <a:lnTo>
                    <a:pt x="0" y="33735"/>
                  </a:lnTo>
                  <a:lnTo>
                    <a:pt x="114607" y="33735"/>
                  </a:lnTo>
                  <a:lnTo>
                    <a:pt x="114607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238125" y="3656825"/>
              <a:ext cx="3673050" cy="1136575"/>
            </a:xfrm>
            <a:custGeom>
              <a:rect b="b" l="l" r="r" t="t"/>
              <a:pathLst>
                <a:path extrusionOk="0" h="45463" w="146922">
                  <a:moveTo>
                    <a:pt x="0" y="0"/>
                  </a:moveTo>
                  <a:lnTo>
                    <a:pt x="0" y="45463"/>
                  </a:lnTo>
                  <a:lnTo>
                    <a:pt x="146921" y="45463"/>
                  </a:lnTo>
                  <a:lnTo>
                    <a:pt x="146921" y="0"/>
                  </a:ln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942225" y="2925225"/>
              <a:ext cx="269075" cy="291475"/>
            </a:xfrm>
            <a:custGeom>
              <a:rect b="b" l="l" r="r" t="t"/>
              <a:pathLst>
                <a:path extrusionOk="0" h="11659" w="10763">
                  <a:moveTo>
                    <a:pt x="2882" y="4833"/>
                  </a:moveTo>
                  <a:cubicBezTo>
                    <a:pt x="4059" y="4833"/>
                    <a:pt x="4820" y="6362"/>
                    <a:pt x="3820" y="7300"/>
                  </a:cubicBezTo>
                  <a:cubicBezTo>
                    <a:pt x="3565" y="7541"/>
                    <a:pt x="3210" y="7683"/>
                    <a:pt x="2855" y="7683"/>
                  </a:cubicBezTo>
                  <a:cubicBezTo>
                    <a:pt x="1293" y="7683"/>
                    <a:pt x="867" y="5511"/>
                    <a:pt x="2329" y="4943"/>
                  </a:cubicBezTo>
                  <a:cubicBezTo>
                    <a:pt x="2520" y="4867"/>
                    <a:pt x="2706" y="4833"/>
                    <a:pt x="2882" y="4833"/>
                  </a:cubicBezTo>
                  <a:close/>
                  <a:moveTo>
                    <a:pt x="7792" y="5004"/>
                  </a:moveTo>
                  <a:cubicBezTo>
                    <a:pt x="8971" y="5004"/>
                    <a:pt x="9734" y="6544"/>
                    <a:pt x="8733" y="7470"/>
                  </a:cubicBezTo>
                  <a:cubicBezTo>
                    <a:pt x="8463" y="7712"/>
                    <a:pt x="8122" y="7854"/>
                    <a:pt x="7767" y="7854"/>
                  </a:cubicBezTo>
                  <a:cubicBezTo>
                    <a:pt x="6191" y="7854"/>
                    <a:pt x="5779" y="5696"/>
                    <a:pt x="7242" y="5114"/>
                  </a:cubicBezTo>
                  <a:cubicBezTo>
                    <a:pt x="7431" y="5038"/>
                    <a:pt x="7616" y="5004"/>
                    <a:pt x="7792" y="5004"/>
                  </a:cubicBezTo>
                  <a:close/>
                  <a:moveTo>
                    <a:pt x="5453" y="6931"/>
                  </a:moveTo>
                  <a:cubicBezTo>
                    <a:pt x="5524" y="6931"/>
                    <a:pt x="5978" y="7882"/>
                    <a:pt x="5808" y="8067"/>
                  </a:cubicBezTo>
                  <a:cubicBezTo>
                    <a:pt x="5743" y="8110"/>
                    <a:pt x="5669" y="8129"/>
                    <a:pt x="5594" y="8129"/>
                  </a:cubicBezTo>
                  <a:cubicBezTo>
                    <a:pt x="5571" y="8129"/>
                    <a:pt x="5547" y="8127"/>
                    <a:pt x="5524" y="8124"/>
                  </a:cubicBezTo>
                  <a:lnTo>
                    <a:pt x="5510" y="8124"/>
                  </a:lnTo>
                  <a:cubicBezTo>
                    <a:pt x="5226" y="8124"/>
                    <a:pt x="4842" y="8053"/>
                    <a:pt x="4800" y="7967"/>
                  </a:cubicBezTo>
                  <a:cubicBezTo>
                    <a:pt x="4729" y="7825"/>
                    <a:pt x="5197" y="7030"/>
                    <a:pt x="5453" y="6931"/>
                  </a:cubicBezTo>
                  <a:close/>
                  <a:moveTo>
                    <a:pt x="6773" y="8606"/>
                  </a:moveTo>
                  <a:cubicBezTo>
                    <a:pt x="6830" y="8621"/>
                    <a:pt x="6873" y="8677"/>
                    <a:pt x="6859" y="8734"/>
                  </a:cubicBezTo>
                  <a:lnTo>
                    <a:pt x="6859" y="8777"/>
                  </a:lnTo>
                  <a:cubicBezTo>
                    <a:pt x="6859" y="8819"/>
                    <a:pt x="6844" y="8862"/>
                    <a:pt x="6830" y="8904"/>
                  </a:cubicBezTo>
                  <a:cubicBezTo>
                    <a:pt x="6830" y="8933"/>
                    <a:pt x="6816" y="8947"/>
                    <a:pt x="6802" y="8975"/>
                  </a:cubicBezTo>
                  <a:cubicBezTo>
                    <a:pt x="6844" y="9004"/>
                    <a:pt x="6887" y="9046"/>
                    <a:pt x="6915" y="9089"/>
                  </a:cubicBezTo>
                  <a:cubicBezTo>
                    <a:pt x="6944" y="9132"/>
                    <a:pt x="6972" y="9160"/>
                    <a:pt x="6986" y="9203"/>
                  </a:cubicBezTo>
                  <a:cubicBezTo>
                    <a:pt x="7015" y="9274"/>
                    <a:pt x="6972" y="9345"/>
                    <a:pt x="6915" y="9373"/>
                  </a:cubicBezTo>
                  <a:lnTo>
                    <a:pt x="6873" y="9373"/>
                  </a:lnTo>
                  <a:cubicBezTo>
                    <a:pt x="6816" y="9373"/>
                    <a:pt x="6773" y="9373"/>
                    <a:pt x="6731" y="9359"/>
                  </a:cubicBezTo>
                  <a:cubicBezTo>
                    <a:pt x="6702" y="9345"/>
                    <a:pt x="6674" y="9345"/>
                    <a:pt x="6660" y="9330"/>
                  </a:cubicBezTo>
                  <a:lnTo>
                    <a:pt x="6660" y="9345"/>
                  </a:lnTo>
                  <a:cubicBezTo>
                    <a:pt x="6603" y="9430"/>
                    <a:pt x="6532" y="9515"/>
                    <a:pt x="6461" y="9600"/>
                  </a:cubicBezTo>
                  <a:cubicBezTo>
                    <a:pt x="6390" y="9671"/>
                    <a:pt x="6305" y="9742"/>
                    <a:pt x="6220" y="9799"/>
                  </a:cubicBezTo>
                  <a:cubicBezTo>
                    <a:pt x="6220" y="9842"/>
                    <a:pt x="6234" y="9898"/>
                    <a:pt x="6234" y="9941"/>
                  </a:cubicBezTo>
                  <a:cubicBezTo>
                    <a:pt x="6248" y="9984"/>
                    <a:pt x="6248" y="10040"/>
                    <a:pt x="6234" y="10097"/>
                  </a:cubicBezTo>
                  <a:cubicBezTo>
                    <a:pt x="6234" y="10154"/>
                    <a:pt x="6177" y="10197"/>
                    <a:pt x="6120" y="10197"/>
                  </a:cubicBezTo>
                  <a:lnTo>
                    <a:pt x="6106" y="10197"/>
                  </a:lnTo>
                  <a:cubicBezTo>
                    <a:pt x="6078" y="10197"/>
                    <a:pt x="6063" y="10182"/>
                    <a:pt x="6035" y="10168"/>
                  </a:cubicBezTo>
                  <a:cubicBezTo>
                    <a:pt x="6007" y="10126"/>
                    <a:pt x="5964" y="10083"/>
                    <a:pt x="5936" y="10040"/>
                  </a:cubicBezTo>
                  <a:cubicBezTo>
                    <a:pt x="5921" y="10012"/>
                    <a:pt x="5907" y="9984"/>
                    <a:pt x="5893" y="9955"/>
                  </a:cubicBezTo>
                  <a:cubicBezTo>
                    <a:pt x="5865" y="9955"/>
                    <a:pt x="5836" y="9969"/>
                    <a:pt x="5808" y="9984"/>
                  </a:cubicBezTo>
                  <a:cubicBezTo>
                    <a:pt x="5737" y="9998"/>
                    <a:pt x="5666" y="9998"/>
                    <a:pt x="5595" y="10012"/>
                  </a:cubicBezTo>
                  <a:lnTo>
                    <a:pt x="5410" y="10012"/>
                  </a:lnTo>
                  <a:cubicBezTo>
                    <a:pt x="5311" y="10012"/>
                    <a:pt x="5197" y="9998"/>
                    <a:pt x="5098" y="9969"/>
                  </a:cubicBezTo>
                  <a:cubicBezTo>
                    <a:pt x="5098" y="9998"/>
                    <a:pt x="5084" y="10012"/>
                    <a:pt x="5084" y="10026"/>
                  </a:cubicBezTo>
                  <a:cubicBezTo>
                    <a:pt x="5055" y="10069"/>
                    <a:pt x="5027" y="10111"/>
                    <a:pt x="4984" y="10154"/>
                  </a:cubicBezTo>
                  <a:cubicBezTo>
                    <a:pt x="4960" y="10179"/>
                    <a:pt x="4925" y="10194"/>
                    <a:pt x="4892" y="10194"/>
                  </a:cubicBezTo>
                  <a:cubicBezTo>
                    <a:pt x="4869" y="10194"/>
                    <a:pt x="4846" y="10186"/>
                    <a:pt x="4828" y="10168"/>
                  </a:cubicBezTo>
                  <a:cubicBezTo>
                    <a:pt x="4800" y="10154"/>
                    <a:pt x="4786" y="10126"/>
                    <a:pt x="4786" y="10111"/>
                  </a:cubicBezTo>
                  <a:cubicBezTo>
                    <a:pt x="4771" y="10055"/>
                    <a:pt x="4757" y="10012"/>
                    <a:pt x="4757" y="9955"/>
                  </a:cubicBezTo>
                  <a:lnTo>
                    <a:pt x="4757" y="9884"/>
                  </a:lnTo>
                  <a:lnTo>
                    <a:pt x="4658" y="9827"/>
                  </a:lnTo>
                  <a:cubicBezTo>
                    <a:pt x="4502" y="9771"/>
                    <a:pt x="4374" y="9671"/>
                    <a:pt x="4260" y="9572"/>
                  </a:cubicBezTo>
                  <a:cubicBezTo>
                    <a:pt x="4218" y="9614"/>
                    <a:pt x="4175" y="9657"/>
                    <a:pt x="4132" y="9700"/>
                  </a:cubicBezTo>
                  <a:cubicBezTo>
                    <a:pt x="4104" y="9728"/>
                    <a:pt x="4061" y="9756"/>
                    <a:pt x="4019" y="9771"/>
                  </a:cubicBezTo>
                  <a:cubicBezTo>
                    <a:pt x="4005" y="9785"/>
                    <a:pt x="3976" y="9785"/>
                    <a:pt x="3962" y="9785"/>
                  </a:cubicBezTo>
                  <a:cubicBezTo>
                    <a:pt x="3920" y="9785"/>
                    <a:pt x="3877" y="9756"/>
                    <a:pt x="3849" y="9714"/>
                  </a:cubicBezTo>
                  <a:cubicBezTo>
                    <a:pt x="3849" y="9700"/>
                    <a:pt x="3849" y="9671"/>
                    <a:pt x="3849" y="9657"/>
                  </a:cubicBezTo>
                  <a:cubicBezTo>
                    <a:pt x="3849" y="9614"/>
                    <a:pt x="3849" y="9558"/>
                    <a:pt x="3863" y="9515"/>
                  </a:cubicBezTo>
                  <a:cubicBezTo>
                    <a:pt x="3891" y="9430"/>
                    <a:pt x="3934" y="9345"/>
                    <a:pt x="3991" y="9259"/>
                  </a:cubicBezTo>
                  <a:cubicBezTo>
                    <a:pt x="3905" y="9146"/>
                    <a:pt x="3834" y="9018"/>
                    <a:pt x="3792" y="8876"/>
                  </a:cubicBezTo>
                  <a:cubicBezTo>
                    <a:pt x="3778" y="8819"/>
                    <a:pt x="3806" y="8763"/>
                    <a:pt x="3863" y="8748"/>
                  </a:cubicBezTo>
                  <a:lnTo>
                    <a:pt x="3891" y="8748"/>
                  </a:lnTo>
                  <a:cubicBezTo>
                    <a:pt x="3920" y="8748"/>
                    <a:pt x="3962" y="8763"/>
                    <a:pt x="3976" y="8791"/>
                  </a:cubicBezTo>
                  <a:lnTo>
                    <a:pt x="3991" y="8819"/>
                  </a:lnTo>
                  <a:lnTo>
                    <a:pt x="4061" y="8919"/>
                  </a:lnTo>
                  <a:cubicBezTo>
                    <a:pt x="4090" y="8961"/>
                    <a:pt x="4132" y="9004"/>
                    <a:pt x="4175" y="9046"/>
                  </a:cubicBezTo>
                  <a:lnTo>
                    <a:pt x="4203" y="9018"/>
                  </a:lnTo>
                  <a:cubicBezTo>
                    <a:pt x="4232" y="8990"/>
                    <a:pt x="4274" y="8961"/>
                    <a:pt x="4317" y="8947"/>
                  </a:cubicBezTo>
                  <a:cubicBezTo>
                    <a:pt x="4336" y="8933"/>
                    <a:pt x="4356" y="8927"/>
                    <a:pt x="4376" y="8927"/>
                  </a:cubicBezTo>
                  <a:cubicBezTo>
                    <a:pt x="4416" y="8927"/>
                    <a:pt x="4454" y="8952"/>
                    <a:pt x="4473" y="8990"/>
                  </a:cubicBezTo>
                  <a:cubicBezTo>
                    <a:pt x="4487" y="9018"/>
                    <a:pt x="4487" y="9032"/>
                    <a:pt x="4487" y="9061"/>
                  </a:cubicBezTo>
                  <a:cubicBezTo>
                    <a:pt x="4487" y="9103"/>
                    <a:pt x="4473" y="9146"/>
                    <a:pt x="4459" y="9203"/>
                  </a:cubicBezTo>
                  <a:cubicBezTo>
                    <a:pt x="4459" y="9217"/>
                    <a:pt x="4445" y="9245"/>
                    <a:pt x="4431" y="9274"/>
                  </a:cubicBezTo>
                  <a:cubicBezTo>
                    <a:pt x="4544" y="9359"/>
                    <a:pt x="4672" y="9430"/>
                    <a:pt x="4800" y="9487"/>
                  </a:cubicBezTo>
                  <a:lnTo>
                    <a:pt x="4828" y="9487"/>
                  </a:lnTo>
                  <a:cubicBezTo>
                    <a:pt x="4842" y="9430"/>
                    <a:pt x="4871" y="9373"/>
                    <a:pt x="4899" y="9330"/>
                  </a:cubicBezTo>
                  <a:cubicBezTo>
                    <a:pt x="4928" y="9274"/>
                    <a:pt x="4956" y="9231"/>
                    <a:pt x="4984" y="9188"/>
                  </a:cubicBezTo>
                  <a:cubicBezTo>
                    <a:pt x="5013" y="9174"/>
                    <a:pt x="5041" y="9146"/>
                    <a:pt x="5070" y="9146"/>
                  </a:cubicBezTo>
                  <a:cubicBezTo>
                    <a:pt x="5098" y="9146"/>
                    <a:pt x="5126" y="9160"/>
                    <a:pt x="5155" y="9174"/>
                  </a:cubicBezTo>
                  <a:cubicBezTo>
                    <a:pt x="5169" y="9188"/>
                    <a:pt x="5183" y="9217"/>
                    <a:pt x="5183" y="9245"/>
                  </a:cubicBezTo>
                  <a:cubicBezTo>
                    <a:pt x="5197" y="9288"/>
                    <a:pt x="5212" y="9345"/>
                    <a:pt x="5212" y="9387"/>
                  </a:cubicBezTo>
                  <a:cubicBezTo>
                    <a:pt x="5212" y="9458"/>
                    <a:pt x="5212" y="9515"/>
                    <a:pt x="5212" y="9572"/>
                  </a:cubicBezTo>
                  <a:cubicBezTo>
                    <a:pt x="5283" y="9586"/>
                    <a:pt x="5354" y="9586"/>
                    <a:pt x="5410" y="9586"/>
                  </a:cubicBezTo>
                  <a:lnTo>
                    <a:pt x="5581" y="9586"/>
                  </a:lnTo>
                  <a:lnTo>
                    <a:pt x="5723" y="9572"/>
                  </a:lnTo>
                  <a:lnTo>
                    <a:pt x="5751" y="9572"/>
                  </a:lnTo>
                  <a:cubicBezTo>
                    <a:pt x="5737" y="9515"/>
                    <a:pt x="5737" y="9458"/>
                    <a:pt x="5723" y="9387"/>
                  </a:cubicBezTo>
                  <a:cubicBezTo>
                    <a:pt x="5723" y="9345"/>
                    <a:pt x="5723" y="9288"/>
                    <a:pt x="5723" y="9231"/>
                  </a:cubicBezTo>
                  <a:cubicBezTo>
                    <a:pt x="5737" y="9174"/>
                    <a:pt x="5779" y="9132"/>
                    <a:pt x="5836" y="9132"/>
                  </a:cubicBezTo>
                  <a:lnTo>
                    <a:pt x="5850" y="9132"/>
                  </a:lnTo>
                  <a:cubicBezTo>
                    <a:pt x="5879" y="9132"/>
                    <a:pt x="5907" y="9146"/>
                    <a:pt x="5921" y="9160"/>
                  </a:cubicBezTo>
                  <a:cubicBezTo>
                    <a:pt x="5964" y="9203"/>
                    <a:pt x="5992" y="9245"/>
                    <a:pt x="6021" y="9288"/>
                  </a:cubicBezTo>
                  <a:cubicBezTo>
                    <a:pt x="6049" y="9330"/>
                    <a:pt x="6078" y="9373"/>
                    <a:pt x="6092" y="9430"/>
                  </a:cubicBezTo>
                  <a:cubicBezTo>
                    <a:pt x="6134" y="9401"/>
                    <a:pt x="6177" y="9373"/>
                    <a:pt x="6220" y="9345"/>
                  </a:cubicBezTo>
                  <a:cubicBezTo>
                    <a:pt x="6291" y="9288"/>
                    <a:pt x="6347" y="9231"/>
                    <a:pt x="6404" y="9160"/>
                  </a:cubicBezTo>
                  <a:cubicBezTo>
                    <a:pt x="6362" y="9132"/>
                    <a:pt x="6333" y="9103"/>
                    <a:pt x="6305" y="9061"/>
                  </a:cubicBezTo>
                  <a:cubicBezTo>
                    <a:pt x="6276" y="9032"/>
                    <a:pt x="6262" y="8990"/>
                    <a:pt x="6234" y="8947"/>
                  </a:cubicBezTo>
                  <a:cubicBezTo>
                    <a:pt x="6220" y="8890"/>
                    <a:pt x="6234" y="8819"/>
                    <a:pt x="6305" y="8791"/>
                  </a:cubicBezTo>
                  <a:cubicBezTo>
                    <a:pt x="6319" y="8777"/>
                    <a:pt x="6333" y="8777"/>
                    <a:pt x="6347" y="8777"/>
                  </a:cubicBezTo>
                  <a:cubicBezTo>
                    <a:pt x="6390" y="8777"/>
                    <a:pt x="6447" y="8791"/>
                    <a:pt x="6489" y="8805"/>
                  </a:cubicBezTo>
                  <a:cubicBezTo>
                    <a:pt x="6518" y="8805"/>
                    <a:pt x="6560" y="8834"/>
                    <a:pt x="6603" y="8848"/>
                  </a:cubicBezTo>
                  <a:cubicBezTo>
                    <a:pt x="6646" y="8763"/>
                    <a:pt x="6660" y="8706"/>
                    <a:pt x="6660" y="8706"/>
                  </a:cubicBezTo>
                  <a:lnTo>
                    <a:pt x="6660" y="8692"/>
                  </a:lnTo>
                  <a:cubicBezTo>
                    <a:pt x="6674" y="8649"/>
                    <a:pt x="6702" y="8606"/>
                    <a:pt x="6759" y="8606"/>
                  </a:cubicBezTo>
                  <a:close/>
                  <a:moveTo>
                    <a:pt x="5578" y="0"/>
                  </a:moveTo>
                  <a:cubicBezTo>
                    <a:pt x="5532" y="0"/>
                    <a:pt x="5485" y="1"/>
                    <a:pt x="5439" y="2"/>
                  </a:cubicBezTo>
                  <a:lnTo>
                    <a:pt x="5283" y="2"/>
                  </a:lnTo>
                  <a:cubicBezTo>
                    <a:pt x="3806" y="31"/>
                    <a:pt x="2599" y="556"/>
                    <a:pt x="1705" y="1550"/>
                  </a:cubicBezTo>
                  <a:cubicBezTo>
                    <a:pt x="342" y="3083"/>
                    <a:pt x="1" y="5383"/>
                    <a:pt x="114" y="6562"/>
                  </a:cubicBezTo>
                  <a:cubicBezTo>
                    <a:pt x="256" y="8152"/>
                    <a:pt x="1506" y="8535"/>
                    <a:pt x="2344" y="8791"/>
                  </a:cubicBezTo>
                  <a:cubicBezTo>
                    <a:pt x="2585" y="8834"/>
                    <a:pt x="2812" y="8933"/>
                    <a:pt x="3025" y="9075"/>
                  </a:cubicBezTo>
                  <a:cubicBezTo>
                    <a:pt x="3337" y="9345"/>
                    <a:pt x="3295" y="9856"/>
                    <a:pt x="3266" y="10438"/>
                  </a:cubicBezTo>
                  <a:cubicBezTo>
                    <a:pt x="3224" y="10708"/>
                    <a:pt x="3224" y="10992"/>
                    <a:pt x="3266" y="11261"/>
                  </a:cubicBezTo>
                  <a:cubicBezTo>
                    <a:pt x="3664" y="11545"/>
                    <a:pt x="4800" y="11659"/>
                    <a:pt x="5808" y="11659"/>
                  </a:cubicBezTo>
                  <a:cubicBezTo>
                    <a:pt x="6589" y="11659"/>
                    <a:pt x="7299" y="11588"/>
                    <a:pt x="7512" y="11460"/>
                  </a:cubicBezTo>
                  <a:cubicBezTo>
                    <a:pt x="7639" y="11375"/>
                    <a:pt x="7753" y="10992"/>
                    <a:pt x="7554" y="9614"/>
                  </a:cubicBezTo>
                  <a:cubicBezTo>
                    <a:pt x="7526" y="9458"/>
                    <a:pt x="7512" y="9302"/>
                    <a:pt x="7512" y="9146"/>
                  </a:cubicBezTo>
                  <a:cubicBezTo>
                    <a:pt x="7526" y="8805"/>
                    <a:pt x="7824" y="8663"/>
                    <a:pt x="8321" y="8436"/>
                  </a:cubicBezTo>
                  <a:cubicBezTo>
                    <a:pt x="9102" y="8081"/>
                    <a:pt x="10394" y="7470"/>
                    <a:pt x="10621" y="6221"/>
                  </a:cubicBezTo>
                  <a:cubicBezTo>
                    <a:pt x="10763" y="5426"/>
                    <a:pt x="10451" y="3211"/>
                    <a:pt x="9116" y="1649"/>
                  </a:cubicBezTo>
                  <a:cubicBezTo>
                    <a:pt x="8237" y="606"/>
                    <a:pt x="6946" y="0"/>
                    <a:pt x="5578" y="0"/>
                  </a:cubicBezTo>
                  <a:close/>
                </a:path>
              </a:pathLst>
            </a:custGeom>
            <a:solidFill>
              <a:srgbClr val="C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01800" y="2892975"/>
              <a:ext cx="7125" cy="25925"/>
            </a:xfrm>
            <a:custGeom>
              <a:rect b="b" l="l" r="r" t="t"/>
              <a:pathLst>
                <a:path extrusionOk="0" h="1037" w="285">
                  <a:moveTo>
                    <a:pt x="285" y="0"/>
                  </a:moveTo>
                  <a:cubicBezTo>
                    <a:pt x="100" y="242"/>
                    <a:pt x="1" y="540"/>
                    <a:pt x="15" y="852"/>
                  </a:cubicBezTo>
                  <a:cubicBezTo>
                    <a:pt x="15" y="909"/>
                    <a:pt x="29" y="966"/>
                    <a:pt x="29" y="1037"/>
                  </a:cubicBezTo>
                  <a:lnTo>
                    <a:pt x="285" y="1008"/>
                  </a:lnTo>
                  <a:cubicBezTo>
                    <a:pt x="256" y="838"/>
                    <a:pt x="242" y="653"/>
                    <a:pt x="228" y="483"/>
                  </a:cubicBezTo>
                  <a:cubicBezTo>
                    <a:pt x="214" y="327"/>
                    <a:pt x="228" y="156"/>
                    <a:pt x="285" y="15"/>
                  </a:cubicBezTo>
                  <a:lnTo>
                    <a:pt x="285" y="0"/>
                  </a:lnTo>
                  <a:close/>
                </a:path>
              </a:pathLst>
            </a:custGeom>
            <a:solidFill>
              <a:srgbClr val="C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729375" y="2593025"/>
              <a:ext cx="2675275" cy="813950"/>
            </a:xfrm>
            <a:custGeom>
              <a:rect b="b" l="l" r="r" t="t"/>
              <a:pathLst>
                <a:path extrusionOk="0" h="32558" w="107011">
                  <a:moveTo>
                    <a:pt x="106926" y="1"/>
                  </a:moveTo>
                  <a:lnTo>
                    <a:pt x="106926" y="1"/>
                  </a:lnTo>
                  <a:cubicBezTo>
                    <a:pt x="106925" y="1"/>
                    <a:pt x="105151" y="541"/>
                    <a:pt x="102269" y="1151"/>
                  </a:cubicBezTo>
                  <a:cubicBezTo>
                    <a:pt x="101559" y="1293"/>
                    <a:pt x="100764" y="1506"/>
                    <a:pt x="99912" y="1733"/>
                  </a:cubicBezTo>
                  <a:cubicBezTo>
                    <a:pt x="99912" y="1790"/>
                    <a:pt x="99926" y="1932"/>
                    <a:pt x="99940" y="2131"/>
                  </a:cubicBezTo>
                  <a:cubicBezTo>
                    <a:pt x="100820" y="1932"/>
                    <a:pt x="101616" y="1733"/>
                    <a:pt x="102354" y="1605"/>
                  </a:cubicBezTo>
                  <a:cubicBezTo>
                    <a:pt x="107011" y="697"/>
                    <a:pt x="106926" y="1"/>
                    <a:pt x="106926" y="1"/>
                  </a:cubicBezTo>
                  <a:close/>
                  <a:moveTo>
                    <a:pt x="95411" y="3366"/>
                  </a:moveTo>
                  <a:cubicBezTo>
                    <a:pt x="94659" y="3366"/>
                    <a:pt x="93807" y="3621"/>
                    <a:pt x="93892" y="4062"/>
                  </a:cubicBezTo>
                  <a:cubicBezTo>
                    <a:pt x="94176" y="3863"/>
                    <a:pt x="94715" y="3763"/>
                    <a:pt x="95212" y="3763"/>
                  </a:cubicBezTo>
                  <a:cubicBezTo>
                    <a:pt x="95667" y="3763"/>
                    <a:pt x="96107" y="3849"/>
                    <a:pt x="96277" y="4047"/>
                  </a:cubicBezTo>
                  <a:cubicBezTo>
                    <a:pt x="96476" y="3934"/>
                    <a:pt x="96575" y="3820"/>
                    <a:pt x="96518" y="3721"/>
                  </a:cubicBezTo>
                  <a:cubicBezTo>
                    <a:pt x="96391" y="3479"/>
                    <a:pt x="95922" y="3366"/>
                    <a:pt x="95411" y="3366"/>
                  </a:cubicBezTo>
                  <a:close/>
                  <a:moveTo>
                    <a:pt x="91436" y="4615"/>
                  </a:moveTo>
                  <a:cubicBezTo>
                    <a:pt x="91279" y="4644"/>
                    <a:pt x="91137" y="4757"/>
                    <a:pt x="91081" y="4913"/>
                  </a:cubicBezTo>
                  <a:cubicBezTo>
                    <a:pt x="91066" y="4942"/>
                    <a:pt x="91052" y="4984"/>
                    <a:pt x="91038" y="5027"/>
                  </a:cubicBezTo>
                  <a:cubicBezTo>
                    <a:pt x="91038" y="5041"/>
                    <a:pt x="91038" y="5070"/>
                    <a:pt x="91038" y="5098"/>
                  </a:cubicBezTo>
                  <a:cubicBezTo>
                    <a:pt x="91095" y="5041"/>
                    <a:pt x="91166" y="5013"/>
                    <a:pt x="91237" y="4999"/>
                  </a:cubicBezTo>
                  <a:lnTo>
                    <a:pt x="91308" y="4999"/>
                  </a:lnTo>
                  <a:cubicBezTo>
                    <a:pt x="91450" y="5013"/>
                    <a:pt x="91578" y="5084"/>
                    <a:pt x="91663" y="5197"/>
                  </a:cubicBezTo>
                  <a:cubicBezTo>
                    <a:pt x="91691" y="5240"/>
                    <a:pt x="91734" y="5311"/>
                    <a:pt x="91748" y="5325"/>
                  </a:cubicBezTo>
                  <a:cubicBezTo>
                    <a:pt x="91776" y="5396"/>
                    <a:pt x="91791" y="5467"/>
                    <a:pt x="91791" y="5538"/>
                  </a:cubicBezTo>
                  <a:lnTo>
                    <a:pt x="91791" y="5552"/>
                  </a:lnTo>
                  <a:cubicBezTo>
                    <a:pt x="91918" y="5453"/>
                    <a:pt x="91989" y="5311"/>
                    <a:pt x="91989" y="5155"/>
                  </a:cubicBezTo>
                  <a:cubicBezTo>
                    <a:pt x="91989" y="5070"/>
                    <a:pt x="91975" y="4999"/>
                    <a:pt x="91947" y="4942"/>
                  </a:cubicBezTo>
                  <a:cubicBezTo>
                    <a:pt x="91947" y="4928"/>
                    <a:pt x="91890" y="4857"/>
                    <a:pt x="91862" y="4814"/>
                  </a:cubicBezTo>
                  <a:lnTo>
                    <a:pt x="91862" y="4814"/>
                  </a:lnTo>
                  <a:lnTo>
                    <a:pt x="91890" y="4828"/>
                  </a:lnTo>
                  <a:cubicBezTo>
                    <a:pt x="91877" y="4816"/>
                    <a:pt x="91865" y="4803"/>
                    <a:pt x="91853" y="4801"/>
                  </a:cubicBezTo>
                  <a:lnTo>
                    <a:pt x="91853" y="4801"/>
                  </a:lnTo>
                  <a:cubicBezTo>
                    <a:pt x="91780" y="4695"/>
                    <a:pt x="91656" y="4629"/>
                    <a:pt x="91507" y="4615"/>
                  </a:cubicBezTo>
                  <a:close/>
                  <a:moveTo>
                    <a:pt x="77323" y="5169"/>
                  </a:moveTo>
                  <a:lnTo>
                    <a:pt x="77323" y="5169"/>
                  </a:lnTo>
                  <a:cubicBezTo>
                    <a:pt x="75960" y="5311"/>
                    <a:pt x="74582" y="5439"/>
                    <a:pt x="73177" y="5567"/>
                  </a:cubicBezTo>
                  <a:cubicBezTo>
                    <a:pt x="74597" y="5439"/>
                    <a:pt x="75974" y="5311"/>
                    <a:pt x="77323" y="5169"/>
                  </a:cubicBezTo>
                  <a:close/>
                  <a:moveTo>
                    <a:pt x="13062" y="4488"/>
                  </a:moveTo>
                  <a:cubicBezTo>
                    <a:pt x="11870" y="4488"/>
                    <a:pt x="11401" y="4984"/>
                    <a:pt x="11444" y="5254"/>
                  </a:cubicBezTo>
                  <a:cubicBezTo>
                    <a:pt x="11685" y="5055"/>
                    <a:pt x="12139" y="4871"/>
                    <a:pt x="12864" y="4871"/>
                  </a:cubicBezTo>
                  <a:lnTo>
                    <a:pt x="13105" y="4871"/>
                  </a:lnTo>
                  <a:cubicBezTo>
                    <a:pt x="13985" y="4913"/>
                    <a:pt x="14837" y="5212"/>
                    <a:pt x="15547" y="5737"/>
                  </a:cubicBezTo>
                  <a:cubicBezTo>
                    <a:pt x="15803" y="5808"/>
                    <a:pt x="16044" y="5893"/>
                    <a:pt x="16299" y="6007"/>
                  </a:cubicBezTo>
                  <a:cubicBezTo>
                    <a:pt x="16299" y="6007"/>
                    <a:pt x="16314" y="5993"/>
                    <a:pt x="16299" y="5964"/>
                  </a:cubicBezTo>
                  <a:cubicBezTo>
                    <a:pt x="16257" y="5694"/>
                    <a:pt x="15078" y="4573"/>
                    <a:pt x="13304" y="4488"/>
                  </a:cubicBezTo>
                  <a:close/>
                  <a:moveTo>
                    <a:pt x="89249" y="5155"/>
                  </a:moveTo>
                  <a:lnTo>
                    <a:pt x="89249" y="5169"/>
                  </a:lnTo>
                  <a:cubicBezTo>
                    <a:pt x="89164" y="5169"/>
                    <a:pt x="89064" y="5197"/>
                    <a:pt x="88993" y="5240"/>
                  </a:cubicBezTo>
                  <a:lnTo>
                    <a:pt x="88965" y="5240"/>
                  </a:lnTo>
                  <a:cubicBezTo>
                    <a:pt x="88823" y="5325"/>
                    <a:pt x="88724" y="5481"/>
                    <a:pt x="88724" y="5652"/>
                  </a:cubicBezTo>
                  <a:cubicBezTo>
                    <a:pt x="88738" y="5638"/>
                    <a:pt x="88752" y="5638"/>
                    <a:pt x="88766" y="5623"/>
                  </a:cubicBezTo>
                  <a:lnTo>
                    <a:pt x="88781" y="5623"/>
                  </a:lnTo>
                  <a:cubicBezTo>
                    <a:pt x="88866" y="5581"/>
                    <a:pt x="88951" y="5567"/>
                    <a:pt x="89050" y="5567"/>
                  </a:cubicBezTo>
                  <a:cubicBezTo>
                    <a:pt x="89150" y="5567"/>
                    <a:pt x="89249" y="5595"/>
                    <a:pt x="89334" y="5666"/>
                  </a:cubicBezTo>
                  <a:cubicBezTo>
                    <a:pt x="89462" y="5751"/>
                    <a:pt x="89533" y="5907"/>
                    <a:pt x="89533" y="6064"/>
                  </a:cubicBezTo>
                  <a:cubicBezTo>
                    <a:pt x="89618" y="5993"/>
                    <a:pt x="89675" y="5893"/>
                    <a:pt x="89703" y="5794"/>
                  </a:cubicBezTo>
                  <a:lnTo>
                    <a:pt x="89703" y="5780"/>
                  </a:lnTo>
                  <a:cubicBezTo>
                    <a:pt x="89760" y="5581"/>
                    <a:pt x="89689" y="5382"/>
                    <a:pt x="89533" y="5254"/>
                  </a:cubicBezTo>
                  <a:cubicBezTo>
                    <a:pt x="89448" y="5197"/>
                    <a:pt x="89348" y="5155"/>
                    <a:pt x="89249" y="5155"/>
                  </a:cubicBezTo>
                  <a:close/>
                  <a:moveTo>
                    <a:pt x="86594" y="5396"/>
                  </a:moveTo>
                  <a:cubicBezTo>
                    <a:pt x="86523" y="5396"/>
                    <a:pt x="86466" y="5410"/>
                    <a:pt x="86395" y="5439"/>
                  </a:cubicBezTo>
                  <a:cubicBezTo>
                    <a:pt x="86211" y="5510"/>
                    <a:pt x="86097" y="5680"/>
                    <a:pt x="86097" y="5879"/>
                  </a:cubicBezTo>
                  <a:cubicBezTo>
                    <a:pt x="86125" y="5851"/>
                    <a:pt x="86154" y="5836"/>
                    <a:pt x="86196" y="5822"/>
                  </a:cubicBezTo>
                  <a:cubicBezTo>
                    <a:pt x="86253" y="5794"/>
                    <a:pt x="86324" y="5780"/>
                    <a:pt x="86395" y="5780"/>
                  </a:cubicBezTo>
                  <a:cubicBezTo>
                    <a:pt x="86622" y="5780"/>
                    <a:pt x="86821" y="5922"/>
                    <a:pt x="86892" y="6149"/>
                  </a:cubicBezTo>
                  <a:lnTo>
                    <a:pt x="86892" y="6163"/>
                  </a:lnTo>
                  <a:cubicBezTo>
                    <a:pt x="86906" y="6206"/>
                    <a:pt x="86906" y="6262"/>
                    <a:pt x="86906" y="6319"/>
                  </a:cubicBezTo>
                  <a:cubicBezTo>
                    <a:pt x="87063" y="6191"/>
                    <a:pt x="87134" y="5978"/>
                    <a:pt x="87077" y="5780"/>
                  </a:cubicBezTo>
                  <a:lnTo>
                    <a:pt x="87077" y="5765"/>
                  </a:lnTo>
                  <a:cubicBezTo>
                    <a:pt x="87020" y="5538"/>
                    <a:pt x="86821" y="5396"/>
                    <a:pt x="86594" y="5396"/>
                  </a:cubicBezTo>
                  <a:close/>
                  <a:moveTo>
                    <a:pt x="96164" y="4630"/>
                  </a:moveTo>
                  <a:cubicBezTo>
                    <a:pt x="95567" y="4630"/>
                    <a:pt x="93707" y="5694"/>
                    <a:pt x="93551" y="6447"/>
                  </a:cubicBezTo>
                  <a:cubicBezTo>
                    <a:pt x="94076" y="5765"/>
                    <a:pt x="95468" y="5013"/>
                    <a:pt x="95965" y="5013"/>
                  </a:cubicBezTo>
                  <a:cubicBezTo>
                    <a:pt x="96022" y="5013"/>
                    <a:pt x="96064" y="5027"/>
                    <a:pt x="96107" y="5055"/>
                  </a:cubicBezTo>
                  <a:cubicBezTo>
                    <a:pt x="96164" y="5112"/>
                    <a:pt x="96164" y="5212"/>
                    <a:pt x="96107" y="5368"/>
                  </a:cubicBezTo>
                  <a:cubicBezTo>
                    <a:pt x="96320" y="5041"/>
                    <a:pt x="96419" y="4757"/>
                    <a:pt x="96320" y="4672"/>
                  </a:cubicBezTo>
                  <a:cubicBezTo>
                    <a:pt x="96277" y="4644"/>
                    <a:pt x="96220" y="4630"/>
                    <a:pt x="96164" y="4630"/>
                  </a:cubicBezTo>
                  <a:close/>
                  <a:moveTo>
                    <a:pt x="83712" y="5552"/>
                  </a:moveTo>
                  <a:cubicBezTo>
                    <a:pt x="83527" y="5567"/>
                    <a:pt x="83371" y="5666"/>
                    <a:pt x="83272" y="5822"/>
                  </a:cubicBezTo>
                  <a:cubicBezTo>
                    <a:pt x="83229" y="5879"/>
                    <a:pt x="83215" y="5964"/>
                    <a:pt x="83201" y="6049"/>
                  </a:cubicBezTo>
                  <a:cubicBezTo>
                    <a:pt x="83300" y="5978"/>
                    <a:pt x="83399" y="5950"/>
                    <a:pt x="83513" y="5950"/>
                  </a:cubicBezTo>
                  <a:lnTo>
                    <a:pt x="83527" y="5950"/>
                  </a:lnTo>
                  <a:cubicBezTo>
                    <a:pt x="83726" y="5950"/>
                    <a:pt x="83896" y="6078"/>
                    <a:pt x="83982" y="6262"/>
                  </a:cubicBezTo>
                  <a:cubicBezTo>
                    <a:pt x="84010" y="6333"/>
                    <a:pt x="84024" y="6418"/>
                    <a:pt x="84024" y="6504"/>
                  </a:cubicBezTo>
                  <a:cubicBezTo>
                    <a:pt x="84038" y="6489"/>
                    <a:pt x="84053" y="6475"/>
                    <a:pt x="84067" y="6461"/>
                  </a:cubicBezTo>
                  <a:lnTo>
                    <a:pt x="84081" y="6433"/>
                  </a:lnTo>
                  <a:cubicBezTo>
                    <a:pt x="84223" y="6276"/>
                    <a:pt x="84266" y="6064"/>
                    <a:pt x="84180" y="5865"/>
                  </a:cubicBezTo>
                  <a:cubicBezTo>
                    <a:pt x="84109" y="5694"/>
                    <a:pt x="83925" y="5567"/>
                    <a:pt x="83740" y="5567"/>
                  </a:cubicBezTo>
                  <a:lnTo>
                    <a:pt x="83740" y="5552"/>
                  </a:lnTo>
                  <a:close/>
                  <a:moveTo>
                    <a:pt x="77436" y="5865"/>
                  </a:moveTo>
                  <a:cubicBezTo>
                    <a:pt x="76726" y="5865"/>
                    <a:pt x="75874" y="6106"/>
                    <a:pt x="75747" y="6475"/>
                  </a:cubicBezTo>
                  <a:cubicBezTo>
                    <a:pt x="75747" y="6518"/>
                    <a:pt x="75747" y="6575"/>
                    <a:pt x="75775" y="6603"/>
                  </a:cubicBezTo>
                  <a:cubicBezTo>
                    <a:pt x="76116" y="6390"/>
                    <a:pt x="76712" y="6248"/>
                    <a:pt x="77238" y="6248"/>
                  </a:cubicBezTo>
                  <a:cubicBezTo>
                    <a:pt x="77749" y="6248"/>
                    <a:pt x="78160" y="6376"/>
                    <a:pt x="78189" y="6674"/>
                  </a:cubicBezTo>
                  <a:cubicBezTo>
                    <a:pt x="78317" y="6589"/>
                    <a:pt x="78388" y="6461"/>
                    <a:pt x="78402" y="6319"/>
                  </a:cubicBezTo>
                  <a:cubicBezTo>
                    <a:pt x="78402" y="5993"/>
                    <a:pt x="77962" y="5865"/>
                    <a:pt x="77436" y="5865"/>
                  </a:cubicBezTo>
                  <a:close/>
                  <a:moveTo>
                    <a:pt x="20275" y="5822"/>
                  </a:moveTo>
                  <a:cubicBezTo>
                    <a:pt x="20034" y="5822"/>
                    <a:pt x="19821" y="5978"/>
                    <a:pt x="19764" y="6206"/>
                  </a:cubicBezTo>
                  <a:cubicBezTo>
                    <a:pt x="19750" y="6248"/>
                    <a:pt x="19750" y="6276"/>
                    <a:pt x="19750" y="6319"/>
                  </a:cubicBezTo>
                  <a:cubicBezTo>
                    <a:pt x="19835" y="6248"/>
                    <a:pt x="19948" y="6206"/>
                    <a:pt x="20076" y="6206"/>
                  </a:cubicBezTo>
                  <a:lnTo>
                    <a:pt x="20147" y="6206"/>
                  </a:lnTo>
                  <a:cubicBezTo>
                    <a:pt x="20431" y="6234"/>
                    <a:pt x="20644" y="6461"/>
                    <a:pt x="20644" y="6731"/>
                  </a:cubicBezTo>
                  <a:cubicBezTo>
                    <a:pt x="20644" y="6745"/>
                    <a:pt x="20644" y="6759"/>
                    <a:pt x="20644" y="6759"/>
                  </a:cubicBezTo>
                  <a:cubicBezTo>
                    <a:pt x="20772" y="6674"/>
                    <a:pt x="20857" y="6518"/>
                    <a:pt x="20843" y="6347"/>
                  </a:cubicBezTo>
                  <a:cubicBezTo>
                    <a:pt x="20843" y="6078"/>
                    <a:pt x="20630" y="5851"/>
                    <a:pt x="20360" y="5822"/>
                  </a:cubicBezTo>
                  <a:close/>
                  <a:moveTo>
                    <a:pt x="81331" y="5807"/>
                  </a:moveTo>
                  <a:cubicBezTo>
                    <a:pt x="81320" y="5807"/>
                    <a:pt x="81309" y="5807"/>
                    <a:pt x="81298" y="5808"/>
                  </a:cubicBezTo>
                  <a:cubicBezTo>
                    <a:pt x="81289" y="5808"/>
                    <a:pt x="81280" y="5807"/>
                    <a:pt x="81271" y="5807"/>
                  </a:cubicBezTo>
                  <a:cubicBezTo>
                    <a:pt x="80999" y="5807"/>
                    <a:pt x="80772" y="6016"/>
                    <a:pt x="80759" y="6291"/>
                  </a:cubicBezTo>
                  <a:cubicBezTo>
                    <a:pt x="80845" y="6229"/>
                    <a:pt x="80942" y="6189"/>
                    <a:pt x="81041" y="6189"/>
                  </a:cubicBezTo>
                  <a:cubicBezTo>
                    <a:pt x="81056" y="6189"/>
                    <a:pt x="81071" y="6189"/>
                    <a:pt x="81085" y="6191"/>
                  </a:cubicBezTo>
                  <a:cubicBezTo>
                    <a:pt x="81096" y="6190"/>
                    <a:pt x="81107" y="6190"/>
                    <a:pt x="81118" y="6190"/>
                  </a:cubicBezTo>
                  <a:cubicBezTo>
                    <a:pt x="81277" y="6190"/>
                    <a:pt x="81431" y="6286"/>
                    <a:pt x="81511" y="6433"/>
                  </a:cubicBezTo>
                  <a:cubicBezTo>
                    <a:pt x="81568" y="6546"/>
                    <a:pt x="81596" y="6660"/>
                    <a:pt x="81596" y="6788"/>
                  </a:cubicBezTo>
                  <a:cubicBezTo>
                    <a:pt x="81639" y="6745"/>
                    <a:pt x="81682" y="6702"/>
                    <a:pt x="81724" y="6660"/>
                  </a:cubicBezTo>
                  <a:cubicBezTo>
                    <a:pt x="81838" y="6461"/>
                    <a:pt x="81838" y="6234"/>
                    <a:pt x="81724" y="6049"/>
                  </a:cubicBezTo>
                  <a:cubicBezTo>
                    <a:pt x="81644" y="5903"/>
                    <a:pt x="81490" y="5807"/>
                    <a:pt x="81331" y="5807"/>
                  </a:cubicBezTo>
                  <a:close/>
                  <a:moveTo>
                    <a:pt x="18046" y="5922"/>
                  </a:moveTo>
                  <a:cubicBezTo>
                    <a:pt x="17776" y="5922"/>
                    <a:pt x="17563" y="6135"/>
                    <a:pt x="17549" y="6404"/>
                  </a:cubicBezTo>
                  <a:cubicBezTo>
                    <a:pt x="17634" y="6333"/>
                    <a:pt x="17748" y="6305"/>
                    <a:pt x="17847" y="6305"/>
                  </a:cubicBezTo>
                  <a:cubicBezTo>
                    <a:pt x="18117" y="6305"/>
                    <a:pt x="18344" y="6518"/>
                    <a:pt x="18344" y="6802"/>
                  </a:cubicBezTo>
                  <a:lnTo>
                    <a:pt x="18344" y="6816"/>
                  </a:lnTo>
                  <a:cubicBezTo>
                    <a:pt x="18486" y="6731"/>
                    <a:pt x="18557" y="6575"/>
                    <a:pt x="18557" y="6418"/>
                  </a:cubicBezTo>
                  <a:cubicBezTo>
                    <a:pt x="18557" y="6135"/>
                    <a:pt x="18330" y="5922"/>
                    <a:pt x="18060" y="5922"/>
                  </a:cubicBezTo>
                  <a:close/>
                  <a:moveTo>
                    <a:pt x="97086" y="4459"/>
                  </a:moveTo>
                  <a:cubicBezTo>
                    <a:pt x="96973" y="4459"/>
                    <a:pt x="96873" y="4630"/>
                    <a:pt x="96788" y="4885"/>
                  </a:cubicBezTo>
                  <a:cubicBezTo>
                    <a:pt x="96817" y="4857"/>
                    <a:pt x="96859" y="4842"/>
                    <a:pt x="96888" y="4842"/>
                  </a:cubicBezTo>
                  <a:lnTo>
                    <a:pt x="96930" y="4842"/>
                  </a:lnTo>
                  <a:cubicBezTo>
                    <a:pt x="97413" y="5013"/>
                    <a:pt x="97683" y="6418"/>
                    <a:pt x="97498" y="7185"/>
                  </a:cubicBezTo>
                  <a:cubicBezTo>
                    <a:pt x="98009" y="6731"/>
                    <a:pt x="97725" y="4672"/>
                    <a:pt x="97129" y="4459"/>
                  </a:cubicBezTo>
                  <a:close/>
                  <a:moveTo>
                    <a:pt x="22330" y="6418"/>
                  </a:moveTo>
                  <a:cubicBezTo>
                    <a:pt x="22322" y="6418"/>
                    <a:pt x="22314" y="6418"/>
                    <a:pt x="22305" y="6418"/>
                  </a:cubicBezTo>
                  <a:cubicBezTo>
                    <a:pt x="22035" y="6418"/>
                    <a:pt x="21808" y="6631"/>
                    <a:pt x="21794" y="6915"/>
                  </a:cubicBezTo>
                  <a:cubicBezTo>
                    <a:pt x="21879" y="6844"/>
                    <a:pt x="21993" y="6802"/>
                    <a:pt x="22106" y="6802"/>
                  </a:cubicBezTo>
                  <a:cubicBezTo>
                    <a:pt x="22405" y="6802"/>
                    <a:pt x="22632" y="7029"/>
                    <a:pt x="22646" y="7313"/>
                  </a:cubicBezTo>
                  <a:cubicBezTo>
                    <a:pt x="22646" y="7327"/>
                    <a:pt x="22646" y="7341"/>
                    <a:pt x="22646" y="7356"/>
                  </a:cubicBezTo>
                  <a:cubicBezTo>
                    <a:pt x="22774" y="7256"/>
                    <a:pt x="22845" y="7100"/>
                    <a:pt x="22845" y="6930"/>
                  </a:cubicBezTo>
                  <a:cubicBezTo>
                    <a:pt x="22845" y="6654"/>
                    <a:pt x="22617" y="6418"/>
                    <a:pt x="22330" y="6418"/>
                  </a:cubicBezTo>
                  <a:close/>
                  <a:moveTo>
                    <a:pt x="62997" y="6816"/>
                  </a:moveTo>
                  <a:cubicBezTo>
                    <a:pt x="62401" y="6816"/>
                    <a:pt x="61861" y="6972"/>
                    <a:pt x="61889" y="7341"/>
                  </a:cubicBezTo>
                  <a:cubicBezTo>
                    <a:pt x="61889" y="7356"/>
                    <a:pt x="61889" y="7370"/>
                    <a:pt x="61889" y="7384"/>
                  </a:cubicBezTo>
                  <a:cubicBezTo>
                    <a:pt x="62145" y="7256"/>
                    <a:pt x="62413" y="7197"/>
                    <a:pt x="62692" y="7197"/>
                  </a:cubicBezTo>
                  <a:cubicBezTo>
                    <a:pt x="62722" y="7197"/>
                    <a:pt x="62753" y="7198"/>
                    <a:pt x="62784" y="7199"/>
                  </a:cubicBezTo>
                  <a:cubicBezTo>
                    <a:pt x="63380" y="7199"/>
                    <a:pt x="64019" y="7356"/>
                    <a:pt x="64232" y="7625"/>
                  </a:cubicBezTo>
                  <a:cubicBezTo>
                    <a:pt x="64431" y="7540"/>
                    <a:pt x="64544" y="7441"/>
                    <a:pt x="64502" y="7327"/>
                  </a:cubicBezTo>
                  <a:cubicBezTo>
                    <a:pt x="64360" y="7001"/>
                    <a:pt x="63650" y="6816"/>
                    <a:pt x="62997" y="6816"/>
                  </a:cubicBezTo>
                  <a:close/>
                  <a:moveTo>
                    <a:pt x="45051" y="6873"/>
                  </a:moveTo>
                  <a:cubicBezTo>
                    <a:pt x="44468" y="6873"/>
                    <a:pt x="43886" y="7015"/>
                    <a:pt x="43759" y="7285"/>
                  </a:cubicBezTo>
                  <a:cubicBezTo>
                    <a:pt x="43730" y="7341"/>
                    <a:pt x="43744" y="7412"/>
                    <a:pt x="43801" y="7455"/>
                  </a:cubicBezTo>
                  <a:cubicBezTo>
                    <a:pt x="44100" y="7325"/>
                    <a:pt x="44423" y="7254"/>
                    <a:pt x="44748" y="7254"/>
                  </a:cubicBezTo>
                  <a:cubicBezTo>
                    <a:pt x="44778" y="7254"/>
                    <a:pt x="44808" y="7255"/>
                    <a:pt x="44838" y="7256"/>
                  </a:cubicBezTo>
                  <a:cubicBezTo>
                    <a:pt x="45476" y="7256"/>
                    <a:pt x="46115" y="7441"/>
                    <a:pt x="46172" y="7767"/>
                  </a:cubicBezTo>
                  <a:cubicBezTo>
                    <a:pt x="46272" y="7711"/>
                    <a:pt x="46343" y="7597"/>
                    <a:pt x="46371" y="7469"/>
                  </a:cubicBezTo>
                  <a:cubicBezTo>
                    <a:pt x="46428" y="7072"/>
                    <a:pt x="45732" y="6873"/>
                    <a:pt x="45051" y="6873"/>
                  </a:cubicBezTo>
                  <a:close/>
                  <a:moveTo>
                    <a:pt x="11871" y="6233"/>
                  </a:moveTo>
                  <a:cubicBezTo>
                    <a:pt x="11312" y="6233"/>
                    <a:pt x="10754" y="6331"/>
                    <a:pt x="10209" y="6504"/>
                  </a:cubicBezTo>
                  <a:cubicBezTo>
                    <a:pt x="9129" y="6873"/>
                    <a:pt x="8547" y="7540"/>
                    <a:pt x="8334" y="8080"/>
                  </a:cubicBezTo>
                  <a:cubicBezTo>
                    <a:pt x="8746" y="7512"/>
                    <a:pt x="9342" y="7100"/>
                    <a:pt x="10010" y="6887"/>
                  </a:cubicBezTo>
                  <a:cubicBezTo>
                    <a:pt x="10542" y="6714"/>
                    <a:pt x="11111" y="6616"/>
                    <a:pt x="11672" y="6616"/>
                  </a:cubicBezTo>
                  <a:cubicBezTo>
                    <a:pt x="11709" y="6616"/>
                    <a:pt x="11747" y="6616"/>
                    <a:pt x="11784" y="6617"/>
                  </a:cubicBezTo>
                  <a:cubicBezTo>
                    <a:pt x="12225" y="6617"/>
                    <a:pt x="12665" y="6660"/>
                    <a:pt x="13091" y="6745"/>
                  </a:cubicBezTo>
                  <a:cubicBezTo>
                    <a:pt x="13346" y="6688"/>
                    <a:pt x="13517" y="6631"/>
                    <a:pt x="13602" y="6475"/>
                  </a:cubicBezTo>
                  <a:cubicBezTo>
                    <a:pt x="13644" y="6418"/>
                    <a:pt x="12906" y="6234"/>
                    <a:pt x="11983" y="6234"/>
                  </a:cubicBezTo>
                  <a:cubicBezTo>
                    <a:pt x="11946" y="6233"/>
                    <a:pt x="11908" y="6233"/>
                    <a:pt x="11871" y="6233"/>
                  </a:cubicBezTo>
                  <a:close/>
                  <a:moveTo>
                    <a:pt x="26181" y="6234"/>
                  </a:moveTo>
                  <a:cubicBezTo>
                    <a:pt x="25443" y="6234"/>
                    <a:pt x="24903" y="6418"/>
                    <a:pt x="24804" y="6546"/>
                  </a:cubicBezTo>
                  <a:cubicBezTo>
                    <a:pt x="24747" y="6617"/>
                    <a:pt x="24861" y="6560"/>
                    <a:pt x="25372" y="6660"/>
                  </a:cubicBezTo>
                  <a:cubicBezTo>
                    <a:pt x="25571" y="6631"/>
                    <a:pt x="25770" y="6617"/>
                    <a:pt x="25968" y="6617"/>
                  </a:cubicBezTo>
                  <a:cubicBezTo>
                    <a:pt x="26650" y="6617"/>
                    <a:pt x="27331" y="6773"/>
                    <a:pt x="27942" y="7072"/>
                  </a:cubicBezTo>
                  <a:cubicBezTo>
                    <a:pt x="28836" y="7498"/>
                    <a:pt x="29191" y="7994"/>
                    <a:pt x="29248" y="8321"/>
                  </a:cubicBezTo>
                  <a:cubicBezTo>
                    <a:pt x="29617" y="8321"/>
                    <a:pt x="29631" y="7412"/>
                    <a:pt x="28141" y="6688"/>
                  </a:cubicBezTo>
                  <a:cubicBezTo>
                    <a:pt x="27530" y="6390"/>
                    <a:pt x="26863" y="6234"/>
                    <a:pt x="26181" y="6234"/>
                  </a:cubicBezTo>
                  <a:close/>
                  <a:moveTo>
                    <a:pt x="53882" y="7640"/>
                  </a:moveTo>
                  <a:cubicBezTo>
                    <a:pt x="53626" y="7654"/>
                    <a:pt x="53399" y="7867"/>
                    <a:pt x="53385" y="8122"/>
                  </a:cubicBezTo>
                  <a:cubicBezTo>
                    <a:pt x="53470" y="8065"/>
                    <a:pt x="53584" y="8023"/>
                    <a:pt x="53683" y="8023"/>
                  </a:cubicBezTo>
                  <a:cubicBezTo>
                    <a:pt x="53953" y="8023"/>
                    <a:pt x="54180" y="8250"/>
                    <a:pt x="54194" y="8520"/>
                  </a:cubicBezTo>
                  <a:lnTo>
                    <a:pt x="54194" y="8548"/>
                  </a:lnTo>
                  <a:cubicBezTo>
                    <a:pt x="54322" y="8449"/>
                    <a:pt x="54393" y="8293"/>
                    <a:pt x="54393" y="8136"/>
                  </a:cubicBezTo>
                  <a:cubicBezTo>
                    <a:pt x="54379" y="7867"/>
                    <a:pt x="54166" y="7640"/>
                    <a:pt x="53882" y="7640"/>
                  </a:cubicBezTo>
                  <a:close/>
                  <a:moveTo>
                    <a:pt x="57431" y="7711"/>
                  </a:moveTo>
                  <a:cubicBezTo>
                    <a:pt x="57389" y="7711"/>
                    <a:pt x="57360" y="7711"/>
                    <a:pt x="57332" y="7725"/>
                  </a:cubicBezTo>
                  <a:cubicBezTo>
                    <a:pt x="57161" y="7725"/>
                    <a:pt x="57019" y="7810"/>
                    <a:pt x="56948" y="7952"/>
                  </a:cubicBezTo>
                  <a:cubicBezTo>
                    <a:pt x="56906" y="8023"/>
                    <a:pt x="56878" y="8108"/>
                    <a:pt x="56863" y="8193"/>
                  </a:cubicBezTo>
                  <a:cubicBezTo>
                    <a:pt x="56948" y="8136"/>
                    <a:pt x="57034" y="8108"/>
                    <a:pt x="57119" y="8108"/>
                  </a:cubicBezTo>
                  <a:cubicBezTo>
                    <a:pt x="57161" y="8094"/>
                    <a:pt x="57190" y="8094"/>
                    <a:pt x="57232" y="8094"/>
                  </a:cubicBezTo>
                  <a:cubicBezTo>
                    <a:pt x="57332" y="8094"/>
                    <a:pt x="57431" y="8136"/>
                    <a:pt x="57502" y="8207"/>
                  </a:cubicBezTo>
                  <a:cubicBezTo>
                    <a:pt x="57602" y="8293"/>
                    <a:pt x="57644" y="8435"/>
                    <a:pt x="57616" y="8577"/>
                  </a:cubicBezTo>
                  <a:cubicBezTo>
                    <a:pt x="57729" y="8477"/>
                    <a:pt x="57815" y="8349"/>
                    <a:pt x="57815" y="8193"/>
                  </a:cubicBezTo>
                  <a:cubicBezTo>
                    <a:pt x="57843" y="8065"/>
                    <a:pt x="57800" y="7923"/>
                    <a:pt x="57701" y="7824"/>
                  </a:cubicBezTo>
                  <a:cubicBezTo>
                    <a:pt x="57630" y="7753"/>
                    <a:pt x="57531" y="7711"/>
                    <a:pt x="57431" y="7711"/>
                  </a:cubicBezTo>
                  <a:close/>
                  <a:moveTo>
                    <a:pt x="50346" y="7781"/>
                  </a:moveTo>
                  <a:cubicBezTo>
                    <a:pt x="50190" y="7781"/>
                    <a:pt x="50048" y="7838"/>
                    <a:pt x="49935" y="7938"/>
                  </a:cubicBezTo>
                  <a:cubicBezTo>
                    <a:pt x="49793" y="8023"/>
                    <a:pt x="49722" y="8165"/>
                    <a:pt x="49722" y="8321"/>
                  </a:cubicBezTo>
                  <a:lnTo>
                    <a:pt x="49736" y="8321"/>
                  </a:lnTo>
                  <a:cubicBezTo>
                    <a:pt x="49849" y="8222"/>
                    <a:pt x="49991" y="8179"/>
                    <a:pt x="50148" y="8165"/>
                  </a:cubicBezTo>
                  <a:cubicBezTo>
                    <a:pt x="50389" y="8165"/>
                    <a:pt x="50602" y="8364"/>
                    <a:pt x="50616" y="8619"/>
                  </a:cubicBezTo>
                  <a:cubicBezTo>
                    <a:pt x="50673" y="8577"/>
                    <a:pt x="50730" y="8506"/>
                    <a:pt x="50772" y="8435"/>
                  </a:cubicBezTo>
                  <a:cubicBezTo>
                    <a:pt x="50900" y="8193"/>
                    <a:pt x="50772" y="7895"/>
                    <a:pt x="50517" y="7810"/>
                  </a:cubicBezTo>
                  <a:cubicBezTo>
                    <a:pt x="50460" y="7796"/>
                    <a:pt x="50403" y="7781"/>
                    <a:pt x="50346" y="7781"/>
                  </a:cubicBezTo>
                  <a:close/>
                  <a:moveTo>
                    <a:pt x="15334" y="6702"/>
                  </a:moveTo>
                  <a:cubicBezTo>
                    <a:pt x="13744" y="6702"/>
                    <a:pt x="12793" y="7654"/>
                    <a:pt x="12338" y="8662"/>
                  </a:cubicBezTo>
                  <a:cubicBezTo>
                    <a:pt x="12887" y="7701"/>
                    <a:pt x="13915" y="7098"/>
                    <a:pt x="15022" y="7098"/>
                  </a:cubicBezTo>
                  <a:cubicBezTo>
                    <a:pt x="15060" y="7098"/>
                    <a:pt x="15097" y="7099"/>
                    <a:pt x="15135" y="7100"/>
                  </a:cubicBezTo>
                  <a:cubicBezTo>
                    <a:pt x="15291" y="7100"/>
                    <a:pt x="15448" y="7100"/>
                    <a:pt x="15604" y="7128"/>
                  </a:cubicBezTo>
                  <a:cubicBezTo>
                    <a:pt x="16101" y="6901"/>
                    <a:pt x="16441" y="6844"/>
                    <a:pt x="16214" y="6802"/>
                  </a:cubicBezTo>
                  <a:cubicBezTo>
                    <a:pt x="15916" y="6745"/>
                    <a:pt x="15632" y="6717"/>
                    <a:pt x="15334" y="6717"/>
                  </a:cubicBezTo>
                  <a:lnTo>
                    <a:pt x="15334" y="6702"/>
                  </a:lnTo>
                  <a:close/>
                  <a:moveTo>
                    <a:pt x="91890" y="7739"/>
                  </a:moveTo>
                  <a:cubicBezTo>
                    <a:pt x="91762" y="7739"/>
                    <a:pt x="91649" y="7796"/>
                    <a:pt x="91563" y="7895"/>
                  </a:cubicBezTo>
                  <a:cubicBezTo>
                    <a:pt x="91478" y="7994"/>
                    <a:pt x="91407" y="8108"/>
                    <a:pt x="91393" y="8250"/>
                  </a:cubicBezTo>
                  <a:cubicBezTo>
                    <a:pt x="91464" y="8165"/>
                    <a:pt x="91578" y="8122"/>
                    <a:pt x="91691" y="8122"/>
                  </a:cubicBezTo>
                  <a:cubicBezTo>
                    <a:pt x="91833" y="8122"/>
                    <a:pt x="91975" y="8179"/>
                    <a:pt x="92074" y="8278"/>
                  </a:cubicBezTo>
                  <a:cubicBezTo>
                    <a:pt x="92188" y="8378"/>
                    <a:pt x="92245" y="8520"/>
                    <a:pt x="92231" y="8662"/>
                  </a:cubicBezTo>
                  <a:cubicBezTo>
                    <a:pt x="92245" y="8648"/>
                    <a:pt x="92273" y="8619"/>
                    <a:pt x="92287" y="8605"/>
                  </a:cubicBezTo>
                  <a:cubicBezTo>
                    <a:pt x="92486" y="8406"/>
                    <a:pt x="92486" y="8080"/>
                    <a:pt x="92287" y="7881"/>
                  </a:cubicBezTo>
                  <a:cubicBezTo>
                    <a:pt x="92174" y="7796"/>
                    <a:pt x="92046" y="7739"/>
                    <a:pt x="91904" y="7739"/>
                  </a:cubicBezTo>
                  <a:close/>
                  <a:moveTo>
                    <a:pt x="76349" y="7281"/>
                  </a:moveTo>
                  <a:cubicBezTo>
                    <a:pt x="76264" y="7281"/>
                    <a:pt x="76175" y="7311"/>
                    <a:pt x="76116" y="7370"/>
                  </a:cubicBezTo>
                  <a:cubicBezTo>
                    <a:pt x="76059" y="7427"/>
                    <a:pt x="76087" y="7554"/>
                    <a:pt x="76173" y="7668"/>
                  </a:cubicBezTo>
                  <a:lnTo>
                    <a:pt x="76201" y="7668"/>
                  </a:lnTo>
                  <a:cubicBezTo>
                    <a:pt x="76968" y="7668"/>
                    <a:pt x="78970" y="8435"/>
                    <a:pt x="78998" y="9130"/>
                  </a:cubicBezTo>
                  <a:cubicBezTo>
                    <a:pt x="79069" y="9074"/>
                    <a:pt x="79126" y="9003"/>
                    <a:pt x="79168" y="8917"/>
                  </a:cubicBezTo>
                  <a:cubicBezTo>
                    <a:pt x="79509" y="8179"/>
                    <a:pt x="77252" y="7285"/>
                    <a:pt x="76400" y="7285"/>
                  </a:cubicBezTo>
                  <a:cubicBezTo>
                    <a:pt x="76383" y="7282"/>
                    <a:pt x="76366" y="7281"/>
                    <a:pt x="76349" y="7281"/>
                  </a:cubicBezTo>
                  <a:close/>
                  <a:moveTo>
                    <a:pt x="80560" y="9159"/>
                  </a:moveTo>
                  <a:cubicBezTo>
                    <a:pt x="80562" y="9159"/>
                    <a:pt x="80565" y="9159"/>
                    <a:pt x="80567" y="9159"/>
                  </a:cubicBezTo>
                  <a:lnTo>
                    <a:pt x="80567" y="9159"/>
                  </a:lnTo>
                  <a:cubicBezTo>
                    <a:pt x="80570" y="9159"/>
                    <a:pt x="80572" y="9159"/>
                    <a:pt x="80574" y="9159"/>
                  </a:cubicBezTo>
                  <a:close/>
                  <a:moveTo>
                    <a:pt x="64022" y="8188"/>
                  </a:moveTo>
                  <a:cubicBezTo>
                    <a:pt x="64003" y="8188"/>
                    <a:pt x="63982" y="8190"/>
                    <a:pt x="63962" y="8193"/>
                  </a:cubicBezTo>
                  <a:lnTo>
                    <a:pt x="63977" y="8193"/>
                  </a:lnTo>
                  <a:cubicBezTo>
                    <a:pt x="63267" y="8193"/>
                    <a:pt x="61307" y="9045"/>
                    <a:pt x="61236" y="9741"/>
                  </a:cubicBezTo>
                  <a:cubicBezTo>
                    <a:pt x="61762" y="9145"/>
                    <a:pt x="63181" y="8577"/>
                    <a:pt x="63764" y="8577"/>
                  </a:cubicBezTo>
                  <a:cubicBezTo>
                    <a:pt x="63779" y="8574"/>
                    <a:pt x="63794" y="8573"/>
                    <a:pt x="63809" y="8573"/>
                  </a:cubicBezTo>
                  <a:cubicBezTo>
                    <a:pt x="63878" y="8573"/>
                    <a:pt x="63944" y="8598"/>
                    <a:pt x="63991" y="8633"/>
                  </a:cubicBezTo>
                  <a:cubicBezTo>
                    <a:pt x="64019" y="8676"/>
                    <a:pt x="64019" y="8719"/>
                    <a:pt x="64019" y="8761"/>
                  </a:cubicBezTo>
                  <a:cubicBezTo>
                    <a:pt x="64190" y="8520"/>
                    <a:pt x="64260" y="8335"/>
                    <a:pt x="64190" y="8250"/>
                  </a:cubicBezTo>
                  <a:cubicBezTo>
                    <a:pt x="64146" y="8207"/>
                    <a:pt x="64086" y="8188"/>
                    <a:pt x="64022" y="8188"/>
                  </a:cubicBezTo>
                  <a:close/>
                  <a:moveTo>
                    <a:pt x="95922" y="8988"/>
                  </a:moveTo>
                  <a:cubicBezTo>
                    <a:pt x="95695" y="9003"/>
                    <a:pt x="95496" y="9187"/>
                    <a:pt x="95496" y="9428"/>
                  </a:cubicBezTo>
                  <a:cubicBezTo>
                    <a:pt x="95496" y="9443"/>
                    <a:pt x="95496" y="9443"/>
                    <a:pt x="95496" y="9443"/>
                  </a:cubicBezTo>
                  <a:cubicBezTo>
                    <a:pt x="95567" y="9414"/>
                    <a:pt x="95638" y="9386"/>
                    <a:pt x="95723" y="9372"/>
                  </a:cubicBezTo>
                  <a:lnTo>
                    <a:pt x="95752" y="9372"/>
                  </a:lnTo>
                  <a:cubicBezTo>
                    <a:pt x="95809" y="9386"/>
                    <a:pt x="95880" y="9386"/>
                    <a:pt x="95936" y="9400"/>
                  </a:cubicBezTo>
                  <a:cubicBezTo>
                    <a:pt x="96121" y="9443"/>
                    <a:pt x="96249" y="9613"/>
                    <a:pt x="96249" y="9798"/>
                  </a:cubicBezTo>
                  <a:cubicBezTo>
                    <a:pt x="96376" y="9712"/>
                    <a:pt x="96447" y="9570"/>
                    <a:pt x="96447" y="9428"/>
                  </a:cubicBezTo>
                  <a:cubicBezTo>
                    <a:pt x="96447" y="9230"/>
                    <a:pt x="96320" y="9059"/>
                    <a:pt x="96135" y="9017"/>
                  </a:cubicBezTo>
                  <a:cubicBezTo>
                    <a:pt x="96078" y="9003"/>
                    <a:pt x="96022" y="8988"/>
                    <a:pt x="95951" y="8988"/>
                  </a:cubicBezTo>
                  <a:close/>
                  <a:moveTo>
                    <a:pt x="80567" y="9159"/>
                  </a:moveTo>
                  <a:cubicBezTo>
                    <a:pt x="80357" y="9162"/>
                    <a:pt x="80191" y="9332"/>
                    <a:pt x="80177" y="9556"/>
                  </a:cubicBezTo>
                  <a:cubicBezTo>
                    <a:pt x="80177" y="9556"/>
                    <a:pt x="80177" y="9570"/>
                    <a:pt x="80177" y="9585"/>
                  </a:cubicBezTo>
                  <a:cubicBezTo>
                    <a:pt x="80233" y="9556"/>
                    <a:pt x="80304" y="9542"/>
                    <a:pt x="80361" y="9542"/>
                  </a:cubicBezTo>
                  <a:cubicBezTo>
                    <a:pt x="80560" y="9542"/>
                    <a:pt x="80730" y="9698"/>
                    <a:pt x="80744" y="9897"/>
                  </a:cubicBezTo>
                  <a:cubicBezTo>
                    <a:pt x="81111" y="9699"/>
                    <a:pt x="80973" y="9165"/>
                    <a:pt x="80567" y="9159"/>
                  </a:cubicBezTo>
                  <a:close/>
                  <a:moveTo>
                    <a:pt x="75363" y="7299"/>
                  </a:moveTo>
                  <a:cubicBezTo>
                    <a:pt x="75335" y="7299"/>
                    <a:pt x="75321" y="7299"/>
                    <a:pt x="75307" y="7313"/>
                  </a:cubicBezTo>
                  <a:cubicBezTo>
                    <a:pt x="75165" y="7427"/>
                    <a:pt x="75065" y="7583"/>
                    <a:pt x="75023" y="7753"/>
                  </a:cubicBezTo>
                  <a:cubicBezTo>
                    <a:pt x="75051" y="7725"/>
                    <a:pt x="75079" y="7711"/>
                    <a:pt x="75094" y="7696"/>
                  </a:cubicBezTo>
                  <a:cubicBezTo>
                    <a:pt x="75122" y="7696"/>
                    <a:pt x="75136" y="7682"/>
                    <a:pt x="75165" y="7682"/>
                  </a:cubicBezTo>
                  <a:cubicBezTo>
                    <a:pt x="75520" y="7682"/>
                    <a:pt x="76031" y="9215"/>
                    <a:pt x="75874" y="10011"/>
                  </a:cubicBezTo>
                  <a:cubicBezTo>
                    <a:pt x="76471" y="9528"/>
                    <a:pt x="75789" y="7299"/>
                    <a:pt x="75363" y="7299"/>
                  </a:cubicBezTo>
                  <a:close/>
                  <a:moveTo>
                    <a:pt x="93650" y="9201"/>
                  </a:moveTo>
                  <a:lnTo>
                    <a:pt x="93650" y="9215"/>
                  </a:lnTo>
                  <a:cubicBezTo>
                    <a:pt x="93395" y="9215"/>
                    <a:pt x="93168" y="9414"/>
                    <a:pt x="93168" y="9684"/>
                  </a:cubicBezTo>
                  <a:cubicBezTo>
                    <a:pt x="93253" y="9627"/>
                    <a:pt x="93352" y="9599"/>
                    <a:pt x="93452" y="9599"/>
                  </a:cubicBezTo>
                  <a:cubicBezTo>
                    <a:pt x="93736" y="9599"/>
                    <a:pt x="93963" y="9840"/>
                    <a:pt x="93934" y="10138"/>
                  </a:cubicBezTo>
                  <a:cubicBezTo>
                    <a:pt x="94289" y="9897"/>
                    <a:pt x="94190" y="9201"/>
                    <a:pt x="93650" y="9201"/>
                  </a:cubicBezTo>
                  <a:close/>
                  <a:moveTo>
                    <a:pt x="44139" y="8175"/>
                  </a:moveTo>
                  <a:cubicBezTo>
                    <a:pt x="44089" y="8175"/>
                    <a:pt x="44035" y="8201"/>
                    <a:pt x="44000" y="8236"/>
                  </a:cubicBezTo>
                  <a:cubicBezTo>
                    <a:pt x="43943" y="8293"/>
                    <a:pt x="43957" y="8406"/>
                    <a:pt x="44042" y="8562"/>
                  </a:cubicBezTo>
                  <a:cubicBezTo>
                    <a:pt x="44752" y="8633"/>
                    <a:pt x="46598" y="9599"/>
                    <a:pt x="46641" y="10295"/>
                  </a:cubicBezTo>
                  <a:cubicBezTo>
                    <a:pt x="46698" y="10252"/>
                    <a:pt x="46754" y="10195"/>
                    <a:pt x="46797" y="10138"/>
                  </a:cubicBezTo>
                  <a:cubicBezTo>
                    <a:pt x="47237" y="9428"/>
                    <a:pt x="44894" y="8179"/>
                    <a:pt x="44170" y="8179"/>
                  </a:cubicBezTo>
                  <a:cubicBezTo>
                    <a:pt x="44160" y="8177"/>
                    <a:pt x="44150" y="8175"/>
                    <a:pt x="44139" y="8175"/>
                  </a:cubicBezTo>
                  <a:close/>
                  <a:moveTo>
                    <a:pt x="13616" y="9173"/>
                  </a:moveTo>
                  <a:lnTo>
                    <a:pt x="13616" y="9173"/>
                  </a:lnTo>
                  <a:cubicBezTo>
                    <a:pt x="13304" y="9698"/>
                    <a:pt x="13105" y="10209"/>
                    <a:pt x="12935" y="10607"/>
                  </a:cubicBezTo>
                  <a:cubicBezTo>
                    <a:pt x="13133" y="10280"/>
                    <a:pt x="13318" y="9755"/>
                    <a:pt x="13616" y="9173"/>
                  </a:cubicBezTo>
                  <a:close/>
                  <a:moveTo>
                    <a:pt x="91549" y="9798"/>
                  </a:moveTo>
                  <a:cubicBezTo>
                    <a:pt x="91294" y="9812"/>
                    <a:pt x="91081" y="10025"/>
                    <a:pt x="91066" y="10280"/>
                  </a:cubicBezTo>
                  <a:cubicBezTo>
                    <a:pt x="91152" y="10224"/>
                    <a:pt x="91251" y="10195"/>
                    <a:pt x="91350" y="10181"/>
                  </a:cubicBezTo>
                  <a:cubicBezTo>
                    <a:pt x="91620" y="10195"/>
                    <a:pt x="91833" y="10408"/>
                    <a:pt x="91833" y="10664"/>
                  </a:cubicBezTo>
                  <a:lnTo>
                    <a:pt x="91833" y="10678"/>
                  </a:lnTo>
                  <a:cubicBezTo>
                    <a:pt x="91961" y="10579"/>
                    <a:pt x="92046" y="10437"/>
                    <a:pt x="92032" y="10280"/>
                  </a:cubicBezTo>
                  <a:cubicBezTo>
                    <a:pt x="92032" y="10011"/>
                    <a:pt x="91819" y="9798"/>
                    <a:pt x="91549" y="9798"/>
                  </a:cubicBezTo>
                  <a:close/>
                  <a:moveTo>
                    <a:pt x="43276" y="8065"/>
                  </a:moveTo>
                  <a:cubicBezTo>
                    <a:pt x="43247" y="8065"/>
                    <a:pt x="43233" y="8065"/>
                    <a:pt x="43219" y="8080"/>
                  </a:cubicBezTo>
                  <a:cubicBezTo>
                    <a:pt x="43034" y="8193"/>
                    <a:pt x="42907" y="8378"/>
                    <a:pt x="42850" y="8591"/>
                  </a:cubicBezTo>
                  <a:cubicBezTo>
                    <a:pt x="42892" y="8534"/>
                    <a:pt x="42949" y="8491"/>
                    <a:pt x="43020" y="8463"/>
                  </a:cubicBezTo>
                  <a:cubicBezTo>
                    <a:pt x="43034" y="8449"/>
                    <a:pt x="43049" y="8449"/>
                    <a:pt x="43063" y="8449"/>
                  </a:cubicBezTo>
                  <a:cubicBezTo>
                    <a:pt x="43404" y="8449"/>
                    <a:pt x="43730" y="9940"/>
                    <a:pt x="43503" y="10735"/>
                  </a:cubicBezTo>
                  <a:cubicBezTo>
                    <a:pt x="44057" y="10209"/>
                    <a:pt x="43688" y="8065"/>
                    <a:pt x="43276" y="8065"/>
                  </a:cubicBezTo>
                  <a:close/>
                  <a:moveTo>
                    <a:pt x="64942" y="8136"/>
                  </a:moveTo>
                  <a:cubicBezTo>
                    <a:pt x="64814" y="8136"/>
                    <a:pt x="64672" y="8335"/>
                    <a:pt x="64559" y="8633"/>
                  </a:cubicBezTo>
                  <a:cubicBezTo>
                    <a:pt x="64601" y="8577"/>
                    <a:pt x="64672" y="8534"/>
                    <a:pt x="64743" y="8520"/>
                  </a:cubicBezTo>
                  <a:cubicBezTo>
                    <a:pt x="64757" y="8520"/>
                    <a:pt x="64772" y="8534"/>
                    <a:pt x="64800" y="8534"/>
                  </a:cubicBezTo>
                  <a:cubicBezTo>
                    <a:pt x="65240" y="8747"/>
                    <a:pt x="65325" y="10053"/>
                    <a:pt x="65084" y="10791"/>
                  </a:cubicBezTo>
                  <a:cubicBezTo>
                    <a:pt x="65567" y="10280"/>
                    <a:pt x="65524" y="8420"/>
                    <a:pt x="64999" y="8151"/>
                  </a:cubicBezTo>
                  <a:cubicBezTo>
                    <a:pt x="64985" y="8151"/>
                    <a:pt x="64956" y="8136"/>
                    <a:pt x="64942" y="8136"/>
                  </a:cubicBezTo>
                  <a:close/>
                  <a:moveTo>
                    <a:pt x="78260" y="10465"/>
                  </a:moveTo>
                  <a:cubicBezTo>
                    <a:pt x="78132" y="10465"/>
                    <a:pt x="78004" y="10522"/>
                    <a:pt x="77905" y="10607"/>
                  </a:cubicBezTo>
                  <a:cubicBezTo>
                    <a:pt x="77805" y="10706"/>
                    <a:pt x="77749" y="10834"/>
                    <a:pt x="77749" y="10962"/>
                  </a:cubicBezTo>
                  <a:cubicBezTo>
                    <a:pt x="77834" y="10891"/>
                    <a:pt x="77947" y="10862"/>
                    <a:pt x="78061" y="10848"/>
                  </a:cubicBezTo>
                  <a:cubicBezTo>
                    <a:pt x="78146" y="10848"/>
                    <a:pt x="78217" y="10877"/>
                    <a:pt x="78274" y="10919"/>
                  </a:cubicBezTo>
                  <a:cubicBezTo>
                    <a:pt x="78416" y="11004"/>
                    <a:pt x="78515" y="11161"/>
                    <a:pt x="78530" y="11317"/>
                  </a:cubicBezTo>
                  <a:cubicBezTo>
                    <a:pt x="78615" y="11246"/>
                    <a:pt x="78686" y="11161"/>
                    <a:pt x="78714" y="11047"/>
                  </a:cubicBezTo>
                  <a:cubicBezTo>
                    <a:pt x="78757" y="10848"/>
                    <a:pt x="78657" y="10635"/>
                    <a:pt x="78487" y="10536"/>
                  </a:cubicBezTo>
                  <a:cubicBezTo>
                    <a:pt x="78416" y="10493"/>
                    <a:pt x="78345" y="10465"/>
                    <a:pt x="78260" y="10465"/>
                  </a:cubicBezTo>
                  <a:close/>
                  <a:moveTo>
                    <a:pt x="20019" y="9102"/>
                  </a:moveTo>
                  <a:cubicBezTo>
                    <a:pt x="19522" y="9897"/>
                    <a:pt x="18600" y="10579"/>
                    <a:pt x="18202" y="11487"/>
                  </a:cubicBezTo>
                  <a:cubicBezTo>
                    <a:pt x="18742" y="10621"/>
                    <a:pt x="19679" y="9940"/>
                    <a:pt x="20019" y="9102"/>
                  </a:cubicBezTo>
                  <a:close/>
                  <a:moveTo>
                    <a:pt x="56750" y="10209"/>
                  </a:moveTo>
                  <a:cubicBezTo>
                    <a:pt x="56437" y="10209"/>
                    <a:pt x="56253" y="10451"/>
                    <a:pt x="56139" y="10791"/>
                  </a:cubicBezTo>
                  <a:cubicBezTo>
                    <a:pt x="56239" y="10664"/>
                    <a:pt x="56395" y="10593"/>
                    <a:pt x="56551" y="10593"/>
                  </a:cubicBezTo>
                  <a:cubicBezTo>
                    <a:pt x="56650" y="10593"/>
                    <a:pt x="56750" y="10621"/>
                    <a:pt x="56835" y="10664"/>
                  </a:cubicBezTo>
                  <a:cubicBezTo>
                    <a:pt x="57204" y="10820"/>
                    <a:pt x="57218" y="11189"/>
                    <a:pt x="57076" y="11558"/>
                  </a:cubicBezTo>
                  <a:cubicBezTo>
                    <a:pt x="57389" y="11090"/>
                    <a:pt x="57531" y="10493"/>
                    <a:pt x="57048" y="10266"/>
                  </a:cubicBezTo>
                  <a:cubicBezTo>
                    <a:pt x="56948" y="10224"/>
                    <a:pt x="56849" y="10209"/>
                    <a:pt x="56750" y="10209"/>
                  </a:cubicBezTo>
                  <a:close/>
                  <a:moveTo>
                    <a:pt x="88326" y="7895"/>
                  </a:moveTo>
                  <a:cubicBezTo>
                    <a:pt x="87616" y="7895"/>
                    <a:pt x="87219" y="8250"/>
                    <a:pt x="87048" y="8761"/>
                  </a:cubicBezTo>
                  <a:cubicBezTo>
                    <a:pt x="87280" y="8466"/>
                    <a:pt x="87627" y="8287"/>
                    <a:pt x="88006" y="8287"/>
                  </a:cubicBezTo>
                  <a:cubicBezTo>
                    <a:pt x="88046" y="8287"/>
                    <a:pt x="88087" y="8289"/>
                    <a:pt x="88127" y="8293"/>
                  </a:cubicBezTo>
                  <a:cubicBezTo>
                    <a:pt x="89533" y="8307"/>
                    <a:pt x="89320" y="10295"/>
                    <a:pt x="88695" y="11615"/>
                  </a:cubicBezTo>
                  <a:cubicBezTo>
                    <a:pt x="89462" y="10351"/>
                    <a:pt x="89874" y="7923"/>
                    <a:pt x="88340" y="7895"/>
                  </a:cubicBezTo>
                  <a:close/>
                  <a:moveTo>
                    <a:pt x="80404" y="10749"/>
                  </a:moveTo>
                  <a:cubicBezTo>
                    <a:pt x="80134" y="10763"/>
                    <a:pt x="79921" y="10976"/>
                    <a:pt x="79893" y="11246"/>
                  </a:cubicBezTo>
                  <a:cubicBezTo>
                    <a:pt x="79992" y="11175"/>
                    <a:pt x="80091" y="11132"/>
                    <a:pt x="80205" y="11132"/>
                  </a:cubicBezTo>
                  <a:lnTo>
                    <a:pt x="80276" y="11132"/>
                  </a:lnTo>
                  <a:cubicBezTo>
                    <a:pt x="80574" y="11175"/>
                    <a:pt x="80773" y="11445"/>
                    <a:pt x="80730" y="11743"/>
                  </a:cubicBezTo>
                  <a:cubicBezTo>
                    <a:pt x="80815" y="11672"/>
                    <a:pt x="80872" y="11587"/>
                    <a:pt x="80901" y="11487"/>
                  </a:cubicBezTo>
                  <a:cubicBezTo>
                    <a:pt x="80915" y="11459"/>
                    <a:pt x="80929" y="11430"/>
                    <a:pt x="80929" y="11402"/>
                  </a:cubicBezTo>
                  <a:cubicBezTo>
                    <a:pt x="81000" y="11104"/>
                    <a:pt x="80801" y="10791"/>
                    <a:pt x="80489" y="10763"/>
                  </a:cubicBezTo>
                  <a:lnTo>
                    <a:pt x="80418" y="10763"/>
                  </a:lnTo>
                  <a:lnTo>
                    <a:pt x="80404" y="10749"/>
                  </a:lnTo>
                  <a:close/>
                  <a:moveTo>
                    <a:pt x="94815" y="10948"/>
                  </a:moveTo>
                  <a:cubicBezTo>
                    <a:pt x="94744" y="10962"/>
                    <a:pt x="94673" y="10976"/>
                    <a:pt x="94616" y="10990"/>
                  </a:cubicBezTo>
                  <a:cubicBezTo>
                    <a:pt x="94446" y="11075"/>
                    <a:pt x="94332" y="11246"/>
                    <a:pt x="94332" y="11430"/>
                  </a:cubicBezTo>
                  <a:cubicBezTo>
                    <a:pt x="94360" y="11416"/>
                    <a:pt x="94389" y="11388"/>
                    <a:pt x="94417" y="11374"/>
                  </a:cubicBezTo>
                  <a:cubicBezTo>
                    <a:pt x="94474" y="11359"/>
                    <a:pt x="94545" y="11345"/>
                    <a:pt x="94602" y="11345"/>
                  </a:cubicBezTo>
                  <a:cubicBezTo>
                    <a:pt x="94772" y="11345"/>
                    <a:pt x="94942" y="11430"/>
                    <a:pt x="95028" y="11587"/>
                  </a:cubicBezTo>
                  <a:cubicBezTo>
                    <a:pt x="95070" y="11658"/>
                    <a:pt x="95099" y="11743"/>
                    <a:pt x="95099" y="11828"/>
                  </a:cubicBezTo>
                  <a:cubicBezTo>
                    <a:pt x="95297" y="11686"/>
                    <a:pt x="95354" y="11416"/>
                    <a:pt x="95226" y="11189"/>
                  </a:cubicBezTo>
                  <a:cubicBezTo>
                    <a:pt x="95141" y="11047"/>
                    <a:pt x="94985" y="10962"/>
                    <a:pt x="94815" y="10948"/>
                  </a:cubicBezTo>
                  <a:close/>
                  <a:moveTo>
                    <a:pt x="53939" y="9854"/>
                  </a:moveTo>
                  <a:cubicBezTo>
                    <a:pt x="53669" y="9883"/>
                    <a:pt x="53470" y="10082"/>
                    <a:pt x="53456" y="10351"/>
                  </a:cubicBezTo>
                  <a:cubicBezTo>
                    <a:pt x="53527" y="10280"/>
                    <a:pt x="53626" y="10252"/>
                    <a:pt x="53726" y="10238"/>
                  </a:cubicBezTo>
                  <a:lnTo>
                    <a:pt x="53825" y="10238"/>
                  </a:lnTo>
                  <a:cubicBezTo>
                    <a:pt x="54592" y="10238"/>
                    <a:pt x="54492" y="11246"/>
                    <a:pt x="54265" y="11871"/>
                  </a:cubicBezTo>
                  <a:cubicBezTo>
                    <a:pt x="54592" y="11501"/>
                    <a:pt x="54989" y="9854"/>
                    <a:pt x="54024" y="9854"/>
                  </a:cubicBezTo>
                  <a:close/>
                  <a:moveTo>
                    <a:pt x="51440" y="10039"/>
                  </a:moveTo>
                  <a:lnTo>
                    <a:pt x="51440" y="10053"/>
                  </a:lnTo>
                  <a:cubicBezTo>
                    <a:pt x="51326" y="10053"/>
                    <a:pt x="51212" y="10082"/>
                    <a:pt x="51113" y="10138"/>
                  </a:cubicBezTo>
                  <a:cubicBezTo>
                    <a:pt x="50943" y="10209"/>
                    <a:pt x="50829" y="10380"/>
                    <a:pt x="50829" y="10579"/>
                  </a:cubicBezTo>
                  <a:cubicBezTo>
                    <a:pt x="50858" y="10550"/>
                    <a:pt x="50886" y="10536"/>
                    <a:pt x="50914" y="10522"/>
                  </a:cubicBezTo>
                  <a:cubicBezTo>
                    <a:pt x="51014" y="10465"/>
                    <a:pt x="51127" y="10437"/>
                    <a:pt x="51241" y="10437"/>
                  </a:cubicBezTo>
                  <a:cubicBezTo>
                    <a:pt x="51823" y="10437"/>
                    <a:pt x="52036" y="11459"/>
                    <a:pt x="51993" y="12013"/>
                  </a:cubicBezTo>
                  <a:cubicBezTo>
                    <a:pt x="52022" y="12013"/>
                    <a:pt x="52050" y="12013"/>
                    <a:pt x="52079" y="11998"/>
                  </a:cubicBezTo>
                  <a:cubicBezTo>
                    <a:pt x="52334" y="11871"/>
                    <a:pt x="52235" y="10039"/>
                    <a:pt x="51440" y="10039"/>
                  </a:cubicBezTo>
                  <a:close/>
                  <a:moveTo>
                    <a:pt x="10010" y="11430"/>
                  </a:moveTo>
                  <a:cubicBezTo>
                    <a:pt x="9783" y="11430"/>
                    <a:pt x="9584" y="11587"/>
                    <a:pt x="9513" y="11814"/>
                  </a:cubicBezTo>
                  <a:cubicBezTo>
                    <a:pt x="9499" y="11856"/>
                    <a:pt x="9484" y="11899"/>
                    <a:pt x="9484" y="11927"/>
                  </a:cubicBezTo>
                  <a:cubicBezTo>
                    <a:pt x="9570" y="11856"/>
                    <a:pt x="9697" y="11814"/>
                    <a:pt x="9811" y="11814"/>
                  </a:cubicBezTo>
                  <a:cubicBezTo>
                    <a:pt x="10138" y="11814"/>
                    <a:pt x="10393" y="12098"/>
                    <a:pt x="10350" y="12410"/>
                  </a:cubicBezTo>
                  <a:cubicBezTo>
                    <a:pt x="10393" y="12353"/>
                    <a:pt x="10450" y="12282"/>
                    <a:pt x="10478" y="12211"/>
                  </a:cubicBezTo>
                  <a:cubicBezTo>
                    <a:pt x="10634" y="11942"/>
                    <a:pt x="10521" y="11587"/>
                    <a:pt x="10223" y="11459"/>
                  </a:cubicBezTo>
                  <a:cubicBezTo>
                    <a:pt x="10166" y="11445"/>
                    <a:pt x="10095" y="11430"/>
                    <a:pt x="10024" y="11430"/>
                  </a:cubicBezTo>
                  <a:close/>
                  <a:moveTo>
                    <a:pt x="24421" y="7270"/>
                  </a:moveTo>
                  <a:cubicBezTo>
                    <a:pt x="24321" y="7270"/>
                    <a:pt x="24591" y="7512"/>
                    <a:pt x="24889" y="7909"/>
                  </a:cubicBezTo>
                  <a:cubicBezTo>
                    <a:pt x="27133" y="9003"/>
                    <a:pt x="26991" y="11260"/>
                    <a:pt x="26465" y="12453"/>
                  </a:cubicBezTo>
                  <a:cubicBezTo>
                    <a:pt x="27175" y="11374"/>
                    <a:pt x="27672" y="8335"/>
                    <a:pt x="24478" y="7285"/>
                  </a:cubicBezTo>
                  <a:cubicBezTo>
                    <a:pt x="24463" y="7270"/>
                    <a:pt x="24435" y="7270"/>
                    <a:pt x="24421" y="7270"/>
                  </a:cubicBezTo>
                  <a:close/>
                  <a:moveTo>
                    <a:pt x="83513" y="8775"/>
                  </a:moveTo>
                  <a:cubicBezTo>
                    <a:pt x="83314" y="8775"/>
                    <a:pt x="83116" y="8846"/>
                    <a:pt x="82945" y="8960"/>
                  </a:cubicBezTo>
                  <a:cubicBezTo>
                    <a:pt x="82647" y="9130"/>
                    <a:pt x="82434" y="9400"/>
                    <a:pt x="82335" y="9712"/>
                  </a:cubicBezTo>
                  <a:cubicBezTo>
                    <a:pt x="82448" y="9570"/>
                    <a:pt x="82576" y="9443"/>
                    <a:pt x="82732" y="9343"/>
                  </a:cubicBezTo>
                  <a:cubicBezTo>
                    <a:pt x="82903" y="9230"/>
                    <a:pt x="83101" y="9159"/>
                    <a:pt x="83314" y="9159"/>
                  </a:cubicBezTo>
                  <a:cubicBezTo>
                    <a:pt x="84507" y="9159"/>
                    <a:pt x="85302" y="11658"/>
                    <a:pt x="85174" y="12637"/>
                  </a:cubicBezTo>
                  <a:lnTo>
                    <a:pt x="85217" y="12609"/>
                  </a:lnTo>
                  <a:cubicBezTo>
                    <a:pt x="85771" y="12197"/>
                    <a:pt x="84919" y="8775"/>
                    <a:pt x="83513" y="8775"/>
                  </a:cubicBezTo>
                  <a:close/>
                  <a:moveTo>
                    <a:pt x="59291" y="11587"/>
                  </a:moveTo>
                  <a:cubicBezTo>
                    <a:pt x="58823" y="11587"/>
                    <a:pt x="58340" y="12240"/>
                    <a:pt x="58141" y="12708"/>
                  </a:cubicBezTo>
                  <a:cubicBezTo>
                    <a:pt x="58382" y="12325"/>
                    <a:pt x="58737" y="11970"/>
                    <a:pt x="59078" y="11970"/>
                  </a:cubicBezTo>
                  <a:cubicBezTo>
                    <a:pt x="59277" y="11970"/>
                    <a:pt x="59447" y="12069"/>
                    <a:pt x="59561" y="12225"/>
                  </a:cubicBezTo>
                  <a:cubicBezTo>
                    <a:pt x="59646" y="12339"/>
                    <a:pt x="59689" y="12481"/>
                    <a:pt x="59675" y="12623"/>
                  </a:cubicBezTo>
                  <a:cubicBezTo>
                    <a:pt x="59887" y="12382"/>
                    <a:pt x="59958" y="12112"/>
                    <a:pt x="59760" y="11842"/>
                  </a:cubicBezTo>
                  <a:cubicBezTo>
                    <a:pt x="59660" y="11686"/>
                    <a:pt x="59490" y="11587"/>
                    <a:pt x="59305" y="11587"/>
                  </a:cubicBezTo>
                  <a:close/>
                  <a:moveTo>
                    <a:pt x="26962" y="8236"/>
                  </a:moveTo>
                  <a:cubicBezTo>
                    <a:pt x="26934" y="8236"/>
                    <a:pt x="26920" y="8236"/>
                    <a:pt x="26920" y="8250"/>
                  </a:cubicBezTo>
                  <a:cubicBezTo>
                    <a:pt x="26920" y="8435"/>
                    <a:pt x="27062" y="8577"/>
                    <a:pt x="27260" y="8761"/>
                  </a:cubicBezTo>
                  <a:cubicBezTo>
                    <a:pt x="27899" y="8988"/>
                    <a:pt x="28978" y="9514"/>
                    <a:pt x="29674" y="10295"/>
                  </a:cubicBezTo>
                  <a:cubicBezTo>
                    <a:pt x="30526" y="11232"/>
                    <a:pt x="30682" y="12197"/>
                    <a:pt x="30526" y="12751"/>
                  </a:cubicBezTo>
                  <a:cubicBezTo>
                    <a:pt x="30909" y="12396"/>
                    <a:pt x="30980" y="11132"/>
                    <a:pt x="29887" y="9911"/>
                  </a:cubicBezTo>
                  <a:cubicBezTo>
                    <a:pt x="28907" y="8832"/>
                    <a:pt x="27246" y="8250"/>
                    <a:pt x="26962" y="8250"/>
                  </a:cubicBezTo>
                  <a:lnTo>
                    <a:pt x="26962" y="8236"/>
                  </a:lnTo>
                  <a:close/>
                  <a:moveTo>
                    <a:pt x="20374" y="8009"/>
                  </a:moveTo>
                  <a:cubicBezTo>
                    <a:pt x="20374" y="8193"/>
                    <a:pt x="20346" y="8378"/>
                    <a:pt x="20289" y="8562"/>
                  </a:cubicBezTo>
                  <a:cubicBezTo>
                    <a:pt x="20687" y="9102"/>
                    <a:pt x="21865" y="10848"/>
                    <a:pt x="21666" y="12055"/>
                  </a:cubicBezTo>
                  <a:cubicBezTo>
                    <a:pt x="21624" y="12339"/>
                    <a:pt x="21524" y="12595"/>
                    <a:pt x="21411" y="12850"/>
                  </a:cubicBezTo>
                  <a:cubicBezTo>
                    <a:pt x="21624" y="12495"/>
                    <a:pt x="21794" y="12098"/>
                    <a:pt x="21879" y="11672"/>
                  </a:cubicBezTo>
                  <a:cubicBezTo>
                    <a:pt x="22106" y="10238"/>
                    <a:pt x="20374" y="8009"/>
                    <a:pt x="20374" y="8009"/>
                  </a:cubicBezTo>
                  <a:close/>
                  <a:moveTo>
                    <a:pt x="48983" y="11445"/>
                  </a:moveTo>
                  <a:cubicBezTo>
                    <a:pt x="48813" y="11445"/>
                    <a:pt x="48643" y="11530"/>
                    <a:pt x="48543" y="11672"/>
                  </a:cubicBezTo>
                  <a:cubicBezTo>
                    <a:pt x="48458" y="11757"/>
                    <a:pt x="48401" y="11871"/>
                    <a:pt x="48401" y="11984"/>
                  </a:cubicBezTo>
                  <a:cubicBezTo>
                    <a:pt x="48501" y="11885"/>
                    <a:pt x="48643" y="11828"/>
                    <a:pt x="48785" y="11828"/>
                  </a:cubicBezTo>
                  <a:cubicBezTo>
                    <a:pt x="49296" y="11828"/>
                    <a:pt x="49793" y="12651"/>
                    <a:pt x="49906" y="13134"/>
                  </a:cubicBezTo>
                  <a:cubicBezTo>
                    <a:pt x="49991" y="13134"/>
                    <a:pt x="50062" y="13106"/>
                    <a:pt x="50105" y="13049"/>
                  </a:cubicBezTo>
                  <a:cubicBezTo>
                    <a:pt x="50290" y="12850"/>
                    <a:pt x="49665" y="11445"/>
                    <a:pt x="48983" y="11445"/>
                  </a:cubicBezTo>
                  <a:close/>
                  <a:moveTo>
                    <a:pt x="16623" y="12849"/>
                  </a:moveTo>
                  <a:cubicBezTo>
                    <a:pt x="16615" y="12849"/>
                    <a:pt x="16606" y="12850"/>
                    <a:pt x="16598" y="12850"/>
                  </a:cubicBezTo>
                  <a:lnTo>
                    <a:pt x="16612" y="12850"/>
                  </a:lnTo>
                  <a:cubicBezTo>
                    <a:pt x="16498" y="12850"/>
                    <a:pt x="16399" y="12907"/>
                    <a:pt x="16342" y="13006"/>
                  </a:cubicBezTo>
                  <a:cubicBezTo>
                    <a:pt x="16314" y="13092"/>
                    <a:pt x="16285" y="13177"/>
                    <a:pt x="16271" y="13262"/>
                  </a:cubicBezTo>
                  <a:cubicBezTo>
                    <a:pt x="16314" y="13248"/>
                    <a:pt x="16356" y="13234"/>
                    <a:pt x="16399" y="13234"/>
                  </a:cubicBezTo>
                  <a:cubicBezTo>
                    <a:pt x="16498" y="13234"/>
                    <a:pt x="16583" y="13262"/>
                    <a:pt x="16654" y="13319"/>
                  </a:cubicBezTo>
                  <a:cubicBezTo>
                    <a:pt x="16740" y="13305"/>
                    <a:pt x="16839" y="13290"/>
                    <a:pt x="16953" y="13262"/>
                  </a:cubicBezTo>
                  <a:cubicBezTo>
                    <a:pt x="16953" y="13234"/>
                    <a:pt x="16953" y="13205"/>
                    <a:pt x="16953" y="13177"/>
                  </a:cubicBezTo>
                  <a:cubicBezTo>
                    <a:pt x="16953" y="12987"/>
                    <a:pt x="16798" y="12849"/>
                    <a:pt x="16623" y="12849"/>
                  </a:cubicBezTo>
                  <a:close/>
                  <a:moveTo>
                    <a:pt x="78743" y="12509"/>
                  </a:moveTo>
                  <a:cubicBezTo>
                    <a:pt x="78487" y="12509"/>
                    <a:pt x="78288" y="12722"/>
                    <a:pt x="78302" y="12964"/>
                  </a:cubicBezTo>
                  <a:cubicBezTo>
                    <a:pt x="78373" y="12921"/>
                    <a:pt x="78459" y="12893"/>
                    <a:pt x="78544" y="12893"/>
                  </a:cubicBezTo>
                  <a:cubicBezTo>
                    <a:pt x="78799" y="12893"/>
                    <a:pt x="78998" y="13106"/>
                    <a:pt x="78984" y="13376"/>
                  </a:cubicBezTo>
                  <a:cubicBezTo>
                    <a:pt x="79041" y="13333"/>
                    <a:pt x="79083" y="13290"/>
                    <a:pt x="79126" y="13234"/>
                  </a:cubicBezTo>
                  <a:lnTo>
                    <a:pt x="79140" y="13191"/>
                  </a:lnTo>
                  <a:cubicBezTo>
                    <a:pt x="79310" y="12893"/>
                    <a:pt x="79083" y="12509"/>
                    <a:pt x="78743" y="12509"/>
                  </a:cubicBezTo>
                  <a:close/>
                  <a:moveTo>
                    <a:pt x="46854" y="13517"/>
                  </a:moveTo>
                  <a:cubicBezTo>
                    <a:pt x="46856" y="13517"/>
                    <a:pt x="46859" y="13518"/>
                    <a:pt x="46861" y="13518"/>
                  </a:cubicBezTo>
                  <a:lnTo>
                    <a:pt x="46861" y="13518"/>
                  </a:lnTo>
                  <a:cubicBezTo>
                    <a:pt x="46863" y="13518"/>
                    <a:pt x="46866" y="13517"/>
                    <a:pt x="46868" y="13517"/>
                  </a:cubicBezTo>
                  <a:close/>
                  <a:moveTo>
                    <a:pt x="14759" y="13034"/>
                  </a:moveTo>
                  <a:cubicBezTo>
                    <a:pt x="14542" y="13034"/>
                    <a:pt x="14370" y="13241"/>
                    <a:pt x="14411" y="13461"/>
                  </a:cubicBezTo>
                  <a:cubicBezTo>
                    <a:pt x="14468" y="13432"/>
                    <a:pt x="14525" y="13418"/>
                    <a:pt x="14582" y="13418"/>
                  </a:cubicBezTo>
                  <a:cubicBezTo>
                    <a:pt x="14738" y="13418"/>
                    <a:pt x="14880" y="13532"/>
                    <a:pt x="14908" y="13674"/>
                  </a:cubicBezTo>
                  <a:lnTo>
                    <a:pt x="14951" y="13872"/>
                  </a:lnTo>
                  <a:cubicBezTo>
                    <a:pt x="15036" y="13830"/>
                    <a:pt x="15135" y="13787"/>
                    <a:pt x="15220" y="13745"/>
                  </a:cubicBezTo>
                  <a:cubicBezTo>
                    <a:pt x="15192" y="13603"/>
                    <a:pt x="15149" y="13447"/>
                    <a:pt x="15107" y="13290"/>
                  </a:cubicBezTo>
                  <a:cubicBezTo>
                    <a:pt x="15078" y="13148"/>
                    <a:pt x="14936" y="13035"/>
                    <a:pt x="14794" y="13035"/>
                  </a:cubicBezTo>
                  <a:lnTo>
                    <a:pt x="14780" y="13035"/>
                  </a:lnTo>
                  <a:cubicBezTo>
                    <a:pt x="14773" y="13034"/>
                    <a:pt x="14766" y="13034"/>
                    <a:pt x="14759" y="13034"/>
                  </a:cubicBezTo>
                  <a:close/>
                  <a:moveTo>
                    <a:pt x="92674" y="11940"/>
                  </a:moveTo>
                  <a:cubicBezTo>
                    <a:pt x="92654" y="11940"/>
                    <a:pt x="92634" y="11940"/>
                    <a:pt x="92614" y="11942"/>
                  </a:cubicBezTo>
                  <a:cubicBezTo>
                    <a:pt x="91535" y="11942"/>
                    <a:pt x="90129" y="12935"/>
                    <a:pt x="89874" y="13730"/>
                  </a:cubicBezTo>
                  <a:cubicBezTo>
                    <a:pt x="90371" y="13035"/>
                    <a:pt x="91507" y="12325"/>
                    <a:pt x="92415" y="12325"/>
                  </a:cubicBezTo>
                  <a:cubicBezTo>
                    <a:pt x="93210" y="12339"/>
                    <a:pt x="93792" y="13092"/>
                    <a:pt x="93622" y="13872"/>
                  </a:cubicBezTo>
                  <a:cubicBezTo>
                    <a:pt x="93849" y="13574"/>
                    <a:pt x="93920" y="13177"/>
                    <a:pt x="93792" y="12822"/>
                  </a:cubicBezTo>
                  <a:cubicBezTo>
                    <a:pt x="93669" y="12302"/>
                    <a:pt x="93203" y="11940"/>
                    <a:pt x="92674" y="11940"/>
                  </a:cubicBezTo>
                  <a:close/>
                  <a:moveTo>
                    <a:pt x="30043" y="13972"/>
                  </a:moveTo>
                  <a:cubicBezTo>
                    <a:pt x="29958" y="13972"/>
                    <a:pt x="29859" y="14000"/>
                    <a:pt x="29788" y="14043"/>
                  </a:cubicBezTo>
                  <a:cubicBezTo>
                    <a:pt x="29759" y="14071"/>
                    <a:pt x="29717" y="14100"/>
                    <a:pt x="29688" y="14128"/>
                  </a:cubicBezTo>
                  <a:cubicBezTo>
                    <a:pt x="29887" y="14142"/>
                    <a:pt x="30171" y="14185"/>
                    <a:pt x="30469" y="14227"/>
                  </a:cubicBezTo>
                  <a:cubicBezTo>
                    <a:pt x="30384" y="14071"/>
                    <a:pt x="30214" y="13972"/>
                    <a:pt x="30043" y="13972"/>
                  </a:cubicBezTo>
                  <a:close/>
                  <a:moveTo>
                    <a:pt x="46861" y="13518"/>
                  </a:moveTo>
                  <a:cubicBezTo>
                    <a:pt x="46622" y="13520"/>
                    <a:pt x="46399" y="13676"/>
                    <a:pt x="46343" y="13915"/>
                  </a:cubicBezTo>
                  <a:cubicBezTo>
                    <a:pt x="46314" y="13958"/>
                    <a:pt x="46314" y="14000"/>
                    <a:pt x="46300" y="14043"/>
                  </a:cubicBezTo>
                  <a:cubicBezTo>
                    <a:pt x="46399" y="13943"/>
                    <a:pt x="46527" y="13901"/>
                    <a:pt x="46655" y="13901"/>
                  </a:cubicBezTo>
                  <a:cubicBezTo>
                    <a:pt x="47166" y="13901"/>
                    <a:pt x="47833" y="14511"/>
                    <a:pt x="48018" y="14866"/>
                  </a:cubicBezTo>
                  <a:cubicBezTo>
                    <a:pt x="48132" y="14852"/>
                    <a:pt x="48231" y="14781"/>
                    <a:pt x="48273" y="14682"/>
                  </a:cubicBezTo>
                  <a:cubicBezTo>
                    <a:pt x="48372" y="14470"/>
                    <a:pt x="47499" y="13525"/>
                    <a:pt x="46861" y="13518"/>
                  </a:cubicBezTo>
                  <a:close/>
                  <a:moveTo>
                    <a:pt x="61222" y="13801"/>
                  </a:moveTo>
                  <a:lnTo>
                    <a:pt x="61222" y="13816"/>
                  </a:lnTo>
                  <a:cubicBezTo>
                    <a:pt x="60597" y="13816"/>
                    <a:pt x="59703" y="14653"/>
                    <a:pt x="59774" y="14881"/>
                  </a:cubicBezTo>
                  <a:cubicBezTo>
                    <a:pt x="60072" y="14554"/>
                    <a:pt x="60597" y="14185"/>
                    <a:pt x="61023" y="14185"/>
                  </a:cubicBezTo>
                  <a:cubicBezTo>
                    <a:pt x="61279" y="14185"/>
                    <a:pt x="61506" y="14369"/>
                    <a:pt x="61563" y="14625"/>
                  </a:cubicBezTo>
                  <a:cubicBezTo>
                    <a:pt x="61577" y="14682"/>
                    <a:pt x="61591" y="14753"/>
                    <a:pt x="61591" y="14824"/>
                  </a:cubicBezTo>
                  <a:cubicBezTo>
                    <a:pt x="61776" y="14682"/>
                    <a:pt x="61847" y="14455"/>
                    <a:pt x="61776" y="14242"/>
                  </a:cubicBezTo>
                  <a:cubicBezTo>
                    <a:pt x="61719" y="13986"/>
                    <a:pt x="61492" y="13801"/>
                    <a:pt x="61222" y="13801"/>
                  </a:cubicBezTo>
                  <a:close/>
                  <a:moveTo>
                    <a:pt x="97896" y="11303"/>
                  </a:moveTo>
                  <a:cubicBezTo>
                    <a:pt x="97200" y="11359"/>
                    <a:pt x="97086" y="12069"/>
                    <a:pt x="96277" y="13276"/>
                  </a:cubicBezTo>
                  <a:cubicBezTo>
                    <a:pt x="95539" y="14369"/>
                    <a:pt x="94346" y="14909"/>
                    <a:pt x="94531" y="14937"/>
                  </a:cubicBezTo>
                  <a:cubicBezTo>
                    <a:pt x="94602" y="14951"/>
                    <a:pt x="94687" y="14951"/>
                    <a:pt x="94772" y="14951"/>
                  </a:cubicBezTo>
                  <a:cubicBezTo>
                    <a:pt x="95269" y="14611"/>
                    <a:pt x="95709" y="14171"/>
                    <a:pt x="96064" y="13659"/>
                  </a:cubicBezTo>
                  <a:cubicBezTo>
                    <a:pt x="96873" y="12467"/>
                    <a:pt x="97001" y="11743"/>
                    <a:pt x="97697" y="11686"/>
                  </a:cubicBezTo>
                  <a:lnTo>
                    <a:pt x="97711" y="11686"/>
                  </a:lnTo>
                  <a:cubicBezTo>
                    <a:pt x="98151" y="11686"/>
                    <a:pt x="98151" y="12367"/>
                    <a:pt x="97796" y="13134"/>
                  </a:cubicBezTo>
                  <a:cubicBezTo>
                    <a:pt x="98336" y="12225"/>
                    <a:pt x="98421" y="11303"/>
                    <a:pt x="97910" y="11303"/>
                  </a:cubicBezTo>
                  <a:close/>
                  <a:moveTo>
                    <a:pt x="9328" y="13972"/>
                  </a:moveTo>
                  <a:lnTo>
                    <a:pt x="9328" y="13986"/>
                  </a:lnTo>
                  <a:cubicBezTo>
                    <a:pt x="9200" y="13986"/>
                    <a:pt x="9073" y="14043"/>
                    <a:pt x="8973" y="14128"/>
                  </a:cubicBezTo>
                  <a:cubicBezTo>
                    <a:pt x="8860" y="14242"/>
                    <a:pt x="8775" y="14384"/>
                    <a:pt x="8732" y="14554"/>
                  </a:cubicBezTo>
                  <a:lnTo>
                    <a:pt x="8775" y="14511"/>
                  </a:lnTo>
                  <a:cubicBezTo>
                    <a:pt x="8874" y="14426"/>
                    <a:pt x="9002" y="14369"/>
                    <a:pt x="9129" y="14369"/>
                  </a:cubicBezTo>
                  <a:cubicBezTo>
                    <a:pt x="9456" y="14369"/>
                    <a:pt x="9697" y="14682"/>
                    <a:pt x="9598" y="14994"/>
                  </a:cubicBezTo>
                  <a:cubicBezTo>
                    <a:pt x="9712" y="14881"/>
                    <a:pt x="9783" y="14739"/>
                    <a:pt x="9811" y="14597"/>
                  </a:cubicBezTo>
                  <a:cubicBezTo>
                    <a:pt x="9896" y="14284"/>
                    <a:pt x="9655" y="13972"/>
                    <a:pt x="9328" y="13972"/>
                  </a:cubicBezTo>
                  <a:close/>
                  <a:moveTo>
                    <a:pt x="13431" y="14270"/>
                  </a:moveTo>
                  <a:cubicBezTo>
                    <a:pt x="13318" y="14270"/>
                    <a:pt x="13204" y="14327"/>
                    <a:pt x="13133" y="14426"/>
                  </a:cubicBezTo>
                  <a:cubicBezTo>
                    <a:pt x="13077" y="14511"/>
                    <a:pt x="13048" y="14597"/>
                    <a:pt x="13062" y="14696"/>
                  </a:cubicBezTo>
                  <a:cubicBezTo>
                    <a:pt x="13105" y="14668"/>
                    <a:pt x="13176" y="14653"/>
                    <a:pt x="13233" y="14653"/>
                  </a:cubicBezTo>
                  <a:cubicBezTo>
                    <a:pt x="13332" y="14653"/>
                    <a:pt x="13431" y="14696"/>
                    <a:pt x="13517" y="14767"/>
                  </a:cubicBezTo>
                  <a:cubicBezTo>
                    <a:pt x="13659" y="14881"/>
                    <a:pt x="13786" y="15008"/>
                    <a:pt x="13914" y="15150"/>
                  </a:cubicBezTo>
                  <a:cubicBezTo>
                    <a:pt x="13971" y="15136"/>
                    <a:pt x="14028" y="15122"/>
                    <a:pt x="14070" y="15079"/>
                  </a:cubicBezTo>
                  <a:cubicBezTo>
                    <a:pt x="14085" y="14980"/>
                    <a:pt x="14099" y="14881"/>
                    <a:pt x="14127" y="14781"/>
                  </a:cubicBezTo>
                  <a:cubicBezTo>
                    <a:pt x="13999" y="14639"/>
                    <a:pt x="13872" y="14511"/>
                    <a:pt x="13715" y="14398"/>
                  </a:cubicBezTo>
                  <a:cubicBezTo>
                    <a:pt x="13630" y="14327"/>
                    <a:pt x="13531" y="14298"/>
                    <a:pt x="13431" y="14284"/>
                  </a:cubicBezTo>
                  <a:lnTo>
                    <a:pt x="13431" y="14270"/>
                  </a:lnTo>
                  <a:close/>
                  <a:moveTo>
                    <a:pt x="72353" y="5638"/>
                  </a:moveTo>
                  <a:lnTo>
                    <a:pt x="72353" y="5652"/>
                  </a:lnTo>
                  <a:cubicBezTo>
                    <a:pt x="70919" y="5765"/>
                    <a:pt x="69457" y="5879"/>
                    <a:pt x="67966" y="5978"/>
                  </a:cubicBezTo>
                  <a:cubicBezTo>
                    <a:pt x="67966" y="6177"/>
                    <a:pt x="67980" y="6376"/>
                    <a:pt x="67995" y="6575"/>
                  </a:cubicBezTo>
                  <a:cubicBezTo>
                    <a:pt x="69400" y="6461"/>
                    <a:pt x="70777" y="6347"/>
                    <a:pt x="72155" y="6234"/>
                  </a:cubicBezTo>
                  <a:cubicBezTo>
                    <a:pt x="72268" y="9329"/>
                    <a:pt x="72325" y="12410"/>
                    <a:pt x="72396" y="15292"/>
                  </a:cubicBezTo>
                  <a:cubicBezTo>
                    <a:pt x="72467" y="15235"/>
                    <a:pt x="72538" y="15193"/>
                    <a:pt x="72609" y="15150"/>
                  </a:cubicBezTo>
                  <a:cubicBezTo>
                    <a:pt x="72524" y="12140"/>
                    <a:pt x="72467" y="8903"/>
                    <a:pt x="72353" y="5638"/>
                  </a:cubicBezTo>
                  <a:close/>
                  <a:moveTo>
                    <a:pt x="80915" y="13517"/>
                  </a:moveTo>
                  <a:cubicBezTo>
                    <a:pt x="80276" y="13517"/>
                    <a:pt x="79751" y="13745"/>
                    <a:pt x="79552" y="14355"/>
                  </a:cubicBezTo>
                  <a:cubicBezTo>
                    <a:pt x="79807" y="14029"/>
                    <a:pt x="80233" y="13901"/>
                    <a:pt x="80716" y="13901"/>
                  </a:cubicBezTo>
                  <a:cubicBezTo>
                    <a:pt x="82051" y="13901"/>
                    <a:pt x="83811" y="14881"/>
                    <a:pt x="83840" y="15420"/>
                  </a:cubicBezTo>
                  <a:cubicBezTo>
                    <a:pt x="83925" y="15335"/>
                    <a:pt x="83996" y="15221"/>
                    <a:pt x="84024" y="15093"/>
                  </a:cubicBezTo>
                  <a:cubicBezTo>
                    <a:pt x="84152" y="14568"/>
                    <a:pt x="82306" y="13517"/>
                    <a:pt x="80915" y="13517"/>
                  </a:cubicBezTo>
                  <a:close/>
                  <a:moveTo>
                    <a:pt x="43886" y="12580"/>
                  </a:moveTo>
                  <a:cubicBezTo>
                    <a:pt x="43815" y="12580"/>
                    <a:pt x="43759" y="12595"/>
                    <a:pt x="43716" y="12623"/>
                  </a:cubicBezTo>
                  <a:cubicBezTo>
                    <a:pt x="43503" y="12737"/>
                    <a:pt x="43361" y="12935"/>
                    <a:pt x="43304" y="13163"/>
                  </a:cubicBezTo>
                  <a:cubicBezTo>
                    <a:pt x="43361" y="13106"/>
                    <a:pt x="43432" y="13049"/>
                    <a:pt x="43517" y="13006"/>
                  </a:cubicBezTo>
                  <a:cubicBezTo>
                    <a:pt x="43560" y="12978"/>
                    <a:pt x="43617" y="12964"/>
                    <a:pt x="43673" y="12964"/>
                  </a:cubicBezTo>
                  <a:cubicBezTo>
                    <a:pt x="44227" y="12964"/>
                    <a:pt x="44468" y="14582"/>
                    <a:pt x="43844" y="15960"/>
                  </a:cubicBezTo>
                  <a:cubicBezTo>
                    <a:pt x="44710" y="14526"/>
                    <a:pt x="44483" y="12580"/>
                    <a:pt x="43886" y="12580"/>
                  </a:cubicBezTo>
                  <a:close/>
                  <a:moveTo>
                    <a:pt x="86892" y="13120"/>
                  </a:moveTo>
                  <a:cubicBezTo>
                    <a:pt x="86168" y="13191"/>
                    <a:pt x="85543" y="13659"/>
                    <a:pt x="85274" y="14341"/>
                  </a:cubicBezTo>
                  <a:cubicBezTo>
                    <a:pt x="85600" y="13858"/>
                    <a:pt x="86125" y="13560"/>
                    <a:pt x="86693" y="13503"/>
                  </a:cubicBezTo>
                  <a:lnTo>
                    <a:pt x="86878" y="13503"/>
                  </a:lnTo>
                  <a:cubicBezTo>
                    <a:pt x="87858" y="13503"/>
                    <a:pt x="88695" y="14270"/>
                    <a:pt x="88781" y="15250"/>
                  </a:cubicBezTo>
                  <a:cubicBezTo>
                    <a:pt x="88809" y="15548"/>
                    <a:pt x="88766" y="15846"/>
                    <a:pt x="88653" y="16116"/>
                  </a:cubicBezTo>
                  <a:cubicBezTo>
                    <a:pt x="89533" y="14838"/>
                    <a:pt x="88610" y="13120"/>
                    <a:pt x="87063" y="13120"/>
                  </a:cubicBezTo>
                  <a:close/>
                  <a:moveTo>
                    <a:pt x="97086" y="15420"/>
                  </a:moveTo>
                  <a:lnTo>
                    <a:pt x="97086" y="15434"/>
                  </a:lnTo>
                  <a:cubicBezTo>
                    <a:pt x="96888" y="15448"/>
                    <a:pt x="96717" y="15576"/>
                    <a:pt x="96660" y="15775"/>
                  </a:cubicBezTo>
                  <a:lnTo>
                    <a:pt x="96660" y="15789"/>
                  </a:lnTo>
                  <a:cubicBezTo>
                    <a:pt x="96646" y="15832"/>
                    <a:pt x="96646" y="15874"/>
                    <a:pt x="96646" y="15917"/>
                  </a:cubicBezTo>
                  <a:cubicBezTo>
                    <a:pt x="96717" y="15846"/>
                    <a:pt x="96802" y="15818"/>
                    <a:pt x="96902" y="15818"/>
                  </a:cubicBezTo>
                  <a:cubicBezTo>
                    <a:pt x="96930" y="15818"/>
                    <a:pt x="96973" y="15818"/>
                    <a:pt x="97015" y="15832"/>
                  </a:cubicBezTo>
                  <a:lnTo>
                    <a:pt x="97058" y="15860"/>
                  </a:lnTo>
                  <a:cubicBezTo>
                    <a:pt x="97228" y="15903"/>
                    <a:pt x="97356" y="16059"/>
                    <a:pt x="97370" y="16244"/>
                  </a:cubicBezTo>
                  <a:cubicBezTo>
                    <a:pt x="97456" y="16173"/>
                    <a:pt x="97512" y="16073"/>
                    <a:pt x="97541" y="15960"/>
                  </a:cubicBezTo>
                  <a:cubicBezTo>
                    <a:pt x="97598" y="15747"/>
                    <a:pt x="97470" y="15519"/>
                    <a:pt x="97257" y="15463"/>
                  </a:cubicBezTo>
                  <a:lnTo>
                    <a:pt x="97214" y="15448"/>
                  </a:lnTo>
                  <a:cubicBezTo>
                    <a:pt x="97172" y="15434"/>
                    <a:pt x="97129" y="15420"/>
                    <a:pt x="97086" y="15420"/>
                  </a:cubicBezTo>
                  <a:close/>
                  <a:moveTo>
                    <a:pt x="76414" y="12893"/>
                  </a:moveTo>
                  <a:cubicBezTo>
                    <a:pt x="76215" y="12893"/>
                    <a:pt x="76102" y="13049"/>
                    <a:pt x="76073" y="13305"/>
                  </a:cubicBezTo>
                  <a:cubicBezTo>
                    <a:pt x="76116" y="13290"/>
                    <a:pt x="76158" y="13276"/>
                    <a:pt x="76201" y="13276"/>
                  </a:cubicBezTo>
                  <a:lnTo>
                    <a:pt x="76272" y="13276"/>
                  </a:lnTo>
                  <a:cubicBezTo>
                    <a:pt x="76968" y="13390"/>
                    <a:pt x="77025" y="14100"/>
                    <a:pt x="77749" y="15363"/>
                  </a:cubicBezTo>
                  <a:cubicBezTo>
                    <a:pt x="78075" y="15889"/>
                    <a:pt x="78473" y="16343"/>
                    <a:pt x="78927" y="16726"/>
                  </a:cubicBezTo>
                  <a:cubicBezTo>
                    <a:pt x="79097" y="16755"/>
                    <a:pt x="79254" y="16755"/>
                    <a:pt x="79410" y="16755"/>
                  </a:cubicBezTo>
                  <a:lnTo>
                    <a:pt x="79580" y="16755"/>
                  </a:lnTo>
                  <a:cubicBezTo>
                    <a:pt x="79765" y="16755"/>
                    <a:pt x="78615" y="16116"/>
                    <a:pt x="77962" y="14980"/>
                  </a:cubicBezTo>
                  <a:cubicBezTo>
                    <a:pt x="77238" y="13730"/>
                    <a:pt x="77167" y="13006"/>
                    <a:pt x="76471" y="12907"/>
                  </a:cubicBezTo>
                  <a:lnTo>
                    <a:pt x="76414" y="12907"/>
                  </a:lnTo>
                  <a:lnTo>
                    <a:pt x="76414" y="12893"/>
                  </a:lnTo>
                  <a:close/>
                  <a:moveTo>
                    <a:pt x="13062" y="16527"/>
                  </a:moveTo>
                  <a:cubicBezTo>
                    <a:pt x="13006" y="16527"/>
                    <a:pt x="12963" y="16527"/>
                    <a:pt x="12906" y="16542"/>
                  </a:cubicBezTo>
                  <a:cubicBezTo>
                    <a:pt x="12736" y="16584"/>
                    <a:pt x="12622" y="16755"/>
                    <a:pt x="12651" y="16939"/>
                  </a:cubicBezTo>
                  <a:lnTo>
                    <a:pt x="12707" y="16925"/>
                  </a:lnTo>
                  <a:cubicBezTo>
                    <a:pt x="12750" y="16911"/>
                    <a:pt x="12807" y="16911"/>
                    <a:pt x="12849" y="16911"/>
                  </a:cubicBezTo>
                  <a:cubicBezTo>
                    <a:pt x="13020" y="16925"/>
                    <a:pt x="13176" y="16953"/>
                    <a:pt x="13332" y="17024"/>
                  </a:cubicBezTo>
                  <a:cubicBezTo>
                    <a:pt x="13488" y="17067"/>
                    <a:pt x="13644" y="17152"/>
                    <a:pt x="13758" y="17266"/>
                  </a:cubicBezTo>
                  <a:cubicBezTo>
                    <a:pt x="13829" y="17252"/>
                    <a:pt x="13886" y="17223"/>
                    <a:pt x="13943" y="17195"/>
                  </a:cubicBezTo>
                  <a:cubicBezTo>
                    <a:pt x="14028" y="17138"/>
                    <a:pt x="14056" y="17010"/>
                    <a:pt x="14014" y="16925"/>
                  </a:cubicBezTo>
                  <a:cubicBezTo>
                    <a:pt x="13886" y="16783"/>
                    <a:pt x="13730" y="16684"/>
                    <a:pt x="13545" y="16641"/>
                  </a:cubicBezTo>
                  <a:cubicBezTo>
                    <a:pt x="13389" y="16570"/>
                    <a:pt x="13233" y="16527"/>
                    <a:pt x="13062" y="16527"/>
                  </a:cubicBezTo>
                  <a:close/>
                  <a:moveTo>
                    <a:pt x="79878" y="17280"/>
                  </a:moveTo>
                  <a:cubicBezTo>
                    <a:pt x="79881" y="17280"/>
                    <a:pt x="79884" y="17280"/>
                    <a:pt x="79887" y="17280"/>
                  </a:cubicBezTo>
                  <a:lnTo>
                    <a:pt x="79887" y="17280"/>
                  </a:lnTo>
                  <a:cubicBezTo>
                    <a:pt x="79889" y="17280"/>
                    <a:pt x="79891" y="17280"/>
                    <a:pt x="79893" y="17280"/>
                  </a:cubicBezTo>
                  <a:close/>
                  <a:moveTo>
                    <a:pt x="42424" y="16797"/>
                  </a:moveTo>
                  <a:lnTo>
                    <a:pt x="42424" y="16797"/>
                  </a:lnTo>
                  <a:cubicBezTo>
                    <a:pt x="42325" y="16953"/>
                    <a:pt x="42239" y="17124"/>
                    <a:pt x="42168" y="17294"/>
                  </a:cubicBezTo>
                  <a:cubicBezTo>
                    <a:pt x="42239" y="17152"/>
                    <a:pt x="42339" y="16982"/>
                    <a:pt x="42424" y="16797"/>
                  </a:cubicBezTo>
                  <a:close/>
                  <a:moveTo>
                    <a:pt x="76087" y="16400"/>
                  </a:moveTo>
                  <a:lnTo>
                    <a:pt x="76102" y="16414"/>
                  </a:lnTo>
                  <a:cubicBezTo>
                    <a:pt x="75931" y="16414"/>
                    <a:pt x="75775" y="16499"/>
                    <a:pt x="75690" y="16641"/>
                  </a:cubicBezTo>
                  <a:cubicBezTo>
                    <a:pt x="75647" y="16712"/>
                    <a:pt x="75619" y="16797"/>
                    <a:pt x="75619" y="16882"/>
                  </a:cubicBezTo>
                  <a:cubicBezTo>
                    <a:pt x="75704" y="16826"/>
                    <a:pt x="75804" y="16797"/>
                    <a:pt x="75903" y="16797"/>
                  </a:cubicBezTo>
                  <a:cubicBezTo>
                    <a:pt x="75931" y="16797"/>
                    <a:pt x="75974" y="16797"/>
                    <a:pt x="76016" y="16811"/>
                  </a:cubicBezTo>
                  <a:lnTo>
                    <a:pt x="75988" y="16797"/>
                  </a:lnTo>
                  <a:cubicBezTo>
                    <a:pt x="75974" y="16797"/>
                    <a:pt x="75960" y="16797"/>
                    <a:pt x="75945" y="16783"/>
                  </a:cubicBezTo>
                  <a:lnTo>
                    <a:pt x="75945" y="16783"/>
                  </a:lnTo>
                  <a:lnTo>
                    <a:pt x="75988" y="16797"/>
                  </a:lnTo>
                  <a:lnTo>
                    <a:pt x="76016" y="16797"/>
                  </a:lnTo>
                  <a:cubicBezTo>
                    <a:pt x="76087" y="16811"/>
                    <a:pt x="76144" y="16826"/>
                    <a:pt x="76201" y="16868"/>
                  </a:cubicBezTo>
                  <a:cubicBezTo>
                    <a:pt x="76329" y="16939"/>
                    <a:pt x="76400" y="17067"/>
                    <a:pt x="76400" y="17223"/>
                  </a:cubicBezTo>
                  <a:cubicBezTo>
                    <a:pt x="76400" y="17252"/>
                    <a:pt x="76400" y="17294"/>
                    <a:pt x="76386" y="17337"/>
                  </a:cubicBezTo>
                  <a:cubicBezTo>
                    <a:pt x="76414" y="17294"/>
                    <a:pt x="76442" y="17252"/>
                    <a:pt x="76471" y="17195"/>
                  </a:cubicBezTo>
                  <a:cubicBezTo>
                    <a:pt x="76471" y="17166"/>
                    <a:pt x="76471" y="17152"/>
                    <a:pt x="76471" y="17124"/>
                  </a:cubicBezTo>
                  <a:cubicBezTo>
                    <a:pt x="76556" y="17053"/>
                    <a:pt x="76599" y="16939"/>
                    <a:pt x="76599" y="16840"/>
                  </a:cubicBezTo>
                  <a:cubicBezTo>
                    <a:pt x="76599" y="16684"/>
                    <a:pt x="76528" y="16556"/>
                    <a:pt x="76400" y="16485"/>
                  </a:cubicBezTo>
                  <a:cubicBezTo>
                    <a:pt x="76343" y="16442"/>
                    <a:pt x="76272" y="16428"/>
                    <a:pt x="76215" y="16414"/>
                  </a:cubicBezTo>
                  <a:lnTo>
                    <a:pt x="76201" y="16414"/>
                  </a:lnTo>
                  <a:cubicBezTo>
                    <a:pt x="76173" y="16400"/>
                    <a:pt x="76130" y="16400"/>
                    <a:pt x="76087" y="16400"/>
                  </a:cubicBezTo>
                  <a:close/>
                  <a:moveTo>
                    <a:pt x="9016" y="16442"/>
                  </a:moveTo>
                  <a:cubicBezTo>
                    <a:pt x="8845" y="16456"/>
                    <a:pt x="8704" y="16556"/>
                    <a:pt x="8647" y="16698"/>
                  </a:cubicBezTo>
                  <a:cubicBezTo>
                    <a:pt x="8633" y="16726"/>
                    <a:pt x="8604" y="16740"/>
                    <a:pt x="8604" y="16769"/>
                  </a:cubicBezTo>
                  <a:cubicBezTo>
                    <a:pt x="8576" y="16826"/>
                    <a:pt x="8547" y="16882"/>
                    <a:pt x="8533" y="16939"/>
                  </a:cubicBezTo>
                  <a:cubicBezTo>
                    <a:pt x="8604" y="16868"/>
                    <a:pt x="8704" y="16826"/>
                    <a:pt x="8817" y="16826"/>
                  </a:cubicBezTo>
                  <a:cubicBezTo>
                    <a:pt x="8845" y="16826"/>
                    <a:pt x="8888" y="16826"/>
                    <a:pt x="8916" y="16840"/>
                  </a:cubicBezTo>
                  <a:cubicBezTo>
                    <a:pt x="9129" y="16882"/>
                    <a:pt x="9300" y="17039"/>
                    <a:pt x="9357" y="17252"/>
                  </a:cubicBezTo>
                  <a:cubicBezTo>
                    <a:pt x="9371" y="17308"/>
                    <a:pt x="9371" y="17379"/>
                    <a:pt x="9371" y="17436"/>
                  </a:cubicBezTo>
                  <a:lnTo>
                    <a:pt x="9428" y="17379"/>
                  </a:lnTo>
                  <a:cubicBezTo>
                    <a:pt x="9555" y="17252"/>
                    <a:pt x="9598" y="17053"/>
                    <a:pt x="9555" y="16882"/>
                  </a:cubicBezTo>
                  <a:cubicBezTo>
                    <a:pt x="9499" y="16669"/>
                    <a:pt x="9328" y="16499"/>
                    <a:pt x="9115" y="16456"/>
                  </a:cubicBezTo>
                  <a:cubicBezTo>
                    <a:pt x="9087" y="16442"/>
                    <a:pt x="9044" y="16442"/>
                    <a:pt x="9016" y="16442"/>
                  </a:cubicBezTo>
                  <a:close/>
                  <a:moveTo>
                    <a:pt x="45722" y="16369"/>
                  </a:moveTo>
                  <a:cubicBezTo>
                    <a:pt x="45434" y="16369"/>
                    <a:pt x="45205" y="16588"/>
                    <a:pt x="45178" y="16882"/>
                  </a:cubicBezTo>
                  <a:cubicBezTo>
                    <a:pt x="45277" y="16808"/>
                    <a:pt x="45398" y="16766"/>
                    <a:pt x="45522" y="16766"/>
                  </a:cubicBezTo>
                  <a:cubicBezTo>
                    <a:pt x="45540" y="16766"/>
                    <a:pt x="45558" y="16767"/>
                    <a:pt x="45576" y="16769"/>
                  </a:cubicBezTo>
                  <a:cubicBezTo>
                    <a:pt x="46115" y="16811"/>
                    <a:pt x="46627" y="17053"/>
                    <a:pt x="46996" y="17450"/>
                  </a:cubicBezTo>
                  <a:cubicBezTo>
                    <a:pt x="47138" y="17379"/>
                    <a:pt x="47237" y="17294"/>
                    <a:pt x="47251" y="17195"/>
                  </a:cubicBezTo>
                  <a:cubicBezTo>
                    <a:pt x="47280" y="16982"/>
                    <a:pt x="46399" y="16371"/>
                    <a:pt x="45775" y="16371"/>
                  </a:cubicBezTo>
                  <a:cubicBezTo>
                    <a:pt x="45757" y="16370"/>
                    <a:pt x="45739" y="16369"/>
                    <a:pt x="45722" y="16369"/>
                  </a:cubicBezTo>
                  <a:close/>
                  <a:moveTo>
                    <a:pt x="30441" y="16513"/>
                  </a:moveTo>
                  <a:cubicBezTo>
                    <a:pt x="30398" y="16627"/>
                    <a:pt x="30341" y="16755"/>
                    <a:pt x="30285" y="16911"/>
                  </a:cubicBezTo>
                  <a:cubicBezTo>
                    <a:pt x="30370" y="16939"/>
                    <a:pt x="30441" y="16996"/>
                    <a:pt x="30498" y="17067"/>
                  </a:cubicBezTo>
                  <a:cubicBezTo>
                    <a:pt x="30583" y="17181"/>
                    <a:pt x="30625" y="17323"/>
                    <a:pt x="30597" y="17465"/>
                  </a:cubicBezTo>
                  <a:cubicBezTo>
                    <a:pt x="30611" y="17436"/>
                    <a:pt x="30625" y="17422"/>
                    <a:pt x="30654" y="17394"/>
                  </a:cubicBezTo>
                  <a:cubicBezTo>
                    <a:pt x="30668" y="17365"/>
                    <a:pt x="30696" y="17337"/>
                    <a:pt x="30710" y="17308"/>
                  </a:cubicBezTo>
                  <a:lnTo>
                    <a:pt x="30781" y="17181"/>
                  </a:lnTo>
                  <a:lnTo>
                    <a:pt x="30781" y="17181"/>
                  </a:lnTo>
                  <a:cubicBezTo>
                    <a:pt x="30770" y="17192"/>
                    <a:pt x="30759" y="17203"/>
                    <a:pt x="30748" y="17221"/>
                  </a:cubicBezTo>
                  <a:lnTo>
                    <a:pt x="30748" y="17221"/>
                  </a:lnTo>
                  <a:cubicBezTo>
                    <a:pt x="30837" y="17052"/>
                    <a:pt x="30820" y="16835"/>
                    <a:pt x="30696" y="16684"/>
                  </a:cubicBezTo>
                  <a:cubicBezTo>
                    <a:pt x="30640" y="16598"/>
                    <a:pt x="30540" y="16542"/>
                    <a:pt x="30441" y="16513"/>
                  </a:cubicBezTo>
                  <a:close/>
                  <a:moveTo>
                    <a:pt x="63579" y="12836"/>
                  </a:moveTo>
                  <a:cubicBezTo>
                    <a:pt x="63394" y="12836"/>
                    <a:pt x="63252" y="13021"/>
                    <a:pt x="63153" y="13319"/>
                  </a:cubicBezTo>
                  <a:cubicBezTo>
                    <a:pt x="63210" y="13262"/>
                    <a:pt x="63295" y="13219"/>
                    <a:pt x="63380" y="13219"/>
                  </a:cubicBezTo>
                  <a:cubicBezTo>
                    <a:pt x="63437" y="13219"/>
                    <a:pt x="63494" y="13234"/>
                    <a:pt x="63551" y="13262"/>
                  </a:cubicBezTo>
                  <a:cubicBezTo>
                    <a:pt x="64147" y="13588"/>
                    <a:pt x="63977" y="14284"/>
                    <a:pt x="64218" y="15704"/>
                  </a:cubicBezTo>
                  <a:cubicBezTo>
                    <a:pt x="64331" y="16272"/>
                    <a:pt x="64530" y="16811"/>
                    <a:pt x="64828" y="17308"/>
                  </a:cubicBezTo>
                  <a:cubicBezTo>
                    <a:pt x="64985" y="17394"/>
                    <a:pt x="65155" y="17465"/>
                    <a:pt x="65340" y="17521"/>
                  </a:cubicBezTo>
                  <a:cubicBezTo>
                    <a:pt x="65453" y="17521"/>
                    <a:pt x="64630" y="16570"/>
                    <a:pt x="64417" y="15321"/>
                  </a:cubicBezTo>
                  <a:cubicBezTo>
                    <a:pt x="64175" y="13901"/>
                    <a:pt x="64360" y="13205"/>
                    <a:pt x="63749" y="12879"/>
                  </a:cubicBezTo>
                  <a:cubicBezTo>
                    <a:pt x="63693" y="12850"/>
                    <a:pt x="63636" y="12836"/>
                    <a:pt x="63579" y="12836"/>
                  </a:cubicBezTo>
                  <a:close/>
                  <a:moveTo>
                    <a:pt x="62102" y="16740"/>
                  </a:moveTo>
                  <a:cubicBezTo>
                    <a:pt x="61478" y="16740"/>
                    <a:pt x="60626" y="17237"/>
                    <a:pt x="60640" y="17450"/>
                  </a:cubicBezTo>
                  <a:cubicBezTo>
                    <a:pt x="60654" y="17479"/>
                    <a:pt x="60668" y="17521"/>
                    <a:pt x="60683" y="17550"/>
                  </a:cubicBezTo>
                  <a:cubicBezTo>
                    <a:pt x="61038" y="17294"/>
                    <a:pt x="61449" y="17152"/>
                    <a:pt x="61889" y="17124"/>
                  </a:cubicBezTo>
                  <a:cubicBezTo>
                    <a:pt x="62230" y="17124"/>
                    <a:pt x="62500" y="17266"/>
                    <a:pt x="62528" y="17706"/>
                  </a:cubicBezTo>
                  <a:cubicBezTo>
                    <a:pt x="62528" y="17720"/>
                    <a:pt x="62528" y="17749"/>
                    <a:pt x="62528" y="17777"/>
                  </a:cubicBezTo>
                  <a:cubicBezTo>
                    <a:pt x="62685" y="17663"/>
                    <a:pt x="62755" y="17493"/>
                    <a:pt x="62741" y="17308"/>
                  </a:cubicBezTo>
                  <a:cubicBezTo>
                    <a:pt x="62699" y="16882"/>
                    <a:pt x="62429" y="16740"/>
                    <a:pt x="62102" y="16740"/>
                  </a:cubicBezTo>
                  <a:close/>
                  <a:moveTo>
                    <a:pt x="65439" y="17961"/>
                  </a:moveTo>
                  <a:lnTo>
                    <a:pt x="65449" y="17971"/>
                  </a:lnTo>
                  <a:lnTo>
                    <a:pt x="65449" y="17971"/>
                  </a:lnTo>
                  <a:cubicBezTo>
                    <a:pt x="65449" y="17965"/>
                    <a:pt x="65445" y="17961"/>
                    <a:pt x="65439" y="17961"/>
                  </a:cubicBezTo>
                  <a:close/>
                  <a:moveTo>
                    <a:pt x="65449" y="17971"/>
                  </a:moveTo>
                  <a:cubicBezTo>
                    <a:pt x="65449" y="17973"/>
                    <a:pt x="65449" y="17974"/>
                    <a:pt x="65449" y="17976"/>
                  </a:cubicBezTo>
                  <a:lnTo>
                    <a:pt x="65453" y="17976"/>
                  </a:lnTo>
                  <a:lnTo>
                    <a:pt x="65449" y="17971"/>
                  </a:lnTo>
                  <a:close/>
                  <a:moveTo>
                    <a:pt x="93949" y="15406"/>
                  </a:moveTo>
                  <a:cubicBezTo>
                    <a:pt x="93807" y="15406"/>
                    <a:pt x="93650" y="15420"/>
                    <a:pt x="93494" y="15448"/>
                  </a:cubicBezTo>
                  <a:cubicBezTo>
                    <a:pt x="93423" y="15463"/>
                    <a:pt x="93636" y="15576"/>
                    <a:pt x="93963" y="15803"/>
                  </a:cubicBezTo>
                  <a:cubicBezTo>
                    <a:pt x="95184" y="15889"/>
                    <a:pt x="96121" y="16740"/>
                    <a:pt x="96646" y="17592"/>
                  </a:cubicBezTo>
                  <a:cubicBezTo>
                    <a:pt x="96973" y="18103"/>
                    <a:pt x="97129" y="18629"/>
                    <a:pt x="97115" y="18970"/>
                  </a:cubicBezTo>
                  <a:cubicBezTo>
                    <a:pt x="97470" y="18828"/>
                    <a:pt x="97342" y="18018"/>
                    <a:pt x="96845" y="17195"/>
                  </a:cubicBezTo>
                  <a:cubicBezTo>
                    <a:pt x="96305" y="16300"/>
                    <a:pt x="95283" y="15406"/>
                    <a:pt x="93949" y="15406"/>
                  </a:cubicBezTo>
                  <a:close/>
                  <a:moveTo>
                    <a:pt x="90967" y="16400"/>
                  </a:moveTo>
                  <a:cubicBezTo>
                    <a:pt x="90470" y="16400"/>
                    <a:pt x="90058" y="16527"/>
                    <a:pt x="89888" y="16826"/>
                  </a:cubicBezTo>
                  <a:cubicBezTo>
                    <a:pt x="89860" y="16882"/>
                    <a:pt x="89845" y="16953"/>
                    <a:pt x="89860" y="17024"/>
                  </a:cubicBezTo>
                  <a:cubicBezTo>
                    <a:pt x="90107" y="16855"/>
                    <a:pt x="90391" y="16781"/>
                    <a:pt x="90688" y="16781"/>
                  </a:cubicBezTo>
                  <a:cubicBezTo>
                    <a:pt x="90715" y="16781"/>
                    <a:pt x="90741" y="16782"/>
                    <a:pt x="90768" y="16783"/>
                  </a:cubicBezTo>
                  <a:cubicBezTo>
                    <a:pt x="92046" y="16783"/>
                    <a:pt x="93892" y="17663"/>
                    <a:pt x="93366" y="19026"/>
                  </a:cubicBezTo>
                  <a:cubicBezTo>
                    <a:pt x="93381" y="19012"/>
                    <a:pt x="93395" y="18984"/>
                    <a:pt x="93409" y="18970"/>
                  </a:cubicBezTo>
                  <a:cubicBezTo>
                    <a:pt x="94375" y="17422"/>
                    <a:pt x="92358" y="16400"/>
                    <a:pt x="90967" y="16400"/>
                  </a:cubicBezTo>
                  <a:close/>
                  <a:moveTo>
                    <a:pt x="14723" y="18515"/>
                  </a:moveTo>
                  <a:cubicBezTo>
                    <a:pt x="14667" y="18515"/>
                    <a:pt x="14610" y="18529"/>
                    <a:pt x="14553" y="18558"/>
                  </a:cubicBezTo>
                  <a:cubicBezTo>
                    <a:pt x="14454" y="18615"/>
                    <a:pt x="14340" y="18657"/>
                    <a:pt x="14227" y="18686"/>
                  </a:cubicBezTo>
                  <a:cubicBezTo>
                    <a:pt x="14170" y="18700"/>
                    <a:pt x="14099" y="18714"/>
                    <a:pt x="14042" y="18742"/>
                  </a:cubicBezTo>
                  <a:cubicBezTo>
                    <a:pt x="13928" y="18785"/>
                    <a:pt x="13829" y="18884"/>
                    <a:pt x="13786" y="19012"/>
                  </a:cubicBezTo>
                  <a:cubicBezTo>
                    <a:pt x="13772" y="19055"/>
                    <a:pt x="13772" y="19112"/>
                    <a:pt x="13786" y="19154"/>
                  </a:cubicBezTo>
                  <a:lnTo>
                    <a:pt x="13857" y="19126"/>
                  </a:lnTo>
                  <a:cubicBezTo>
                    <a:pt x="13914" y="19097"/>
                    <a:pt x="13971" y="19083"/>
                    <a:pt x="14028" y="19069"/>
                  </a:cubicBezTo>
                  <a:cubicBezTo>
                    <a:pt x="14141" y="19041"/>
                    <a:pt x="14255" y="18998"/>
                    <a:pt x="14369" y="18941"/>
                  </a:cubicBezTo>
                  <a:cubicBezTo>
                    <a:pt x="14411" y="18913"/>
                    <a:pt x="14468" y="18899"/>
                    <a:pt x="14525" y="18899"/>
                  </a:cubicBezTo>
                  <a:cubicBezTo>
                    <a:pt x="14624" y="18899"/>
                    <a:pt x="14723" y="18941"/>
                    <a:pt x="14780" y="19026"/>
                  </a:cubicBezTo>
                  <a:cubicBezTo>
                    <a:pt x="14809" y="19055"/>
                    <a:pt x="14823" y="19112"/>
                    <a:pt x="14837" y="19154"/>
                  </a:cubicBezTo>
                  <a:cubicBezTo>
                    <a:pt x="14880" y="19126"/>
                    <a:pt x="14922" y="19083"/>
                    <a:pt x="14965" y="19055"/>
                  </a:cubicBezTo>
                  <a:cubicBezTo>
                    <a:pt x="14993" y="19026"/>
                    <a:pt x="15022" y="18998"/>
                    <a:pt x="15036" y="18955"/>
                  </a:cubicBezTo>
                  <a:cubicBezTo>
                    <a:pt x="14979" y="18828"/>
                    <a:pt x="14922" y="18686"/>
                    <a:pt x="14851" y="18544"/>
                  </a:cubicBezTo>
                  <a:cubicBezTo>
                    <a:pt x="14809" y="18529"/>
                    <a:pt x="14766" y="18515"/>
                    <a:pt x="14723" y="18515"/>
                  </a:cubicBezTo>
                  <a:close/>
                  <a:moveTo>
                    <a:pt x="94730" y="19168"/>
                  </a:moveTo>
                  <a:cubicBezTo>
                    <a:pt x="94732" y="19168"/>
                    <a:pt x="94734" y="19168"/>
                    <a:pt x="94737" y="19168"/>
                  </a:cubicBezTo>
                  <a:lnTo>
                    <a:pt x="94737" y="19168"/>
                  </a:lnTo>
                  <a:cubicBezTo>
                    <a:pt x="94739" y="19168"/>
                    <a:pt x="94741" y="19168"/>
                    <a:pt x="94744" y="19168"/>
                  </a:cubicBezTo>
                  <a:close/>
                  <a:moveTo>
                    <a:pt x="11131" y="17550"/>
                  </a:moveTo>
                  <a:cubicBezTo>
                    <a:pt x="10989" y="17550"/>
                    <a:pt x="10876" y="17734"/>
                    <a:pt x="10791" y="18004"/>
                  </a:cubicBezTo>
                  <a:cubicBezTo>
                    <a:pt x="10833" y="17976"/>
                    <a:pt x="10876" y="17947"/>
                    <a:pt x="10933" y="17947"/>
                  </a:cubicBezTo>
                  <a:lnTo>
                    <a:pt x="10961" y="17947"/>
                  </a:lnTo>
                  <a:cubicBezTo>
                    <a:pt x="11444" y="17947"/>
                    <a:pt x="11572" y="18458"/>
                    <a:pt x="11770" y="19211"/>
                  </a:cubicBezTo>
                  <a:cubicBezTo>
                    <a:pt x="11884" y="19225"/>
                    <a:pt x="11983" y="19254"/>
                    <a:pt x="12097" y="19268"/>
                  </a:cubicBezTo>
                  <a:cubicBezTo>
                    <a:pt x="11813" y="18274"/>
                    <a:pt x="11728" y="17564"/>
                    <a:pt x="11174" y="17564"/>
                  </a:cubicBezTo>
                  <a:lnTo>
                    <a:pt x="11174" y="17550"/>
                  </a:lnTo>
                  <a:close/>
                  <a:moveTo>
                    <a:pt x="79887" y="17280"/>
                  </a:moveTo>
                  <a:lnTo>
                    <a:pt x="79887" y="17280"/>
                  </a:lnTo>
                  <a:cubicBezTo>
                    <a:pt x="78328" y="17283"/>
                    <a:pt x="77152" y="18531"/>
                    <a:pt x="76712" y="19509"/>
                  </a:cubicBezTo>
                  <a:cubicBezTo>
                    <a:pt x="77252" y="18629"/>
                    <a:pt x="78317" y="17663"/>
                    <a:pt x="79694" y="17663"/>
                  </a:cubicBezTo>
                  <a:cubicBezTo>
                    <a:pt x="79807" y="17663"/>
                    <a:pt x="79921" y="17663"/>
                    <a:pt x="80049" y="17678"/>
                  </a:cubicBezTo>
                  <a:cubicBezTo>
                    <a:pt x="80404" y="17465"/>
                    <a:pt x="80631" y="17365"/>
                    <a:pt x="80546" y="17351"/>
                  </a:cubicBezTo>
                  <a:cubicBezTo>
                    <a:pt x="80335" y="17295"/>
                    <a:pt x="80111" y="17280"/>
                    <a:pt x="79887" y="17280"/>
                  </a:cubicBezTo>
                  <a:close/>
                  <a:moveTo>
                    <a:pt x="65439" y="17976"/>
                  </a:moveTo>
                  <a:cubicBezTo>
                    <a:pt x="64601" y="18245"/>
                    <a:pt x="63920" y="18870"/>
                    <a:pt x="63579" y="19679"/>
                  </a:cubicBezTo>
                  <a:cubicBezTo>
                    <a:pt x="63948" y="19041"/>
                    <a:pt x="64544" y="18572"/>
                    <a:pt x="65240" y="18359"/>
                  </a:cubicBezTo>
                  <a:cubicBezTo>
                    <a:pt x="65356" y="18150"/>
                    <a:pt x="65444" y="18017"/>
                    <a:pt x="65449" y="17976"/>
                  </a:cubicBezTo>
                  <a:close/>
                  <a:moveTo>
                    <a:pt x="84365" y="16996"/>
                  </a:moveTo>
                  <a:cubicBezTo>
                    <a:pt x="83655" y="16996"/>
                    <a:pt x="81894" y="18146"/>
                    <a:pt x="81398" y="19339"/>
                  </a:cubicBezTo>
                  <a:cubicBezTo>
                    <a:pt x="82065" y="18302"/>
                    <a:pt x="83527" y="17394"/>
                    <a:pt x="84152" y="17394"/>
                  </a:cubicBezTo>
                  <a:cubicBezTo>
                    <a:pt x="84169" y="17391"/>
                    <a:pt x="84185" y="17390"/>
                    <a:pt x="84200" y="17390"/>
                  </a:cubicBezTo>
                  <a:cubicBezTo>
                    <a:pt x="84279" y="17390"/>
                    <a:pt x="84348" y="17420"/>
                    <a:pt x="84408" y="17479"/>
                  </a:cubicBezTo>
                  <a:cubicBezTo>
                    <a:pt x="84734" y="17848"/>
                    <a:pt x="84564" y="18799"/>
                    <a:pt x="84124" y="19694"/>
                  </a:cubicBezTo>
                  <a:cubicBezTo>
                    <a:pt x="84706" y="18714"/>
                    <a:pt x="84990" y="17521"/>
                    <a:pt x="84606" y="17095"/>
                  </a:cubicBezTo>
                  <a:cubicBezTo>
                    <a:pt x="84535" y="17024"/>
                    <a:pt x="84450" y="16996"/>
                    <a:pt x="84365" y="16996"/>
                  </a:cubicBezTo>
                  <a:close/>
                  <a:moveTo>
                    <a:pt x="45803" y="18998"/>
                  </a:moveTo>
                  <a:cubicBezTo>
                    <a:pt x="45434" y="18998"/>
                    <a:pt x="45107" y="19140"/>
                    <a:pt x="45079" y="19537"/>
                  </a:cubicBezTo>
                  <a:cubicBezTo>
                    <a:pt x="45216" y="19438"/>
                    <a:pt x="45375" y="19393"/>
                    <a:pt x="45536" y="19393"/>
                  </a:cubicBezTo>
                  <a:cubicBezTo>
                    <a:pt x="45559" y="19393"/>
                    <a:pt x="45582" y="19394"/>
                    <a:pt x="45604" y="19395"/>
                  </a:cubicBezTo>
                  <a:cubicBezTo>
                    <a:pt x="46144" y="19395"/>
                    <a:pt x="46797" y="19665"/>
                    <a:pt x="46939" y="19864"/>
                  </a:cubicBezTo>
                  <a:cubicBezTo>
                    <a:pt x="47081" y="19750"/>
                    <a:pt x="47166" y="19637"/>
                    <a:pt x="47152" y="19523"/>
                  </a:cubicBezTo>
                  <a:cubicBezTo>
                    <a:pt x="47152" y="19339"/>
                    <a:pt x="46399" y="19012"/>
                    <a:pt x="45803" y="19012"/>
                  </a:cubicBezTo>
                  <a:lnTo>
                    <a:pt x="45803" y="18998"/>
                  </a:lnTo>
                  <a:close/>
                  <a:moveTo>
                    <a:pt x="94737" y="19168"/>
                  </a:moveTo>
                  <a:cubicBezTo>
                    <a:pt x="94597" y="19171"/>
                    <a:pt x="94473" y="19241"/>
                    <a:pt x="94389" y="19353"/>
                  </a:cubicBezTo>
                  <a:cubicBezTo>
                    <a:pt x="94332" y="19424"/>
                    <a:pt x="94289" y="19523"/>
                    <a:pt x="94304" y="19623"/>
                  </a:cubicBezTo>
                  <a:cubicBezTo>
                    <a:pt x="94375" y="19580"/>
                    <a:pt x="94446" y="19566"/>
                    <a:pt x="94531" y="19566"/>
                  </a:cubicBezTo>
                  <a:cubicBezTo>
                    <a:pt x="94772" y="19566"/>
                    <a:pt x="94971" y="19750"/>
                    <a:pt x="94971" y="19992"/>
                  </a:cubicBezTo>
                  <a:cubicBezTo>
                    <a:pt x="95184" y="19850"/>
                    <a:pt x="95241" y="19552"/>
                    <a:pt x="95084" y="19339"/>
                  </a:cubicBezTo>
                  <a:cubicBezTo>
                    <a:pt x="95001" y="19241"/>
                    <a:pt x="94876" y="19171"/>
                    <a:pt x="94737" y="19168"/>
                  </a:cubicBezTo>
                  <a:close/>
                  <a:moveTo>
                    <a:pt x="73944" y="6220"/>
                  </a:moveTo>
                  <a:cubicBezTo>
                    <a:pt x="73830" y="6220"/>
                    <a:pt x="73745" y="6319"/>
                    <a:pt x="73745" y="6418"/>
                  </a:cubicBezTo>
                  <a:lnTo>
                    <a:pt x="73745" y="6603"/>
                  </a:lnTo>
                  <a:cubicBezTo>
                    <a:pt x="73844" y="6603"/>
                    <a:pt x="73929" y="6688"/>
                    <a:pt x="73944" y="6788"/>
                  </a:cubicBezTo>
                  <a:lnTo>
                    <a:pt x="74142" y="9386"/>
                  </a:lnTo>
                  <a:cubicBezTo>
                    <a:pt x="74213" y="10209"/>
                    <a:pt x="74284" y="11203"/>
                    <a:pt x="74384" y="12353"/>
                  </a:cubicBezTo>
                  <a:cubicBezTo>
                    <a:pt x="74469" y="13503"/>
                    <a:pt x="74582" y="14795"/>
                    <a:pt x="74710" y="16215"/>
                  </a:cubicBezTo>
                  <a:cubicBezTo>
                    <a:pt x="74824" y="17436"/>
                    <a:pt x="74937" y="18742"/>
                    <a:pt x="75108" y="20105"/>
                  </a:cubicBezTo>
                  <a:lnTo>
                    <a:pt x="75363" y="20247"/>
                  </a:lnTo>
                  <a:cubicBezTo>
                    <a:pt x="75179" y="18686"/>
                    <a:pt x="75037" y="17209"/>
                    <a:pt x="74909" y="15832"/>
                  </a:cubicBezTo>
                  <a:cubicBezTo>
                    <a:pt x="74795" y="14412"/>
                    <a:pt x="74682" y="13120"/>
                    <a:pt x="74582" y="11970"/>
                  </a:cubicBezTo>
                  <a:cubicBezTo>
                    <a:pt x="74483" y="10820"/>
                    <a:pt x="74412" y="9826"/>
                    <a:pt x="74355" y="9003"/>
                  </a:cubicBezTo>
                  <a:cubicBezTo>
                    <a:pt x="74213" y="7356"/>
                    <a:pt x="74142" y="6404"/>
                    <a:pt x="74142" y="6404"/>
                  </a:cubicBezTo>
                  <a:cubicBezTo>
                    <a:pt x="74142" y="6305"/>
                    <a:pt x="74057" y="6220"/>
                    <a:pt x="73944" y="6220"/>
                  </a:cubicBezTo>
                  <a:close/>
                  <a:moveTo>
                    <a:pt x="54151" y="12098"/>
                  </a:moveTo>
                  <a:cubicBezTo>
                    <a:pt x="54080" y="12225"/>
                    <a:pt x="54009" y="12311"/>
                    <a:pt x="53953" y="12311"/>
                  </a:cubicBezTo>
                  <a:lnTo>
                    <a:pt x="53924" y="12311"/>
                  </a:lnTo>
                  <a:cubicBezTo>
                    <a:pt x="53797" y="12296"/>
                    <a:pt x="53683" y="12225"/>
                    <a:pt x="53612" y="12112"/>
                  </a:cubicBezTo>
                  <a:cubicBezTo>
                    <a:pt x="52064" y="12211"/>
                    <a:pt x="50787" y="12822"/>
                    <a:pt x="49821" y="13915"/>
                  </a:cubicBezTo>
                  <a:cubicBezTo>
                    <a:pt x="49424" y="14355"/>
                    <a:pt x="49111" y="14838"/>
                    <a:pt x="48856" y="15363"/>
                  </a:cubicBezTo>
                  <a:cubicBezTo>
                    <a:pt x="49069" y="14980"/>
                    <a:pt x="49324" y="14625"/>
                    <a:pt x="49608" y="14298"/>
                  </a:cubicBezTo>
                  <a:cubicBezTo>
                    <a:pt x="50659" y="13120"/>
                    <a:pt x="52064" y="12509"/>
                    <a:pt x="53782" y="12481"/>
                  </a:cubicBezTo>
                  <a:lnTo>
                    <a:pt x="53910" y="12481"/>
                  </a:lnTo>
                  <a:cubicBezTo>
                    <a:pt x="55656" y="12481"/>
                    <a:pt x="57161" y="13148"/>
                    <a:pt x="58255" y="14412"/>
                  </a:cubicBezTo>
                  <a:cubicBezTo>
                    <a:pt x="59731" y="16144"/>
                    <a:pt x="60129" y="18558"/>
                    <a:pt x="59944" y="19651"/>
                  </a:cubicBezTo>
                  <a:cubicBezTo>
                    <a:pt x="59902" y="19878"/>
                    <a:pt x="59831" y="20091"/>
                    <a:pt x="59746" y="20290"/>
                  </a:cubicBezTo>
                  <a:cubicBezTo>
                    <a:pt x="59944" y="19978"/>
                    <a:pt x="60072" y="19637"/>
                    <a:pt x="60143" y="19268"/>
                  </a:cubicBezTo>
                  <a:cubicBezTo>
                    <a:pt x="60342" y="18174"/>
                    <a:pt x="59930" y="15761"/>
                    <a:pt x="58453" y="14029"/>
                  </a:cubicBezTo>
                  <a:cubicBezTo>
                    <a:pt x="58326" y="13872"/>
                    <a:pt x="58184" y="13730"/>
                    <a:pt x="58028" y="13588"/>
                  </a:cubicBezTo>
                  <a:cubicBezTo>
                    <a:pt x="57971" y="13574"/>
                    <a:pt x="57928" y="13546"/>
                    <a:pt x="57886" y="13503"/>
                  </a:cubicBezTo>
                  <a:cubicBezTo>
                    <a:pt x="57871" y="13489"/>
                    <a:pt x="57857" y="13461"/>
                    <a:pt x="57857" y="13432"/>
                  </a:cubicBezTo>
                  <a:cubicBezTo>
                    <a:pt x="57403" y="13035"/>
                    <a:pt x="56878" y="12722"/>
                    <a:pt x="56310" y="12495"/>
                  </a:cubicBezTo>
                  <a:cubicBezTo>
                    <a:pt x="56239" y="12538"/>
                    <a:pt x="56153" y="12566"/>
                    <a:pt x="56068" y="12580"/>
                  </a:cubicBezTo>
                  <a:cubicBezTo>
                    <a:pt x="56040" y="12580"/>
                    <a:pt x="56011" y="12566"/>
                    <a:pt x="55983" y="12566"/>
                  </a:cubicBezTo>
                  <a:cubicBezTo>
                    <a:pt x="55926" y="12538"/>
                    <a:pt x="55884" y="12453"/>
                    <a:pt x="55869" y="12339"/>
                  </a:cubicBezTo>
                  <a:cubicBezTo>
                    <a:pt x="55302" y="12183"/>
                    <a:pt x="54734" y="12098"/>
                    <a:pt x="54151" y="12098"/>
                  </a:cubicBezTo>
                  <a:close/>
                  <a:moveTo>
                    <a:pt x="61833" y="19353"/>
                  </a:moveTo>
                  <a:cubicBezTo>
                    <a:pt x="61265" y="19353"/>
                    <a:pt x="60597" y="19608"/>
                    <a:pt x="60569" y="19779"/>
                  </a:cubicBezTo>
                  <a:cubicBezTo>
                    <a:pt x="60569" y="19850"/>
                    <a:pt x="60583" y="19907"/>
                    <a:pt x="60626" y="19963"/>
                  </a:cubicBezTo>
                  <a:cubicBezTo>
                    <a:pt x="60938" y="19821"/>
                    <a:pt x="61279" y="19736"/>
                    <a:pt x="61634" y="19736"/>
                  </a:cubicBezTo>
                  <a:cubicBezTo>
                    <a:pt x="62102" y="19736"/>
                    <a:pt x="62500" y="19921"/>
                    <a:pt x="62443" y="20432"/>
                  </a:cubicBezTo>
                  <a:cubicBezTo>
                    <a:pt x="62557" y="20347"/>
                    <a:pt x="62628" y="20219"/>
                    <a:pt x="62642" y="20077"/>
                  </a:cubicBezTo>
                  <a:cubicBezTo>
                    <a:pt x="62727" y="19523"/>
                    <a:pt x="62315" y="19353"/>
                    <a:pt x="61833" y="19353"/>
                  </a:cubicBezTo>
                  <a:close/>
                  <a:moveTo>
                    <a:pt x="7170" y="18998"/>
                  </a:moveTo>
                  <a:lnTo>
                    <a:pt x="7170" y="19012"/>
                  </a:lnTo>
                  <a:lnTo>
                    <a:pt x="7099" y="19012"/>
                  </a:lnTo>
                  <a:cubicBezTo>
                    <a:pt x="6929" y="19026"/>
                    <a:pt x="6801" y="19197"/>
                    <a:pt x="6787" y="19438"/>
                  </a:cubicBezTo>
                  <a:cubicBezTo>
                    <a:pt x="6815" y="19410"/>
                    <a:pt x="6858" y="19395"/>
                    <a:pt x="6900" y="19395"/>
                  </a:cubicBezTo>
                  <a:lnTo>
                    <a:pt x="6971" y="19395"/>
                  </a:lnTo>
                  <a:cubicBezTo>
                    <a:pt x="7426" y="19395"/>
                    <a:pt x="7752" y="19892"/>
                    <a:pt x="8491" y="20602"/>
                  </a:cubicBezTo>
                  <a:cubicBezTo>
                    <a:pt x="8562" y="20475"/>
                    <a:pt x="8647" y="20361"/>
                    <a:pt x="8746" y="20262"/>
                  </a:cubicBezTo>
                  <a:cubicBezTo>
                    <a:pt x="7979" y="19523"/>
                    <a:pt x="7639" y="18998"/>
                    <a:pt x="7170" y="18998"/>
                  </a:cubicBezTo>
                  <a:close/>
                  <a:moveTo>
                    <a:pt x="15618" y="20205"/>
                  </a:moveTo>
                  <a:cubicBezTo>
                    <a:pt x="15547" y="20233"/>
                    <a:pt x="15476" y="20276"/>
                    <a:pt x="15405" y="20318"/>
                  </a:cubicBezTo>
                  <a:cubicBezTo>
                    <a:pt x="15362" y="20333"/>
                    <a:pt x="15391" y="20333"/>
                    <a:pt x="15320" y="20347"/>
                  </a:cubicBezTo>
                  <a:cubicBezTo>
                    <a:pt x="15291" y="20347"/>
                    <a:pt x="15263" y="20361"/>
                    <a:pt x="15220" y="20361"/>
                  </a:cubicBezTo>
                  <a:cubicBezTo>
                    <a:pt x="15036" y="20418"/>
                    <a:pt x="14908" y="20602"/>
                    <a:pt x="14922" y="20801"/>
                  </a:cubicBezTo>
                  <a:cubicBezTo>
                    <a:pt x="14951" y="20773"/>
                    <a:pt x="14993" y="20758"/>
                    <a:pt x="15022" y="20744"/>
                  </a:cubicBezTo>
                  <a:cubicBezTo>
                    <a:pt x="15050" y="20744"/>
                    <a:pt x="15093" y="20730"/>
                    <a:pt x="15121" y="20730"/>
                  </a:cubicBezTo>
                  <a:cubicBezTo>
                    <a:pt x="15149" y="20730"/>
                    <a:pt x="15178" y="20716"/>
                    <a:pt x="15192" y="20702"/>
                  </a:cubicBezTo>
                  <a:cubicBezTo>
                    <a:pt x="15277" y="20659"/>
                    <a:pt x="15348" y="20617"/>
                    <a:pt x="15433" y="20588"/>
                  </a:cubicBezTo>
                  <a:lnTo>
                    <a:pt x="15476" y="20588"/>
                  </a:lnTo>
                  <a:cubicBezTo>
                    <a:pt x="15547" y="20588"/>
                    <a:pt x="15604" y="20617"/>
                    <a:pt x="15632" y="20673"/>
                  </a:cubicBezTo>
                  <a:cubicBezTo>
                    <a:pt x="15703" y="20546"/>
                    <a:pt x="15746" y="20460"/>
                    <a:pt x="15746" y="20460"/>
                  </a:cubicBezTo>
                  <a:cubicBezTo>
                    <a:pt x="15746" y="20460"/>
                    <a:pt x="15703" y="20375"/>
                    <a:pt x="15618" y="20219"/>
                  </a:cubicBezTo>
                  <a:lnTo>
                    <a:pt x="15618" y="20205"/>
                  </a:lnTo>
                  <a:close/>
                  <a:moveTo>
                    <a:pt x="29347" y="19878"/>
                  </a:moveTo>
                  <a:cubicBezTo>
                    <a:pt x="29333" y="19963"/>
                    <a:pt x="29333" y="20034"/>
                    <a:pt x="29347" y="20120"/>
                  </a:cubicBezTo>
                  <a:cubicBezTo>
                    <a:pt x="29347" y="20134"/>
                    <a:pt x="29362" y="20191"/>
                    <a:pt x="29404" y="20290"/>
                  </a:cubicBezTo>
                  <a:cubicBezTo>
                    <a:pt x="29660" y="20375"/>
                    <a:pt x="29802" y="20645"/>
                    <a:pt x="29745" y="20900"/>
                  </a:cubicBezTo>
                  <a:cubicBezTo>
                    <a:pt x="29745" y="20915"/>
                    <a:pt x="29731" y="20915"/>
                    <a:pt x="29731" y="20929"/>
                  </a:cubicBezTo>
                  <a:cubicBezTo>
                    <a:pt x="29844" y="20844"/>
                    <a:pt x="29915" y="20716"/>
                    <a:pt x="29930" y="20574"/>
                  </a:cubicBezTo>
                  <a:cubicBezTo>
                    <a:pt x="29930" y="20560"/>
                    <a:pt x="29944" y="20546"/>
                    <a:pt x="29944" y="20531"/>
                  </a:cubicBezTo>
                  <a:cubicBezTo>
                    <a:pt x="30029" y="20219"/>
                    <a:pt x="29816" y="19921"/>
                    <a:pt x="29504" y="19878"/>
                  </a:cubicBezTo>
                  <a:close/>
                  <a:moveTo>
                    <a:pt x="79509" y="20063"/>
                  </a:moveTo>
                  <a:cubicBezTo>
                    <a:pt x="79438" y="20063"/>
                    <a:pt x="79353" y="20077"/>
                    <a:pt x="79296" y="20120"/>
                  </a:cubicBezTo>
                  <a:cubicBezTo>
                    <a:pt x="79140" y="20233"/>
                    <a:pt x="79026" y="20404"/>
                    <a:pt x="78984" y="20588"/>
                  </a:cubicBezTo>
                  <a:cubicBezTo>
                    <a:pt x="79026" y="20560"/>
                    <a:pt x="79055" y="20531"/>
                    <a:pt x="79097" y="20503"/>
                  </a:cubicBezTo>
                  <a:cubicBezTo>
                    <a:pt x="79154" y="20460"/>
                    <a:pt x="79225" y="20446"/>
                    <a:pt x="79310" y="20446"/>
                  </a:cubicBezTo>
                  <a:cubicBezTo>
                    <a:pt x="79580" y="20446"/>
                    <a:pt x="79864" y="20716"/>
                    <a:pt x="79765" y="21014"/>
                  </a:cubicBezTo>
                  <a:cubicBezTo>
                    <a:pt x="79751" y="21014"/>
                    <a:pt x="79751" y="21028"/>
                    <a:pt x="79751" y="21042"/>
                  </a:cubicBezTo>
                  <a:cubicBezTo>
                    <a:pt x="79779" y="20986"/>
                    <a:pt x="79807" y="20943"/>
                    <a:pt x="79836" y="20886"/>
                  </a:cubicBezTo>
                  <a:cubicBezTo>
                    <a:pt x="79893" y="20801"/>
                    <a:pt x="79935" y="20716"/>
                    <a:pt x="79964" y="20631"/>
                  </a:cubicBezTo>
                  <a:cubicBezTo>
                    <a:pt x="80063" y="20333"/>
                    <a:pt x="79779" y="20063"/>
                    <a:pt x="79509" y="20063"/>
                  </a:cubicBezTo>
                  <a:close/>
                  <a:moveTo>
                    <a:pt x="91010" y="20304"/>
                  </a:moveTo>
                  <a:cubicBezTo>
                    <a:pt x="90782" y="20304"/>
                    <a:pt x="90598" y="20503"/>
                    <a:pt x="90626" y="20744"/>
                  </a:cubicBezTo>
                  <a:cubicBezTo>
                    <a:pt x="90683" y="20702"/>
                    <a:pt x="90754" y="20688"/>
                    <a:pt x="90811" y="20688"/>
                  </a:cubicBezTo>
                  <a:cubicBezTo>
                    <a:pt x="91038" y="20688"/>
                    <a:pt x="91208" y="20858"/>
                    <a:pt x="91208" y="21085"/>
                  </a:cubicBezTo>
                  <a:cubicBezTo>
                    <a:pt x="91535" y="20900"/>
                    <a:pt x="91464" y="20304"/>
                    <a:pt x="91010" y="20304"/>
                  </a:cubicBezTo>
                  <a:close/>
                  <a:moveTo>
                    <a:pt x="84578" y="20418"/>
                  </a:moveTo>
                  <a:cubicBezTo>
                    <a:pt x="84351" y="20418"/>
                    <a:pt x="84152" y="20617"/>
                    <a:pt x="84152" y="20844"/>
                  </a:cubicBezTo>
                  <a:cubicBezTo>
                    <a:pt x="84152" y="20858"/>
                    <a:pt x="84152" y="20858"/>
                    <a:pt x="84152" y="20872"/>
                  </a:cubicBezTo>
                  <a:cubicBezTo>
                    <a:pt x="84223" y="20829"/>
                    <a:pt x="84294" y="20801"/>
                    <a:pt x="84379" y="20801"/>
                  </a:cubicBezTo>
                  <a:cubicBezTo>
                    <a:pt x="84408" y="20801"/>
                    <a:pt x="84450" y="20815"/>
                    <a:pt x="84479" y="20815"/>
                  </a:cubicBezTo>
                  <a:cubicBezTo>
                    <a:pt x="84663" y="20858"/>
                    <a:pt x="84805" y="20986"/>
                    <a:pt x="84848" y="21170"/>
                  </a:cubicBezTo>
                  <a:cubicBezTo>
                    <a:pt x="84975" y="21099"/>
                    <a:pt x="85061" y="20971"/>
                    <a:pt x="85061" y="20829"/>
                  </a:cubicBezTo>
                  <a:cubicBezTo>
                    <a:pt x="85032" y="20631"/>
                    <a:pt x="84890" y="20460"/>
                    <a:pt x="84691" y="20432"/>
                  </a:cubicBezTo>
                  <a:cubicBezTo>
                    <a:pt x="84649" y="20418"/>
                    <a:pt x="84620" y="20418"/>
                    <a:pt x="84578" y="20418"/>
                  </a:cubicBezTo>
                  <a:close/>
                  <a:moveTo>
                    <a:pt x="87716" y="17791"/>
                  </a:moveTo>
                  <a:cubicBezTo>
                    <a:pt x="87531" y="17805"/>
                    <a:pt x="87332" y="18061"/>
                    <a:pt x="87162" y="18444"/>
                  </a:cubicBezTo>
                  <a:cubicBezTo>
                    <a:pt x="87233" y="18302"/>
                    <a:pt x="87361" y="18203"/>
                    <a:pt x="87503" y="18174"/>
                  </a:cubicBezTo>
                  <a:lnTo>
                    <a:pt x="87531" y="18174"/>
                  </a:lnTo>
                  <a:cubicBezTo>
                    <a:pt x="87957" y="18174"/>
                    <a:pt x="88596" y="19296"/>
                    <a:pt x="88823" y="20432"/>
                  </a:cubicBezTo>
                  <a:cubicBezTo>
                    <a:pt x="88951" y="20915"/>
                    <a:pt x="88951" y="21440"/>
                    <a:pt x="88823" y="21923"/>
                  </a:cubicBezTo>
                  <a:cubicBezTo>
                    <a:pt x="89178" y="21497"/>
                    <a:pt x="89178" y="20773"/>
                    <a:pt x="89036" y="20049"/>
                  </a:cubicBezTo>
                  <a:cubicBezTo>
                    <a:pt x="88809" y="18913"/>
                    <a:pt x="88170" y="17791"/>
                    <a:pt x="87730" y="17791"/>
                  </a:cubicBezTo>
                  <a:close/>
                  <a:moveTo>
                    <a:pt x="31491" y="20872"/>
                  </a:moveTo>
                  <a:cubicBezTo>
                    <a:pt x="31108" y="20872"/>
                    <a:pt x="30710" y="21227"/>
                    <a:pt x="30015" y="21681"/>
                  </a:cubicBezTo>
                  <a:cubicBezTo>
                    <a:pt x="30043" y="21752"/>
                    <a:pt x="30072" y="21809"/>
                    <a:pt x="30100" y="21880"/>
                  </a:cubicBezTo>
                  <a:cubicBezTo>
                    <a:pt x="30625" y="21525"/>
                    <a:pt x="30966" y="21255"/>
                    <a:pt x="31293" y="21255"/>
                  </a:cubicBezTo>
                  <a:cubicBezTo>
                    <a:pt x="31349" y="21270"/>
                    <a:pt x="31420" y="21270"/>
                    <a:pt x="31477" y="21298"/>
                  </a:cubicBezTo>
                  <a:cubicBezTo>
                    <a:pt x="31719" y="21369"/>
                    <a:pt x="31775" y="21681"/>
                    <a:pt x="31633" y="22065"/>
                  </a:cubicBezTo>
                  <a:cubicBezTo>
                    <a:pt x="32003" y="21525"/>
                    <a:pt x="31988" y="21014"/>
                    <a:pt x="31676" y="20915"/>
                  </a:cubicBezTo>
                  <a:cubicBezTo>
                    <a:pt x="31619" y="20886"/>
                    <a:pt x="31548" y="20872"/>
                    <a:pt x="31491" y="20872"/>
                  </a:cubicBezTo>
                  <a:close/>
                  <a:moveTo>
                    <a:pt x="10478" y="21497"/>
                  </a:moveTo>
                  <a:cubicBezTo>
                    <a:pt x="10336" y="21568"/>
                    <a:pt x="10209" y="21667"/>
                    <a:pt x="10095" y="21781"/>
                  </a:cubicBezTo>
                  <a:cubicBezTo>
                    <a:pt x="10450" y="21965"/>
                    <a:pt x="10805" y="22122"/>
                    <a:pt x="11160" y="22249"/>
                  </a:cubicBezTo>
                  <a:lnTo>
                    <a:pt x="11174" y="22249"/>
                  </a:lnTo>
                  <a:cubicBezTo>
                    <a:pt x="11529" y="22249"/>
                    <a:pt x="11756" y="22221"/>
                    <a:pt x="11742" y="22178"/>
                  </a:cubicBezTo>
                  <a:cubicBezTo>
                    <a:pt x="11628" y="21880"/>
                    <a:pt x="11188" y="21838"/>
                    <a:pt x="10478" y="21497"/>
                  </a:cubicBezTo>
                  <a:close/>
                  <a:moveTo>
                    <a:pt x="42083" y="17734"/>
                  </a:moveTo>
                  <a:cubicBezTo>
                    <a:pt x="42026" y="17734"/>
                    <a:pt x="42183" y="17961"/>
                    <a:pt x="42395" y="18331"/>
                  </a:cubicBezTo>
                  <a:cubicBezTo>
                    <a:pt x="44042" y="19183"/>
                    <a:pt x="44341" y="21341"/>
                    <a:pt x="44057" y="22320"/>
                  </a:cubicBezTo>
                  <a:cubicBezTo>
                    <a:pt x="44667" y="21696"/>
                    <a:pt x="44525" y="18473"/>
                    <a:pt x="42097" y="17734"/>
                  </a:cubicBezTo>
                  <a:close/>
                  <a:moveTo>
                    <a:pt x="95512" y="21667"/>
                  </a:moveTo>
                  <a:cubicBezTo>
                    <a:pt x="95507" y="21667"/>
                    <a:pt x="95501" y="21667"/>
                    <a:pt x="95496" y="21667"/>
                  </a:cubicBezTo>
                  <a:cubicBezTo>
                    <a:pt x="95269" y="21667"/>
                    <a:pt x="95099" y="21852"/>
                    <a:pt x="95099" y="22065"/>
                  </a:cubicBezTo>
                  <a:lnTo>
                    <a:pt x="95099" y="22093"/>
                  </a:lnTo>
                  <a:cubicBezTo>
                    <a:pt x="95155" y="22065"/>
                    <a:pt x="95226" y="22051"/>
                    <a:pt x="95297" y="22051"/>
                  </a:cubicBezTo>
                  <a:cubicBezTo>
                    <a:pt x="95496" y="22051"/>
                    <a:pt x="95667" y="22207"/>
                    <a:pt x="95695" y="22405"/>
                  </a:cubicBezTo>
                  <a:cubicBezTo>
                    <a:pt x="96045" y="22209"/>
                    <a:pt x="95911" y="21667"/>
                    <a:pt x="95512" y="21667"/>
                  </a:cubicBezTo>
                  <a:close/>
                  <a:moveTo>
                    <a:pt x="47720" y="21326"/>
                  </a:moveTo>
                  <a:cubicBezTo>
                    <a:pt x="47336" y="21326"/>
                    <a:pt x="46314" y="21823"/>
                    <a:pt x="46229" y="22391"/>
                  </a:cubicBezTo>
                  <a:cubicBezTo>
                    <a:pt x="46570" y="22008"/>
                    <a:pt x="47223" y="21710"/>
                    <a:pt x="47521" y="21710"/>
                  </a:cubicBezTo>
                  <a:cubicBezTo>
                    <a:pt x="47549" y="21710"/>
                    <a:pt x="47592" y="21724"/>
                    <a:pt x="47635" y="21738"/>
                  </a:cubicBezTo>
                  <a:cubicBezTo>
                    <a:pt x="47762" y="21852"/>
                    <a:pt x="47734" y="22150"/>
                    <a:pt x="47606" y="22462"/>
                  </a:cubicBezTo>
                  <a:cubicBezTo>
                    <a:pt x="47876" y="22036"/>
                    <a:pt x="48018" y="21525"/>
                    <a:pt x="47833" y="21355"/>
                  </a:cubicBezTo>
                  <a:cubicBezTo>
                    <a:pt x="47805" y="21341"/>
                    <a:pt x="47762" y="21326"/>
                    <a:pt x="47720" y="21326"/>
                  </a:cubicBezTo>
                  <a:close/>
                  <a:moveTo>
                    <a:pt x="64999" y="18842"/>
                  </a:moveTo>
                  <a:lnTo>
                    <a:pt x="64999" y="18842"/>
                  </a:lnTo>
                  <a:cubicBezTo>
                    <a:pt x="64686" y="19367"/>
                    <a:pt x="64459" y="19963"/>
                    <a:pt x="64346" y="20574"/>
                  </a:cubicBezTo>
                  <a:cubicBezTo>
                    <a:pt x="64204" y="21454"/>
                    <a:pt x="64232" y="22065"/>
                    <a:pt x="64104" y="22476"/>
                  </a:cubicBezTo>
                  <a:cubicBezTo>
                    <a:pt x="64459" y="22093"/>
                    <a:pt x="64360" y="21412"/>
                    <a:pt x="64544" y="20191"/>
                  </a:cubicBezTo>
                  <a:cubicBezTo>
                    <a:pt x="64630" y="19708"/>
                    <a:pt x="64786" y="19254"/>
                    <a:pt x="64999" y="18842"/>
                  </a:cubicBezTo>
                  <a:close/>
                  <a:moveTo>
                    <a:pt x="85884" y="22491"/>
                  </a:moveTo>
                  <a:cubicBezTo>
                    <a:pt x="85887" y="22491"/>
                    <a:pt x="85889" y="22491"/>
                    <a:pt x="85892" y="22491"/>
                  </a:cubicBezTo>
                  <a:lnTo>
                    <a:pt x="85892" y="22491"/>
                  </a:lnTo>
                  <a:cubicBezTo>
                    <a:pt x="85894" y="22491"/>
                    <a:pt x="85896" y="22491"/>
                    <a:pt x="85898" y="22491"/>
                  </a:cubicBezTo>
                  <a:close/>
                  <a:moveTo>
                    <a:pt x="93310" y="21738"/>
                  </a:moveTo>
                  <a:cubicBezTo>
                    <a:pt x="93154" y="21738"/>
                    <a:pt x="93012" y="21823"/>
                    <a:pt x="92926" y="21965"/>
                  </a:cubicBezTo>
                  <a:cubicBezTo>
                    <a:pt x="92884" y="22036"/>
                    <a:pt x="92855" y="22122"/>
                    <a:pt x="92855" y="22207"/>
                  </a:cubicBezTo>
                  <a:cubicBezTo>
                    <a:pt x="92926" y="22150"/>
                    <a:pt x="93012" y="22122"/>
                    <a:pt x="93111" y="22122"/>
                  </a:cubicBezTo>
                  <a:lnTo>
                    <a:pt x="93168" y="22122"/>
                  </a:lnTo>
                  <a:cubicBezTo>
                    <a:pt x="93352" y="22150"/>
                    <a:pt x="93494" y="22263"/>
                    <a:pt x="93551" y="22434"/>
                  </a:cubicBezTo>
                  <a:cubicBezTo>
                    <a:pt x="93565" y="22505"/>
                    <a:pt x="93565" y="22576"/>
                    <a:pt x="93565" y="22633"/>
                  </a:cubicBezTo>
                  <a:cubicBezTo>
                    <a:pt x="93622" y="22604"/>
                    <a:pt x="93665" y="22562"/>
                    <a:pt x="93693" y="22505"/>
                  </a:cubicBezTo>
                  <a:cubicBezTo>
                    <a:pt x="93778" y="22363"/>
                    <a:pt x="93792" y="22207"/>
                    <a:pt x="93750" y="22051"/>
                  </a:cubicBezTo>
                  <a:cubicBezTo>
                    <a:pt x="93693" y="21880"/>
                    <a:pt x="93551" y="21767"/>
                    <a:pt x="93381" y="21738"/>
                  </a:cubicBezTo>
                  <a:close/>
                  <a:moveTo>
                    <a:pt x="98435" y="2812"/>
                  </a:moveTo>
                  <a:cubicBezTo>
                    <a:pt x="98350" y="2812"/>
                    <a:pt x="98293" y="2883"/>
                    <a:pt x="98293" y="2968"/>
                  </a:cubicBezTo>
                  <a:cubicBezTo>
                    <a:pt x="98293" y="2968"/>
                    <a:pt x="98293" y="3054"/>
                    <a:pt x="98307" y="3210"/>
                  </a:cubicBezTo>
                  <a:cubicBezTo>
                    <a:pt x="98350" y="3224"/>
                    <a:pt x="98393" y="3267"/>
                    <a:pt x="98393" y="3323"/>
                  </a:cubicBezTo>
                  <a:cubicBezTo>
                    <a:pt x="98393" y="3323"/>
                    <a:pt x="98421" y="3565"/>
                    <a:pt x="98478" y="4005"/>
                  </a:cubicBezTo>
                  <a:cubicBezTo>
                    <a:pt x="98535" y="4445"/>
                    <a:pt x="98606" y="5084"/>
                    <a:pt x="98691" y="5907"/>
                  </a:cubicBezTo>
                  <a:cubicBezTo>
                    <a:pt x="98776" y="6745"/>
                    <a:pt x="98875" y="7739"/>
                    <a:pt x="98975" y="8889"/>
                  </a:cubicBezTo>
                  <a:cubicBezTo>
                    <a:pt x="99088" y="10039"/>
                    <a:pt x="99188" y="11345"/>
                    <a:pt x="99259" y="12765"/>
                  </a:cubicBezTo>
                  <a:cubicBezTo>
                    <a:pt x="99330" y="14185"/>
                    <a:pt x="99401" y="15732"/>
                    <a:pt x="99415" y="17365"/>
                  </a:cubicBezTo>
                  <a:cubicBezTo>
                    <a:pt x="99415" y="18189"/>
                    <a:pt x="99401" y="19026"/>
                    <a:pt x="99344" y="19892"/>
                  </a:cubicBezTo>
                  <a:cubicBezTo>
                    <a:pt x="99301" y="20758"/>
                    <a:pt x="99230" y="21639"/>
                    <a:pt x="98932" y="22590"/>
                  </a:cubicBezTo>
                  <a:cubicBezTo>
                    <a:pt x="98904" y="22675"/>
                    <a:pt x="98875" y="22760"/>
                    <a:pt x="98833" y="22846"/>
                  </a:cubicBezTo>
                  <a:cubicBezTo>
                    <a:pt x="98961" y="22647"/>
                    <a:pt x="99060" y="22434"/>
                    <a:pt x="99131" y="22207"/>
                  </a:cubicBezTo>
                  <a:cubicBezTo>
                    <a:pt x="99429" y="21255"/>
                    <a:pt x="99486" y="20375"/>
                    <a:pt x="99557" y="19509"/>
                  </a:cubicBezTo>
                  <a:cubicBezTo>
                    <a:pt x="99614" y="18643"/>
                    <a:pt x="99614" y="17805"/>
                    <a:pt x="99614" y="16982"/>
                  </a:cubicBezTo>
                  <a:cubicBezTo>
                    <a:pt x="99614" y="15349"/>
                    <a:pt x="99543" y="13801"/>
                    <a:pt x="99472" y="12382"/>
                  </a:cubicBezTo>
                  <a:cubicBezTo>
                    <a:pt x="99386" y="10962"/>
                    <a:pt x="99287" y="9656"/>
                    <a:pt x="99188" y="8506"/>
                  </a:cubicBezTo>
                  <a:cubicBezTo>
                    <a:pt x="99074" y="7356"/>
                    <a:pt x="98989" y="6362"/>
                    <a:pt x="98904" y="5538"/>
                  </a:cubicBezTo>
                  <a:cubicBezTo>
                    <a:pt x="98819" y="4701"/>
                    <a:pt x="98733" y="4062"/>
                    <a:pt x="98691" y="3621"/>
                  </a:cubicBezTo>
                  <a:cubicBezTo>
                    <a:pt x="98634" y="3181"/>
                    <a:pt x="98606" y="2940"/>
                    <a:pt x="98606" y="2940"/>
                  </a:cubicBezTo>
                  <a:cubicBezTo>
                    <a:pt x="98591" y="2869"/>
                    <a:pt x="98520" y="2812"/>
                    <a:pt x="98449" y="2812"/>
                  </a:cubicBezTo>
                  <a:close/>
                  <a:moveTo>
                    <a:pt x="89874" y="22107"/>
                  </a:moveTo>
                  <a:cubicBezTo>
                    <a:pt x="89632" y="22107"/>
                    <a:pt x="89448" y="22306"/>
                    <a:pt x="89462" y="22547"/>
                  </a:cubicBezTo>
                  <a:cubicBezTo>
                    <a:pt x="89533" y="22519"/>
                    <a:pt x="89604" y="22491"/>
                    <a:pt x="89675" y="22491"/>
                  </a:cubicBezTo>
                  <a:cubicBezTo>
                    <a:pt x="89916" y="22491"/>
                    <a:pt x="90101" y="22689"/>
                    <a:pt x="90087" y="22917"/>
                  </a:cubicBezTo>
                  <a:cubicBezTo>
                    <a:pt x="90428" y="22732"/>
                    <a:pt x="90342" y="22107"/>
                    <a:pt x="89874" y="22107"/>
                  </a:cubicBezTo>
                  <a:close/>
                  <a:moveTo>
                    <a:pt x="59831" y="21525"/>
                  </a:moveTo>
                  <a:lnTo>
                    <a:pt x="59831" y="21539"/>
                  </a:lnTo>
                  <a:cubicBezTo>
                    <a:pt x="59802" y="21539"/>
                    <a:pt x="59774" y="21554"/>
                    <a:pt x="59746" y="21568"/>
                  </a:cubicBezTo>
                  <a:cubicBezTo>
                    <a:pt x="59660" y="21667"/>
                    <a:pt x="59618" y="21795"/>
                    <a:pt x="59646" y="21923"/>
                  </a:cubicBezTo>
                  <a:cubicBezTo>
                    <a:pt x="60029" y="21937"/>
                    <a:pt x="61109" y="22576"/>
                    <a:pt x="61080" y="23172"/>
                  </a:cubicBezTo>
                  <a:cubicBezTo>
                    <a:pt x="61833" y="22476"/>
                    <a:pt x="60285" y="21525"/>
                    <a:pt x="59831" y="21525"/>
                  </a:cubicBezTo>
                  <a:close/>
                  <a:moveTo>
                    <a:pt x="85892" y="22491"/>
                  </a:moveTo>
                  <a:cubicBezTo>
                    <a:pt x="85838" y="22492"/>
                    <a:pt x="85798" y="22505"/>
                    <a:pt x="85771" y="22505"/>
                  </a:cubicBezTo>
                  <a:cubicBezTo>
                    <a:pt x="85586" y="22562"/>
                    <a:pt x="85458" y="22732"/>
                    <a:pt x="85458" y="22931"/>
                  </a:cubicBezTo>
                  <a:lnTo>
                    <a:pt x="85458" y="22945"/>
                  </a:lnTo>
                  <a:cubicBezTo>
                    <a:pt x="85487" y="22917"/>
                    <a:pt x="85515" y="22902"/>
                    <a:pt x="85558" y="22888"/>
                  </a:cubicBezTo>
                  <a:cubicBezTo>
                    <a:pt x="85600" y="22888"/>
                    <a:pt x="85643" y="22874"/>
                    <a:pt x="85685" y="22874"/>
                  </a:cubicBezTo>
                  <a:cubicBezTo>
                    <a:pt x="85771" y="22874"/>
                    <a:pt x="85870" y="22902"/>
                    <a:pt x="85955" y="22945"/>
                  </a:cubicBezTo>
                  <a:cubicBezTo>
                    <a:pt x="86083" y="23030"/>
                    <a:pt x="86168" y="23172"/>
                    <a:pt x="86182" y="23328"/>
                  </a:cubicBezTo>
                  <a:cubicBezTo>
                    <a:pt x="86239" y="23286"/>
                    <a:pt x="86282" y="23243"/>
                    <a:pt x="86324" y="23172"/>
                  </a:cubicBezTo>
                  <a:cubicBezTo>
                    <a:pt x="86338" y="23144"/>
                    <a:pt x="86353" y="23101"/>
                    <a:pt x="86367" y="23073"/>
                  </a:cubicBezTo>
                  <a:cubicBezTo>
                    <a:pt x="86409" y="22874"/>
                    <a:pt x="86324" y="22661"/>
                    <a:pt x="86154" y="22562"/>
                  </a:cubicBezTo>
                  <a:cubicBezTo>
                    <a:pt x="86071" y="22520"/>
                    <a:pt x="85988" y="22492"/>
                    <a:pt x="85892" y="22491"/>
                  </a:cubicBezTo>
                  <a:close/>
                  <a:moveTo>
                    <a:pt x="80191" y="22562"/>
                  </a:moveTo>
                  <a:cubicBezTo>
                    <a:pt x="80120" y="22576"/>
                    <a:pt x="80063" y="22576"/>
                    <a:pt x="80006" y="22590"/>
                  </a:cubicBezTo>
                  <a:cubicBezTo>
                    <a:pt x="79836" y="22633"/>
                    <a:pt x="79722" y="22775"/>
                    <a:pt x="79694" y="22945"/>
                  </a:cubicBezTo>
                  <a:lnTo>
                    <a:pt x="79694" y="23016"/>
                  </a:lnTo>
                  <a:cubicBezTo>
                    <a:pt x="79736" y="22988"/>
                    <a:pt x="79765" y="22973"/>
                    <a:pt x="79807" y="22959"/>
                  </a:cubicBezTo>
                  <a:cubicBezTo>
                    <a:pt x="79864" y="22959"/>
                    <a:pt x="79935" y="22945"/>
                    <a:pt x="79978" y="22945"/>
                  </a:cubicBezTo>
                  <a:lnTo>
                    <a:pt x="80020" y="22945"/>
                  </a:lnTo>
                  <a:cubicBezTo>
                    <a:pt x="80219" y="22959"/>
                    <a:pt x="80375" y="23144"/>
                    <a:pt x="80375" y="23343"/>
                  </a:cubicBezTo>
                  <a:cubicBezTo>
                    <a:pt x="80432" y="23300"/>
                    <a:pt x="80489" y="23229"/>
                    <a:pt x="80531" y="23158"/>
                  </a:cubicBezTo>
                  <a:cubicBezTo>
                    <a:pt x="80659" y="22931"/>
                    <a:pt x="80503" y="22562"/>
                    <a:pt x="80205" y="22562"/>
                  </a:cubicBezTo>
                  <a:close/>
                  <a:moveTo>
                    <a:pt x="83499" y="22562"/>
                  </a:moveTo>
                  <a:cubicBezTo>
                    <a:pt x="83243" y="22562"/>
                    <a:pt x="83045" y="22775"/>
                    <a:pt x="83059" y="23016"/>
                  </a:cubicBezTo>
                  <a:cubicBezTo>
                    <a:pt x="83130" y="22973"/>
                    <a:pt x="83215" y="22945"/>
                    <a:pt x="83300" y="22945"/>
                  </a:cubicBezTo>
                  <a:cubicBezTo>
                    <a:pt x="83541" y="22945"/>
                    <a:pt x="83740" y="23144"/>
                    <a:pt x="83740" y="23385"/>
                  </a:cubicBezTo>
                  <a:cubicBezTo>
                    <a:pt x="83754" y="23371"/>
                    <a:pt x="83754" y="23357"/>
                    <a:pt x="83769" y="23343"/>
                  </a:cubicBezTo>
                  <a:cubicBezTo>
                    <a:pt x="83811" y="23314"/>
                    <a:pt x="83840" y="23272"/>
                    <a:pt x="83854" y="23229"/>
                  </a:cubicBezTo>
                  <a:lnTo>
                    <a:pt x="83882" y="23201"/>
                  </a:lnTo>
                  <a:cubicBezTo>
                    <a:pt x="83996" y="23002"/>
                    <a:pt x="83925" y="22732"/>
                    <a:pt x="83712" y="22604"/>
                  </a:cubicBezTo>
                  <a:cubicBezTo>
                    <a:pt x="83641" y="22576"/>
                    <a:pt x="83570" y="22562"/>
                    <a:pt x="83499" y="22562"/>
                  </a:cubicBezTo>
                  <a:close/>
                  <a:moveTo>
                    <a:pt x="9655" y="22917"/>
                  </a:moveTo>
                  <a:lnTo>
                    <a:pt x="9669" y="22931"/>
                  </a:lnTo>
                  <a:lnTo>
                    <a:pt x="9612" y="22931"/>
                  </a:lnTo>
                  <a:cubicBezTo>
                    <a:pt x="9570" y="22931"/>
                    <a:pt x="9527" y="22945"/>
                    <a:pt x="9499" y="22973"/>
                  </a:cubicBezTo>
                  <a:cubicBezTo>
                    <a:pt x="9470" y="23087"/>
                    <a:pt x="9456" y="23201"/>
                    <a:pt x="9456" y="23300"/>
                  </a:cubicBezTo>
                  <a:cubicBezTo>
                    <a:pt x="9683" y="23300"/>
                    <a:pt x="10109" y="23385"/>
                    <a:pt x="10663" y="23470"/>
                  </a:cubicBezTo>
                  <a:cubicBezTo>
                    <a:pt x="11288" y="23570"/>
                    <a:pt x="11926" y="23627"/>
                    <a:pt x="12565" y="23627"/>
                  </a:cubicBezTo>
                  <a:lnTo>
                    <a:pt x="12977" y="23627"/>
                  </a:lnTo>
                  <a:cubicBezTo>
                    <a:pt x="13275" y="23612"/>
                    <a:pt x="13573" y="23570"/>
                    <a:pt x="13872" y="23513"/>
                  </a:cubicBezTo>
                  <a:cubicBezTo>
                    <a:pt x="13985" y="23442"/>
                    <a:pt x="14099" y="23357"/>
                    <a:pt x="14198" y="23272"/>
                  </a:cubicBezTo>
                  <a:cubicBezTo>
                    <a:pt x="14184" y="23243"/>
                    <a:pt x="14156" y="23186"/>
                    <a:pt x="14113" y="23115"/>
                  </a:cubicBezTo>
                  <a:cubicBezTo>
                    <a:pt x="13801" y="23186"/>
                    <a:pt x="13488" y="23229"/>
                    <a:pt x="13176" y="23243"/>
                  </a:cubicBezTo>
                  <a:lnTo>
                    <a:pt x="12764" y="23243"/>
                  </a:lnTo>
                  <a:cubicBezTo>
                    <a:pt x="12125" y="23243"/>
                    <a:pt x="11486" y="23186"/>
                    <a:pt x="10862" y="23087"/>
                  </a:cubicBezTo>
                  <a:cubicBezTo>
                    <a:pt x="10308" y="23002"/>
                    <a:pt x="9882" y="22917"/>
                    <a:pt x="9655" y="22917"/>
                  </a:cubicBezTo>
                  <a:close/>
                  <a:moveTo>
                    <a:pt x="75378" y="22192"/>
                  </a:moveTo>
                  <a:lnTo>
                    <a:pt x="75378" y="22192"/>
                  </a:lnTo>
                  <a:cubicBezTo>
                    <a:pt x="75420" y="22519"/>
                    <a:pt x="75477" y="22831"/>
                    <a:pt x="75548" y="23158"/>
                  </a:cubicBezTo>
                  <a:cubicBezTo>
                    <a:pt x="75591" y="23343"/>
                    <a:pt x="75633" y="23541"/>
                    <a:pt x="75690" y="23726"/>
                  </a:cubicBezTo>
                  <a:cubicBezTo>
                    <a:pt x="75718" y="23783"/>
                    <a:pt x="75733" y="23839"/>
                    <a:pt x="75761" y="23896"/>
                  </a:cubicBezTo>
                  <a:cubicBezTo>
                    <a:pt x="75775" y="23910"/>
                    <a:pt x="75804" y="23925"/>
                    <a:pt x="75832" y="23925"/>
                  </a:cubicBezTo>
                  <a:lnTo>
                    <a:pt x="75874" y="23953"/>
                  </a:lnTo>
                  <a:lnTo>
                    <a:pt x="75931" y="23967"/>
                  </a:lnTo>
                  <a:cubicBezTo>
                    <a:pt x="75974" y="23981"/>
                    <a:pt x="76016" y="24010"/>
                    <a:pt x="76059" y="24024"/>
                  </a:cubicBezTo>
                  <a:cubicBezTo>
                    <a:pt x="76144" y="24052"/>
                    <a:pt x="76229" y="24067"/>
                    <a:pt x="76329" y="24095"/>
                  </a:cubicBezTo>
                  <a:cubicBezTo>
                    <a:pt x="76528" y="24138"/>
                    <a:pt x="76726" y="24180"/>
                    <a:pt x="76939" y="24223"/>
                  </a:cubicBezTo>
                  <a:cubicBezTo>
                    <a:pt x="77152" y="24251"/>
                    <a:pt x="77394" y="24280"/>
                    <a:pt x="77621" y="24308"/>
                  </a:cubicBezTo>
                  <a:cubicBezTo>
                    <a:pt x="77578" y="24166"/>
                    <a:pt x="77536" y="24024"/>
                    <a:pt x="77465" y="23882"/>
                  </a:cubicBezTo>
                  <a:cubicBezTo>
                    <a:pt x="77365" y="23868"/>
                    <a:pt x="77252" y="23854"/>
                    <a:pt x="77138" y="23839"/>
                  </a:cubicBezTo>
                  <a:cubicBezTo>
                    <a:pt x="76939" y="23797"/>
                    <a:pt x="76726" y="23754"/>
                    <a:pt x="76542" y="23712"/>
                  </a:cubicBezTo>
                  <a:cubicBezTo>
                    <a:pt x="76442" y="23683"/>
                    <a:pt x="76343" y="23669"/>
                    <a:pt x="76258" y="23627"/>
                  </a:cubicBezTo>
                  <a:cubicBezTo>
                    <a:pt x="76215" y="23627"/>
                    <a:pt x="76173" y="23612"/>
                    <a:pt x="76130" y="23584"/>
                  </a:cubicBezTo>
                  <a:lnTo>
                    <a:pt x="76073" y="23570"/>
                  </a:lnTo>
                  <a:lnTo>
                    <a:pt x="76031" y="23541"/>
                  </a:lnTo>
                  <a:cubicBezTo>
                    <a:pt x="76002" y="23541"/>
                    <a:pt x="75988" y="23527"/>
                    <a:pt x="75960" y="23499"/>
                  </a:cubicBezTo>
                  <a:cubicBezTo>
                    <a:pt x="75931" y="23456"/>
                    <a:pt x="75917" y="23399"/>
                    <a:pt x="75903" y="23343"/>
                  </a:cubicBezTo>
                  <a:cubicBezTo>
                    <a:pt x="75832" y="23158"/>
                    <a:pt x="75789" y="22959"/>
                    <a:pt x="75747" y="22775"/>
                  </a:cubicBezTo>
                  <a:cubicBezTo>
                    <a:pt x="75718" y="22618"/>
                    <a:pt x="75690" y="22476"/>
                    <a:pt x="75676" y="22334"/>
                  </a:cubicBezTo>
                  <a:lnTo>
                    <a:pt x="75378" y="22192"/>
                  </a:lnTo>
                  <a:close/>
                  <a:moveTo>
                    <a:pt x="49452" y="22661"/>
                  </a:moveTo>
                  <a:cubicBezTo>
                    <a:pt x="49225" y="22661"/>
                    <a:pt x="48586" y="23243"/>
                    <a:pt x="48387" y="23783"/>
                  </a:cubicBezTo>
                  <a:cubicBezTo>
                    <a:pt x="48671" y="23385"/>
                    <a:pt x="49083" y="23044"/>
                    <a:pt x="49253" y="23044"/>
                  </a:cubicBezTo>
                  <a:lnTo>
                    <a:pt x="49296" y="23044"/>
                  </a:lnTo>
                  <a:cubicBezTo>
                    <a:pt x="49551" y="23158"/>
                    <a:pt x="49580" y="23868"/>
                    <a:pt x="49381" y="24407"/>
                  </a:cubicBezTo>
                  <a:cubicBezTo>
                    <a:pt x="49778" y="23896"/>
                    <a:pt x="49835" y="22803"/>
                    <a:pt x="49495" y="22661"/>
                  </a:cubicBezTo>
                  <a:close/>
                  <a:moveTo>
                    <a:pt x="97967" y="22320"/>
                  </a:moveTo>
                  <a:lnTo>
                    <a:pt x="97967" y="22320"/>
                  </a:lnTo>
                  <a:cubicBezTo>
                    <a:pt x="97938" y="22363"/>
                    <a:pt x="97896" y="22391"/>
                    <a:pt x="97853" y="22420"/>
                  </a:cubicBezTo>
                  <a:cubicBezTo>
                    <a:pt x="97768" y="22462"/>
                    <a:pt x="97697" y="22491"/>
                    <a:pt x="97612" y="22533"/>
                  </a:cubicBezTo>
                  <a:cubicBezTo>
                    <a:pt x="97214" y="22675"/>
                    <a:pt x="96802" y="22803"/>
                    <a:pt x="96391" y="22888"/>
                  </a:cubicBezTo>
                  <a:cubicBezTo>
                    <a:pt x="95525" y="23073"/>
                    <a:pt x="94616" y="23215"/>
                    <a:pt x="93707" y="23343"/>
                  </a:cubicBezTo>
                  <a:cubicBezTo>
                    <a:pt x="91876" y="23584"/>
                    <a:pt x="90002" y="23754"/>
                    <a:pt x="88113" y="23868"/>
                  </a:cubicBezTo>
                  <a:cubicBezTo>
                    <a:pt x="86239" y="23981"/>
                    <a:pt x="84351" y="24081"/>
                    <a:pt x="82505" y="24095"/>
                  </a:cubicBezTo>
                  <a:lnTo>
                    <a:pt x="81923" y="24095"/>
                  </a:lnTo>
                  <a:cubicBezTo>
                    <a:pt x="81199" y="24095"/>
                    <a:pt x="80475" y="24081"/>
                    <a:pt x="79765" y="24052"/>
                  </a:cubicBezTo>
                  <a:cubicBezTo>
                    <a:pt x="79424" y="24038"/>
                    <a:pt x="79083" y="24024"/>
                    <a:pt x="78757" y="23996"/>
                  </a:cubicBezTo>
                  <a:cubicBezTo>
                    <a:pt x="78714" y="24138"/>
                    <a:pt x="78672" y="24265"/>
                    <a:pt x="78629" y="24393"/>
                  </a:cubicBezTo>
                  <a:cubicBezTo>
                    <a:pt x="78941" y="24407"/>
                    <a:pt x="79254" y="24422"/>
                    <a:pt x="79566" y="24436"/>
                  </a:cubicBezTo>
                  <a:cubicBezTo>
                    <a:pt x="80276" y="24464"/>
                    <a:pt x="80986" y="24478"/>
                    <a:pt x="81724" y="24478"/>
                  </a:cubicBezTo>
                  <a:lnTo>
                    <a:pt x="82306" y="24478"/>
                  </a:lnTo>
                  <a:cubicBezTo>
                    <a:pt x="84152" y="24464"/>
                    <a:pt x="86026" y="24365"/>
                    <a:pt x="87914" y="24251"/>
                  </a:cubicBezTo>
                  <a:cubicBezTo>
                    <a:pt x="89803" y="24138"/>
                    <a:pt x="91663" y="23953"/>
                    <a:pt x="93494" y="23726"/>
                  </a:cubicBezTo>
                  <a:cubicBezTo>
                    <a:pt x="94417" y="23598"/>
                    <a:pt x="95312" y="23456"/>
                    <a:pt x="96178" y="23272"/>
                  </a:cubicBezTo>
                  <a:cubicBezTo>
                    <a:pt x="96604" y="23186"/>
                    <a:pt x="97015" y="23059"/>
                    <a:pt x="97413" y="22917"/>
                  </a:cubicBezTo>
                  <a:cubicBezTo>
                    <a:pt x="97498" y="22874"/>
                    <a:pt x="97583" y="22831"/>
                    <a:pt x="97654" y="22803"/>
                  </a:cubicBezTo>
                  <a:cubicBezTo>
                    <a:pt x="97697" y="22775"/>
                    <a:pt x="97740" y="22746"/>
                    <a:pt x="97782" y="22704"/>
                  </a:cubicBezTo>
                  <a:cubicBezTo>
                    <a:pt x="97853" y="22590"/>
                    <a:pt x="97924" y="22462"/>
                    <a:pt x="97967" y="22320"/>
                  </a:cubicBezTo>
                  <a:close/>
                  <a:moveTo>
                    <a:pt x="58013" y="22746"/>
                  </a:moveTo>
                  <a:cubicBezTo>
                    <a:pt x="57900" y="22775"/>
                    <a:pt x="57815" y="22931"/>
                    <a:pt x="57772" y="23144"/>
                  </a:cubicBezTo>
                  <a:cubicBezTo>
                    <a:pt x="57786" y="23144"/>
                    <a:pt x="57800" y="23130"/>
                    <a:pt x="57815" y="23130"/>
                  </a:cubicBezTo>
                  <a:lnTo>
                    <a:pt x="57843" y="23130"/>
                  </a:lnTo>
                  <a:cubicBezTo>
                    <a:pt x="58099" y="23130"/>
                    <a:pt x="58908" y="24010"/>
                    <a:pt x="58879" y="24620"/>
                  </a:cubicBezTo>
                  <a:cubicBezTo>
                    <a:pt x="59547" y="24123"/>
                    <a:pt x="58368" y="22746"/>
                    <a:pt x="58042" y="22746"/>
                  </a:cubicBezTo>
                  <a:close/>
                  <a:moveTo>
                    <a:pt x="57090" y="22476"/>
                  </a:moveTo>
                  <a:lnTo>
                    <a:pt x="57090" y="22476"/>
                  </a:lnTo>
                  <a:cubicBezTo>
                    <a:pt x="57005" y="22519"/>
                    <a:pt x="56920" y="22562"/>
                    <a:pt x="56849" y="22590"/>
                  </a:cubicBezTo>
                  <a:cubicBezTo>
                    <a:pt x="56849" y="22647"/>
                    <a:pt x="56863" y="22718"/>
                    <a:pt x="56878" y="22775"/>
                  </a:cubicBezTo>
                  <a:cubicBezTo>
                    <a:pt x="56963" y="23357"/>
                    <a:pt x="57076" y="24209"/>
                    <a:pt x="56878" y="24819"/>
                  </a:cubicBezTo>
                  <a:cubicBezTo>
                    <a:pt x="57318" y="24265"/>
                    <a:pt x="57190" y="23201"/>
                    <a:pt x="57090" y="22476"/>
                  </a:cubicBezTo>
                  <a:close/>
                  <a:moveTo>
                    <a:pt x="45533" y="23811"/>
                  </a:moveTo>
                  <a:cubicBezTo>
                    <a:pt x="45051" y="23811"/>
                    <a:pt x="44483" y="24592"/>
                    <a:pt x="44199" y="25231"/>
                  </a:cubicBezTo>
                  <a:cubicBezTo>
                    <a:pt x="44497" y="24691"/>
                    <a:pt x="44951" y="24194"/>
                    <a:pt x="45334" y="24194"/>
                  </a:cubicBezTo>
                  <a:cubicBezTo>
                    <a:pt x="45448" y="24194"/>
                    <a:pt x="45562" y="24251"/>
                    <a:pt x="45647" y="24322"/>
                  </a:cubicBezTo>
                  <a:cubicBezTo>
                    <a:pt x="45746" y="24436"/>
                    <a:pt x="45775" y="24606"/>
                    <a:pt x="45704" y="24734"/>
                  </a:cubicBezTo>
                  <a:cubicBezTo>
                    <a:pt x="45931" y="24422"/>
                    <a:pt x="46030" y="24109"/>
                    <a:pt x="45846" y="23939"/>
                  </a:cubicBezTo>
                  <a:cubicBezTo>
                    <a:pt x="45760" y="23854"/>
                    <a:pt x="45647" y="23811"/>
                    <a:pt x="45533" y="23811"/>
                  </a:cubicBezTo>
                  <a:close/>
                  <a:moveTo>
                    <a:pt x="7752" y="25202"/>
                  </a:moveTo>
                  <a:cubicBezTo>
                    <a:pt x="7752" y="25245"/>
                    <a:pt x="7752" y="25273"/>
                    <a:pt x="7752" y="25316"/>
                  </a:cubicBezTo>
                  <a:lnTo>
                    <a:pt x="7781" y="25302"/>
                  </a:lnTo>
                  <a:lnTo>
                    <a:pt x="7752" y="25202"/>
                  </a:lnTo>
                  <a:close/>
                  <a:moveTo>
                    <a:pt x="72595" y="21014"/>
                  </a:moveTo>
                  <a:lnTo>
                    <a:pt x="72595" y="21014"/>
                  </a:lnTo>
                  <a:cubicBezTo>
                    <a:pt x="72708" y="22746"/>
                    <a:pt x="72850" y="24322"/>
                    <a:pt x="73049" y="25643"/>
                  </a:cubicBezTo>
                  <a:cubicBezTo>
                    <a:pt x="73134" y="25643"/>
                    <a:pt x="73234" y="25628"/>
                    <a:pt x="73305" y="25614"/>
                  </a:cubicBezTo>
                  <a:cubicBezTo>
                    <a:pt x="73092" y="24336"/>
                    <a:pt x="72950" y="22817"/>
                    <a:pt x="72836" y="21128"/>
                  </a:cubicBezTo>
                  <a:cubicBezTo>
                    <a:pt x="72751" y="21099"/>
                    <a:pt x="72680" y="21057"/>
                    <a:pt x="72595" y="21014"/>
                  </a:cubicBezTo>
                  <a:close/>
                  <a:moveTo>
                    <a:pt x="65879" y="24166"/>
                  </a:moveTo>
                  <a:cubicBezTo>
                    <a:pt x="65666" y="24166"/>
                    <a:pt x="65524" y="24379"/>
                    <a:pt x="65425" y="24677"/>
                  </a:cubicBezTo>
                  <a:cubicBezTo>
                    <a:pt x="65482" y="24592"/>
                    <a:pt x="65567" y="24549"/>
                    <a:pt x="65666" y="24549"/>
                  </a:cubicBezTo>
                  <a:lnTo>
                    <a:pt x="65709" y="24549"/>
                  </a:lnTo>
                  <a:cubicBezTo>
                    <a:pt x="66078" y="24592"/>
                    <a:pt x="66021" y="25359"/>
                    <a:pt x="65794" y="25912"/>
                  </a:cubicBezTo>
                  <a:cubicBezTo>
                    <a:pt x="66163" y="25401"/>
                    <a:pt x="66376" y="24223"/>
                    <a:pt x="65907" y="24166"/>
                  </a:cubicBezTo>
                  <a:close/>
                  <a:moveTo>
                    <a:pt x="63948" y="23683"/>
                  </a:moveTo>
                  <a:cubicBezTo>
                    <a:pt x="63906" y="23683"/>
                    <a:pt x="63877" y="23683"/>
                    <a:pt x="63835" y="23697"/>
                  </a:cubicBezTo>
                  <a:cubicBezTo>
                    <a:pt x="63664" y="23768"/>
                    <a:pt x="63551" y="23939"/>
                    <a:pt x="63565" y="24123"/>
                  </a:cubicBezTo>
                  <a:cubicBezTo>
                    <a:pt x="63579" y="24109"/>
                    <a:pt x="63607" y="24095"/>
                    <a:pt x="63636" y="24081"/>
                  </a:cubicBezTo>
                  <a:cubicBezTo>
                    <a:pt x="63664" y="24067"/>
                    <a:pt x="63707" y="24067"/>
                    <a:pt x="63749" y="24067"/>
                  </a:cubicBezTo>
                  <a:cubicBezTo>
                    <a:pt x="64232" y="24067"/>
                    <a:pt x="64729" y="25373"/>
                    <a:pt x="64800" y="26069"/>
                  </a:cubicBezTo>
                  <a:cubicBezTo>
                    <a:pt x="64828" y="26083"/>
                    <a:pt x="64857" y="26083"/>
                    <a:pt x="64885" y="26083"/>
                  </a:cubicBezTo>
                  <a:cubicBezTo>
                    <a:pt x="64899" y="26083"/>
                    <a:pt x="64928" y="26083"/>
                    <a:pt x="64942" y="26069"/>
                  </a:cubicBezTo>
                  <a:cubicBezTo>
                    <a:pt x="65226" y="25870"/>
                    <a:pt x="64587" y="23683"/>
                    <a:pt x="63948" y="23683"/>
                  </a:cubicBezTo>
                  <a:close/>
                  <a:moveTo>
                    <a:pt x="82249" y="25912"/>
                  </a:moveTo>
                  <a:lnTo>
                    <a:pt x="82249" y="25927"/>
                  </a:lnTo>
                  <a:cubicBezTo>
                    <a:pt x="82122" y="25927"/>
                    <a:pt x="82008" y="25983"/>
                    <a:pt x="81923" y="26083"/>
                  </a:cubicBezTo>
                  <a:lnTo>
                    <a:pt x="81909" y="26097"/>
                  </a:lnTo>
                  <a:cubicBezTo>
                    <a:pt x="82079" y="26097"/>
                    <a:pt x="82235" y="26083"/>
                    <a:pt x="82363" y="26083"/>
                  </a:cubicBezTo>
                  <a:lnTo>
                    <a:pt x="82633" y="26083"/>
                  </a:lnTo>
                  <a:cubicBezTo>
                    <a:pt x="82533" y="25983"/>
                    <a:pt x="82391" y="25912"/>
                    <a:pt x="82249" y="25912"/>
                  </a:cubicBezTo>
                  <a:close/>
                  <a:moveTo>
                    <a:pt x="96263" y="24734"/>
                  </a:moveTo>
                  <a:cubicBezTo>
                    <a:pt x="96149" y="24734"/>
                    <a:pt x="96022" y="24791"/>
                    <a:pt x="95936" y="24890"/>
                  </a:cubicBezTo>
                  <a:cubicBezTo>
                    <a:pt x="95851" y="24975"/>
                    <a:pt x="95809" y="25103"/>
                    <a:pt x="95794" y="25231"/>
                  </a:cubicBezTo>
                  <a:cubicBezTo>
                    <a:pt x="95865" y="25160"/>
                    <a:pt x="95965" y="25117"/>
                    <a:pt x="96064" y="25117"/>
                  </a:cubicBezTo>
                  <a:cubicBezTo>
                    <a:pt x="96589" y="25117"/>
                    <a:pt x="97058" y="26182"/>
                    <a:pt x="97058" y="26182"/>
                  </a:cubicBezTo>
                  <a:cubicBezTo>
                    <a:pt x="97115" y="26040"/>
                    <a:pt x="97186" y="25912"/>
                    <a:pt x="97271" y="25799"/>
                  </a:cubicBezTo>
                  <a:cubicBezTo>
                    <a:pt x="97243" y="25728"/>
                    <a:pt x="96774" y="24734"/>
                    <a:pt x="96263" y="24734"/>
                  </a:cubicBezTo>
                  <a:close/>
                  <a:moveTo>
                    <a:pt x="42935" y="24052"/>
                  </a:moveTo>
                  <a:cubicBezTo>
                    <a:pt x="42765" y="24081"/>
                    <a:pt x="42694" y="24237"/>
                    <a:pt x="42665" y="24450"/>
                  </a:cubicBezTo>
                  <a:cubicBezTo>
                    <a:pt x="42694" y="24450"/>
                    <a:pt x="42708" y="24436"/>
                    <a:pt x="42736" y="24436"/>
                  </a:cubicBezTo>
                  <a:lnTo>
                    <a:pt x="42793" y="24436"/>
                  </a:lnTo>
                  <a:cubicBezTo>
                    <a:pt x="43134" y="24436"/>
                    <a:pt x="43347" y="24990"/>
                    <a:pt x="43432" y="25529"/>
                  </a:cubicBezTo>
                  <a:cubicBezTo>
                    <a:pt x="43475" y="25756"/>
                    <a:pt x="43489" y="25998"/>
                    <a:pt x="43475" y="26239"/>
                  </a:cubicBezTo>
                  <a:lnTo>
                    <a:pt x="43489" y="26239"/>
                  </a:lnTo>
                  <a:cubicBezTo>
                    <a:pt x="43688" y="26239"/>
                    <a:pt x="43730" y="25685"/>
                    <a:pt x="43645" y="25146"/>
                  </a:cubicBezTo>
                  <a:cubicBezTo>
                    <a:pt x="43560" y="24606"/>
                    <a:pt x="43333" y="24052"/>
                    <a:pt x="42992" y="24052"/>
                  </a:cubicBezTo>
                  <a:close/>
                  <a:moveTo>
                    <a:pt x="34771" y="5836"/>
                  </a:moveTo>
                  <a:cubicBezTo>
                    <a:pt x="34771" y="6035"/>
                    <a:pt x="34757" y="6234"/>
                    <a:pt x="34757" y="6447"/>
                  </a:cubicBezTo>
                  <a:cubicBezTo>
                    <a:pt x="36447" y="6589"/>
                    <a:pt x="38179" y="6702"/>
                    <a:pt x="39925" y="6802"/>
                  </a:cubicBezTo>
                  <a:cubicBezTo>
                    <a:pt x="39854" y="8648"/>
                    <a:pt x="39442" y="19608"/>
                    <a:pt x="39854" y="26282"/>
                  </a:cubicBezTo>
                  <a:cubicBezTo>
                    <a:pt x="39939" y="26296"/>
                    <a:pt x="40010" y="26338"/>
                    <a:pt x="40081" y="26381"/>
                  </a:cubicBezTo>
                  <a:cubicBezTo>
                    <a:pt x="39598" y="19367"/>
                    <a:pt x="40110" y="6873"/>
                    <a:pt x="40138" y="6177"/>
                  </a:cubicBezTo>
                  <a:cubicBezTo>
                    <a:pt x="38321" y="6092"/>
                    <a:pt x="36532" y="5978"/>
                    <a:pt x="34771" y="5836"/>
                  </a:cubicBezTo>
                  <a:close/>
                  <a:moveTo>
                    <a:pt x="8263" y="26409"/>
                  </a:moveTo>
                  <a:cubicBezTo>
                    <a:pt x="8249" y="26452"/>
                    <a:pt x="8249" y="26480"/>
                    <a:pt x="8235" y="26523"/>
                  </a:cubicBezTo>
                  <a:cubicBezTo>
                    <a:pt x="8235" y="26537"/>
                    <a:pt x="8235" y="26537"/>
                    <a:pt x="8235" y="26551"/>
                  </a:cubicBezTo>
                  <a:cubicBezTo>
                    <a:pt x="8263" y="26523"/>
                    <a:pt x="8292" y="26509"/>
                    <a:pt x="8320" y="26495"/>
                  </a:cubicBezTo>
                  <a:lnTo>
                    <a:pt x="8263" y="26409"/>
                  </a:lnTo>
                  <a:close/>
                  <a:moveTo>
                    <a:pt x="7255" y="25969"/>
                  </a:moveTo>
                  <a:cubicBezTo>
                    <a:pt x="7042" y="25969"/>
                    <a:pt x="6886" y="26168"/>
                    <a:pt x="6943" y="26367"/>
                  </a:cubicBezTo>
                  <a:cubicBezTo>
                    <a:pt x="6986" y="26367"/>
                    <a:pt x="7014" y="26353"/>
                    <a:pt x="7042" y="26353"/>
                  </a:cubicBezTo>
                  <a:cubicBezTo>
                    <a:pt x="7270" y="26381"/>
                    <a:pt x="7482" y="26466"/>
                    <a:pt x="7667" y="26608"/>
                  </a:cubicBezTo>
                  <a:cubicBezTo>
                    <a:pt x="7837" y="26594"/>
                    <a:pt x="7979" y="26537"/>
                    <a:pt x="8022" y="26452"/>
                  </a:cubicBezTo>
                  <a:cubicBezTo>
                    <a:pt x="8065" y="26324"/>
                    <a:pt x="7596" y="25969"/>
                    <a:pt x="7255" y="25969"/>
                  </a:cubicBezTo>
                  <a:close/>
                  <a:moveTo>
                    <a:pt x="98378" y="24663"/>
                  </a:moveTo>
                  <a:cubicBezTo>
                    <a:pt x="97782" y="24663"/>
                    <a:pt x="97342" y="25628"/>
                    <a:pt x="97271" y="25785"/>
                  </a:cubicBezTo>
                  <a:cubicBezTo>
                    <a:pt x="97470" y="25458"/>
                    <a:pt x="97796" y="25046"/>
                    <a:pt x="98180" y="25046"/>
                  </a:cubicBezTo>
                  <a:cubicBezTo>
                    <a:pt x="98265" y="25046"/>
                    <a:pt x="98350" y="25075"/>
                    <a:pt x="98421" y="25117"/>
                  </a:cubicBezTo>
                  <a:cubicBezTo>
                    <a:pt x="98819" y="25288"/>
                    <a:pt x="98677" y="25998"/>
                    <a:pt x="98378" y="26665"/>
                  </a:cubicBezTo>
                  <a:cubicBezTo>
                    <a:pt x="98804" y="25927"/>
                    <a:pt x="99103" y="24947"/>
                    <a:pt x="98634" y="24734"/>
                  </a:cubicBezTo>
                  <a:cubicBezTo>
                    <a:pt x="98549" y="24691"/>
                    <a:pt x="98464" y="24663"/>
                    <a:pt x="98378" y="24663"/>
                  </a:cubicBezTo>
                  <a:close/>
                  <a:moveTo>
                    <a:pt x="12253" y="26196"/>
                  </a:moveTo>
                  <a:cubicBezTo>
                    <a:pt x="12196" y="26367"/>
                    <a:pt x="12139" y="26523"/>
                    <a:pt x="12068" y="26679"/>
                  </a:cubicBezTo>
                  <a:lnTo>
                    <a:pt x="12068" y="26693"/>
                  </a:lnTo>
                  <a:cubicBezTo>
                    <a:pt x="12154" y="26707"/>
                    <a:pt x="12253" y="26722"/>
                    <a:pt x="12352" y="26722"/>
                  </a:cubicBezTo>
                  <a:cubicBezTo>
                    <a:pt x="12310" y="26551"/>
                    <a:pt x="12281" y="26381"/>
                    <a:pt x="12253" y="26196"/>
                  </a:cubicBezTo>
                  <a:close/>
                  <a:moveTo>
                    <a:pt x="45698" y="25836"/>
                  </a:moveTo>
                  <a:cubicBezTo>
                    <a:pt x="45676" y="25836"/>
                    <a:pt x="45654" y="25838"/>
                    <a:pt x="45633" y="25841"/>
                  </a:cubicBezTo>
                  <a:lnTo>
                    <a:pt x="45633" y="25856"/>
                  </a:lnTo>
                  <a:cubicBezTo>
                    <a:pt x="44980" y="25856"/>
                    <a:pt x="43858" y="26523"/>
                    <a:pt x="44057" y="26750"/>
                  </a:cubicBezTo>
                  <a:lnTo>
                    <a:pt x="44071" y="26764"/>
                  </a:lnTo>
                  <a:cubicBezTo>
                    <a:pt x="44412" y="26509"/>
                    <a:pt x="45022" y="26225"/>
                    <a:pt x="45434" y="26225"/>
                  </a:cubicBezTo>
                  <a:cubicBezTo>
                    <a:pt x="45448" y="26224"/>
                    <a:pt x="45462" y="26223"/>
                    <a:pt x="45476" y="26223"/>
                  </a:cubicBezTo>
                  <a:cubicBezTo>
                    <a:pt x="45632" y="26223"/>
                    <a:pt x="45782" y="26295"/>
                    <a:pt x="45860" y="26438"/>
                  </a:cubicBezTo>
                  <a:cubicBezTo>
                    <a:pt x="45860" y="26452"/>
                    <a:pt x="45860" y="26466"/>
                    <a:pt x="45874" y="26480"/>
                  </a:cubicBezTo>
                  <a:cubicBezTo>
                    <a:pt x="46030" y="26353"/>
                    <a:pt x="46115" y="26211"/>
                    <a:pt x="46059" y="26054"/>
                  </a:cubicBezTo>
                  <a:cubicBezTo>
                    <a:pt x="45984" y="25918"/>
                    <a:pt x="45845" y="25836"/>
                    <a:pt x="45698" y="25836"/>
                  </a:cubicBezTo>
                  <a:close/>
                  <a:moveTo>
                    <a:pt x="63224" y="25557"/>
                  </a:moveTo>
                  <a:lnTo>
                    <a:pt x="63224" y="25572"/>
                  </a:lnTo>
                  <a:cubicBezTo>
                    <a:pt x="63212" y="25570"/>
                    <a:pt x="63201" y="25569"/>
                    <a:pt x="63189" y="25569"/>
                  </a:cubicBezTo>
                  <a:cubicBezTo>
                    <a:pt x="63087" y="25569"/>
                    <a:pt x="62990" y="25623"/>
                    <a:pt x="62926" y="25699"/>
                  </a:cubicBezTo>
                  <a:cubicBezTo>
                    <a:pt x="62869" y="25785"/>
                    <a:pt x="62869" y="25870"/>
                    <a:pt x="62897" y="25969"/>
                  </a:cubicBezTo>
                  <a:cubicBezTo>
                    <a:pt x="62940" y="25955"/>
                    <a:pt x="62983" y="25955"/>
                    <a:pt x="63025" y="25955"/>
                  </a:cubicBezTo>
                  <a:cubicBezTo>
                    <a:pt x="63480" y="25955"/>
                    <a:pt x="64218" y="26509"/>
                    <a:pt x="64488" y="26892"/>
                  </a:cubicBezTo>
                  <a:lnTo>
                    <a:pt x="64502" y="26892"/>
                  </a:lnTo>
                  <a:cubicBezTo>
                    <a:pt x="64587" y="26892"/>
                    <a:pt x="64672" y="26878"/>
                    <a:pt x="64757" y="26821"/>
                  </a:cubicBezTo>
                  <a:cubicBezTo>
                    <a:pt x="64843" y="26764"/>
                    <a:pt x="64772" y="26608"/>
                    <a:pt x="64615" y="26424"/>
                  </a:cubicBezTo>
                  <a:cubicBezTo>
                    <a:pt x="64402" y="26296"/>
                    <a:pt x="64204" y="26125"/>
                    <a:pt x="64062" y="25912"/>
                  </a:cubicBezTo>
                  <a:cubicBezTo>
                    <a:pt x="63820" y="25728"/>
                    <a:pt x="63522" y="25600"/>
                    <a:pt x="63224" y="25557"/>
                  </a:cubicBezTo>
                  <a:close/>
                  <a:moveTo>
                    <a:pt x="60555" y="26267"/>
                  </a:moveTo>
                  <a:cubicBezTo>
                    <a:pt x="60342" y="26267"/>
                    <a:pt x="60171" y="26438"/>
                    <a:pt x="60171" y="26651"/>
                  </a:cubicBezTo>
                  <a:cubicBezTo>
                    <a:pt x="60171" y="26665"/>
                    <a:pt x="60171" y="26679"/>
                    <a:pt x="60171" y="26693"/>
                  </a:cubicBezTo>
                  <a:cubicBezTo>
                    <a:pt x="60228" y="26665"/>
                    <a:pt x="60285" y="26651"/>
                    <a:pt x="60356" y="26651"/>
                  </a:cubicBezTo>
                  <a:cubicBezTo>
                    <a:pt x="60541" y="26651"/>
                    <a:pt x="60711" y="26793"/>
                    <a:pt x="60739" y="26991"/>
                  </a:cubicBezTo>
                  <a:cubicBezTo>
                    <a:pt x="61080" y="26793"/>
                    <a:pt x="60952" y="26267"/>
                    <a:pt x="60555" y="26267"/>
                  </a:cubicBezTo>
                  <a:close/>
                  <a:moveTo>
                    <a:pt x="89831" y="25685"/>
                  </a:moveTo>
                  <a:cubicBezTo>
                    <a:pt x="89703" y="25685"/>
                    <a:pt x="89590" y="25742"/>
                    <a:pt x="89505" y="25841"/>
                  </a:cubicBezTo>
                  <a:cubicBezTo>
                    <a:pt x="89419" y="25927"/>
                    <a:pt x="89363" y="26054"/>
                    <a:pt x="89348" y="26182"/>
                  </a:cubicBezTo>
                  <a:cubicBezTo>
                    <a:pt x="89434" y="26111"/>
                    <a:pt x="89533" y="26069"/>
                    <a:pt x="89632" y="26069"/>
                  </a:cubicBezTo>
                  <a:cubicBezTo>
                    <a:pt x="90144" y="26069"/>
                    <a:pt x="90626" y="27133"/>
                    <a:pt x="90626" y="27133"/>
                  </a:cubicBezTo>
                  <a:cubicBezTo>
                    <a:pt x="90683" y="27006"/>
                    <a:pt x="90754" y="26864"/>
                    <a:pt x="90825" y="26750"/>
                  </a:cubicBezTo>
                  <a:cubicBezTo>
                    <a:pt x="90797" y="26679"/>
                    <a:pt x="90328" y="25685"/>
                    <a:pt x="89831" y="25685"/>
                  </a:cubicBezTo>
                  <a:close/>
                  <a:moveTo>
                    <a:pt x="56736" y="26480"/>
                  </a:moveTo>
                  <a:cubicBezTo>
                    <a:pt x="56452" y="26480"/>
                    <a:pt x="56182" y="26622"/>
                    <a:pt x="56253" y="26906"/>
                  </a:cubicBezTo>
                  <a:cubicBezTo>
                    <a:pt x="56338" y="26878"/>
                    <a:pt x="56437" y="26864"/>
                    <a:pt x="56523" y="26864"/>
                  </a:cubicBezTo>
                  <a:cubicBezTo>
                    <a:pt x="56778" y="26864"/>
                    <a:pt x="57034" y="26991"/>
                    <a:pt x="57005" y="27233"/>
                  </a:cubicBezTo>
                  <a:cubicBezTo>
                    <a:pt x="57034" y="27219"/>
                    <a:pt x="57048" y="27190"/>
                    <a:pt x="57062" y="27162"/>
                  </a:cubicBezTo>
                  <a:lnTo>
                    <a:pt x="57105" y="27091"/>
                  </a:lnTo>
                  <a:cubicBezTo>
                    <a:pt x="57374" y="26679"/>
                    <a:pt x="57048" y="26480"/>
                    <a:pt x="56736" y="26480"/>
                  </a:cubicBezTo>
                  <a:close/>
                  <a:moveTo>
                    <a:pt x="8831" y="27247"/>
                  </a:moveTo>
                  <a:cubicBezTo>
                    <a:pt x="8834" y="27249"/>
                    <a:pt x="8836" y="27251"/>
                    <a:pt x="8838" y="27254"/>
                  </a:cubicBezTo>
                  <a:lnTo>
                    <a:pt x="8838" y="27254"/>
                  </a:lnTo>
                  <a:cubicBezTo>
                    <a:pt x="8841" y="27252"/>
                    <a:pt x="8843" y="27249"/>
                    <a:pt x="8845" y="27247"/>
                  </a:cubicBezTo>
                  <a:close/>
                  <a:moveTo>
                    <a:pt x="83087" y="26750"/>
                  </a:moveTo>
                  <a:cubicBezTo>
                    <a:pt x="83045" y="26935"/>
                    <a:pt x="83016" y="27105"/>
                    <a:pt x="82959" y="27290"/>
                  </a:cubicBezTo>
                  <a:cubicBezTo>
                    <a:pt x="82988" y="27346"/>
                    <a:pt x="83002" y="27389"/>
                    <a:pt x="83002" y="27389"/>
                  </a:cubicBezTo>
                  <a:cubicBezTo>
                    <a:pt x="83073" y="27261"/>
                    <a:pt x="83130" y="27119"/>
                    <a:pt x="83215" y="27006"/>
                  </a:cubicBezTo>
                  <a:cubicBezTo>
                    <a:pt x="83215" y="26977"/>
                    <a:pt x="83158" y="26878"/>
                    <a:pt x="83087" y="26750"/>
                  </a:cubicBezTo>
                  <a:close/>
                  <a:moveTo>
                    <a:pt x="49424" y="26693"/>
                  </a:moveTo>
                  <a:cubicBezTo>
                    <a:pt x="49225" y="26693"/>
                    <a:pt x="49054" y="26835"/>
                    <a:pt x="49040" y="27034"/>
                  </a:cubicBezTo>
                  <a:cubicBezTo>
                    <a:pt x="49026" y="27062"/>
                    <a:pt x="49026" y="27091"/>
                    <a:pt x="49040" y="27119"/>
                  </a:cubicBezTo>
                  <a:cubicBezTo>
                    <a:pt x="49097" y="27091"/>
                    <a:pt x="49154" y="27077"/>
                    <a:pt x="49211" y="27077"/>
                  </a:cubicBezTo>
                  <a:cubicBezTo>
                    <a:pt x="49282" y="27077"/>
                    <a:pt x="49353" y="27091"/>
                    <a:pt x="49409" y="27119"/>
                  </a:cubicBezTo>
                  <a:cubicBezTo>
                    <a:pt x="49480" y="27162"/>
                    <a:pt x="49537" y="27219"/>
                    <a:pt x="49580" y="27290"/>
                  </a:cubicBezTo>
                  <a:cubicBezTo>
                    <a:pt x="49594" y="27332"/>
                    <a:pt x="49608" y="27375"/>
                    <a:pt x="49622" y="27432"/>
                  </a:cubicBezTo>
                  <a:cubicBezTo>
                    <a:pt x="49807" y="27332"/>
                    <a:pt x="49878" y="27091"/>
                    <a:pt x="49778" y="26906"/>
                  </a:cubicBezTo>
                  <a:cubicBezTo>
                    <a:pt x="49736" y="26835"/>
                    <a:pt x="49679" y="26778"/>
                    <a:pt x="49608" y="26736"/>
                  </a:cubicBezTo>
                  <a:cubicBezTo>
                    <a:pt x="49551" y="26707"/>
                    <a:pt x="49480" y="26693"/>
                    <a:pt x="49424" y="26693"/>
                  </a:cubicBezTo>
                  <a:close/>
                  <a:moveTo>
                    <a:pt x="52661" y="26778"/>
                  </a:moveTo>
                  <a:cubicBezTo>
                    <a:pt x="52448" y="26778"/>
                    <a:pt x="52292" y="26977"/>
                    <a:pt x="52334" y="27190"/>
                  </a:cubicBezTo>
                  <a:cubicBezTo>
                    <a:pt x="52377" y="27176"/>
                    <a:pt x="52419" y="27162"/>
                    <a:pt x="52462" y="27162"/>
                  </a:cubicBezTo>
                  <a:cubicBezTo>
                    <a:pt x="52632" y="27162"/>
                    <a:pt x="52788" y="27290"/>
                    <a:pt x="52803" y="27460"/>
                  </a:cubicBezTo>
                  <a:cubicBezTo>
                    <a:pt x="53115" y="27332"/>
                    <a:pt x="53072" y="26778"/>
                    <a:pt x="52675" y="26778"/>
                  </a:cubicBezTo>
                  <a:close/>
                  <a:moveTo>
                    <a:pt x="7979" y="26920"/>
                  </a:moveTo>
                  <a:cubicBezTo>
                    <a:pt x="7752" y="26920"/>
                    <a:pt x="7156" y="27261"/>
                    <a:pt x="7184" y="27602"/>
                  </a:cubicBezTo>
                  <a:cubicBezTo>
                    <a:pt x="7355" y="27446"/>
                    <a:pt x="7553" y="27346"/>
                    <a:pt x="7781" y="27318"/>
                  </a:cubicBezTo>
                  <a:cubicBezTo>
                    <a:pt x="7788" y="27314"/>
                    <a:pt x="7796" y="27312"/>
                    <a:pt x="7803" y="27312"/>
                  </a:cubicBezTo>
                  <a:cubicBezTo>
                    <a:pt x="7824" y="27312"/>
                    <a:pt x="7845" y="27326"/>
                    <a:pt x="7866" y="27346"/>
                  </a:cubicBezTo>
                  <a:cubicBezTo>
                    <a:pt x="7894" y="27417"/>
                    <a:pt x="7894" y="27503"/>
                    <a:pt x="7866" y="27574"/>
                  </a:cubicBezTo>
                  <a:cubicBezTo>
                    <a:pt x="7965" y="27432"/>
                    <a:pt x="8050" y="27275"/>
                    <a:pt x="8079" y="27119"/>
                  </a:cubicBezTo>
                  <a:cubicBezTo>
                    <a:pt x="8065" y="27062"/>
                    <a:pt x="8050" y="26991"/>
                    <a:pt x="8036" y="26935"/>
                  </a:cubicBezTo>
                  <a:cubicBezTo>
                    <a:pt x="8022" y="26920"/>
                    <a:pt x="8008" y="26920"/>
                    <a:pt x="7979" y="26920"/>
                  </a:cubicBezTo>
                  <a:close/>
                  <a:moveTo>
                    <a:pt x="91932" y="25628"/>
                  </a:moveTo>
                  <a:cubicBezTo>
                    <a:pt x="91350" y="25628"/>
                    <a:pt x="90896" y="26580"/>
                    <a:pt x="90839" y="26736"/>
                  </a:cubicBezTo>
                  <a:cubicBezTo>
                    <a:pt x="91038" y="26409"/>
                    <a:pt x="91350" y="26012"/>
                    <a:pt x="91734" y="26012"/>
                  </a:cubicBezTo>
                  <a:cubicBezTo>
                    <a:pt x="91819" y="26012"/>
                    <a:pt x="91904" y="26026"/>
                    <a:pt x="91989" y="26069"/>
                  </a:cubicBezTo>
                  <a:cubicBezTo>
                    <a:pt x="92373" y="26253"/>
                    <a:pt x="92245" y="26949"/>
                    <a:pt x="91932" y="27616"/>
                  </a:cubicBezTo>
                  <a:cubicBezTo>
                    <a:pt x="92373" y="26878"/>
                    <a:pt x="92657" y="25912"/>
                    <a:pt x="92188" y="25685"/>
                  </a:cubicBezTo>
                  <a:cubicBezTo>
                    <a:pt x="92117" y="25643"/>
                    <a:pt x="92032" y="25628"/>
                    <a:pt x="91932" y="25628"/>
                  </a:cubicBezTo>
                  <a:close/>
                  <a:moveTo>
                    <a:pt x="84365" y="25841"/>
                  </a:moveTo>
                  <a:cubicBezTo>
                    <a:pt x="83769" y="25841"/>
                    <a:pt x="83314" y="26807"/>
                    <a:pt x="83257" y="26963"/>
                  </a:cubicBezTo>
                  <a:cubicBezTo>
                    <a:pt x="83456" y="26636"/>
                    <a:pt x="83769" y="26239"/>
                    <a:pt x="84152" y="26239"/>
                  </a:cubicBezTo>
                  <a:cubicBezTo>
                    <a:pt x="84237" y="26239"/>
                    <a:pt x="84322" y="26253"/>
                    <a:pt x="84408" y="26296"/>
                  </a:cubicBezTo>
                  <a:cubicBezTo>
                    <a:pt x="84762" y="26466"/>
                    <a:pt x="84677" y="27077"/>
                    <a:pt x="84422" y="27687"/>
                  </a:cubicBezTo>
                  <a:lnTo>
                    <a:pt x="84436" y="27687"/>
                  </a:lnTo>
                  <a:cubicBezTo>
                    <a:pt x="84819" y="26977"/>
                    <a:pt x="85046" y="26125"/>
                    <a:pt x="84620" y="25912"/>
                  </a:cubicBezTo>
                  <a:cubicBezTo>
                    <a:pt x="84535" y="25884"/>
                    <a:pt x="84450" y="25856"/>
                    <a:pt x="84365" y="25856"/>
                  </a:cubicBezTo>
                  <a:lnTo>
                    <a:pt x="84365" y="25841"/>
                  </a:lnTo>
                  <a:close/>
                  <a:moveTo>
                    <a:pt x="61421" y="28042"/>
                  </a:moveTo>
                  <a:cubicBezTo>
                    <a:pt x="61411" y="28052"/>
                    <a:pt x="61403" y="28063"/>
                    <a:pt x="61396" y="28075"/>
                  </a:cubicBezTo>
                  <a:lnTo>
                    <a:pt x="61396" y="28075"/>
                  </a:lnTo>
                  <a:cubicBezTo>
                    <a:pt x="61404" y="28064"/>
                    <a:pt x="61413" y="28053"/>
                    <a:pt x="61421" y="28042"/>
                  </a:cubicBezTo>
                  <a:close/>
                  <a:moveTo>
                    <a:pt x="66958" y="6972"/>
                  </a:moveTo>
                  <a:cubicBezTo>
                    <a:pt x="66887" y="6972"/>
                    <a:pt x="66845" y="7029"/>
                    <a:pt x="66845" y="7086"/>
                  </a:cubicBezTo>
                  <a:lnTo>
                    <a:pt x="66845" y="7412"/>
                  </a:lnTo>
                  <a:cubicBezTo>
                    <a:pt x="66859" y="7427"/>
                    <a:pt x="66859" y="7441"/>
                    <a:pt x="66859" y="7455"/>
                  </a:cubicBezTo>
                  <a:cubicBezTo>
                    <a:pt x="66987" y="9656"/>
                    <a:pt x="67100" y="11842"/>
                    <a:pt x="67199" y="14043"/>
                  </a:cubicBezTo>
                  <a:cubicBezTo>
                    <a:pt x="67299" y="16229"/>
                    <a:pt x="67398" y="18430"/>
                    <a:pt x="67469" y="20631"/>
                  </a:cubicBezTo>
                  <a:cubicBezTo>
                    <a:pt x="67498" y="21724"/>
                    <a:pt x="67540" y="22817"/>
                    <a:pt x="67540" y="23925"/>
                  </a:cubicBezTo>
                  <a:cubicBezTo>
                    <a:pt x="67540" y="24478"/>
                    <a:pt x="67526" y="25032"/>
                    <a:pt x="67512" y="25586"/>
                  </a:cubicBezTo>
                  <a:cubicBezTo>
                    <a:pt x="67483" y="26154"/>
                    <a:pt x="67412" y="26722"/>
                    <a:pt x="67299" y="27275"/>
                  </a:cubicBezTo>
                  <a:cubicBezTo>
                    <a:pt x="67242" y="27574"/>
                    <a:pt x="67157" y="27858"/>
                    <a:pt x="67043" y="28127"/>
                  </a:cubicBezTo>
                  <a:cubicBezTo>
                    <a:pt x="67114" y="28000"/>
                    <a:pt x="67185" y="27872"/>
                    <a:pt x="67242" y="27744"/>
                  </a:cubicBezTo>
                  <a:cubicBezTo>
                    <a:pt x="67356" y="27460"/>
                    <a:pt x="67441" y="27176"/>
                    <a:pt x="67512" y="26892"/>
                  </a:cubicBezTo>
                  <a:cubicBezTo>
                    <a:pt x="67625" y="26338"/>
                    <a:pt x="67682" y="25770"/>
                    <a:pt x="67711" y="25202"/>
                  </a:cubicBezTo>
                  <a:cubicBezTo>
                    <a:pt x="67739" y="24649"/>
                    <a:pt x="67753" y="24095"/>
                    <a:pt x="67753" y="23541"/>
                  </a:cubicBezTo>
                  <a:cubicBezTo>
                    <a:pt x="67753" y="22434"/>
                    <a:pt x="67711" y="21341"/>
                    <a:pt x="67668" y="20233"/>
                  </a:cubicBezTo>
                  <a:cubicBezTo>
                    <a:pt x="67597" y="18047"/>
                    <a:pt x="67512" y="15846"/>
                    <a:pt x="67398" y="13659"/>
                  </a:cubicBezTo>
                  <a:cubicBezTo>
                    <a:pt x="67299" y="11459"/>
                    <a:pt x="67199" y="9272"/>
                    <a:pt x="67072" y="7072"/>
                  </a:cubicBezTo>
                  <a:cubicBezTo>
                    <a:pt x="67058" y="7015"/>
                    <a:pt x="67015" y="6972"/>
                    <a:pt x="66958" y="6972"/>
                  </a:cubicBezTo>
                  <a:close/>
                  <a:moveTo>
                    <a:pt x="50985" y="27403"/>
                  </a:moveTo>
                  <a:cubicBezTo>
                    <a:pt x="50829" y="27432"/>
                    <a:pt x="50687" y="27531"/>
                    <a:pt x="50630" y="27673"/>
                  </a:cubicBezTo>
                  <a:cubicBezTo>
                    <a:pt x="50602" y="27730"/>
                    <a:pt x="50602" y="27787"/>
                    <a:pt x="50602" y="27858"/>
                  </a:cubicBezTo>
                  <a:cubicBezTo>
                    <a:pt x="50659" y="27815"/>
                    <a:pt x="50716" y="27787"/>
                    <a:pt x="50787" y="27787"/>
                  </a:cubicBezTo>
                  <a:lnTo>
                    <a:pt x="50829" y="27787"/>
                  </a:lnTo>
                  <a:cubicBezTo>
                    <a:pt x="51056" y="27801"/>
                    <a:pt x="51241" y="27971"/>
                    <a:pt x="51269" y="28198"/>
                  </a:cubicBezTo>
                  <a:cubicBezTo>
                    <a:pt x="51354" y="28141"/>
                    <a:pt x="51411" y="28056"/>
                    <a:pt x="51440" y="27957"/>
                  </a:cubicBezTo>
                  <a:lnTo>
                    <a:pt x="51440" y="27943"/>
                  </a:lnTo>
                  <a:cubicBezTo>
                    <a:pt x="51511" y="27673"/>
                    <a:pt x="51298" y="27417"/>
                    <a:pt x="51028" y="27417"/>
                  </a:cubicBezTo>
                  <a:lnTo>
                    <a:pt x="50985" y="27417"/>
                  </a:lnTo>
                  <a:lnTo>
                    <a:pt x="50985" y="27403"/>
                  </a:lnTo>
                  <a:close/>
                  <a:moveTo>
                    <a:pt x="8838" y="27254"/>
                  </a:moveTo>
                  <a:cubicBezTo>
                    <a:pt x="8782" y="27307"/>
                    <a:pt x="8701" y="27348"/>
                    <a:pt x="8633" y="27375"/>
                  </a:cubicBezTo>
                  <a:cubicBezTo>
                    <a:pt x="8590" y="27446"/>
                    <a:pt x="8547" y="27545"/>
                    <a:pt x="8519" y="27630"/>
                  </a:cubicBezTo>
                  <a:cubicBezTo>
                    <a:pt x="8533" y="27616"/>
                    <a:pt x="8562" y="27602"/>
                    <a:pt x="8576" y="27602"/>
                  </a:cubicBezTo>
                  <a:cubicBezTo>
                    <a:pt x="8689" y="27602"/>
                    <a:pt x="8831" y="27985"/>
                    <a:pt x="8831" y="28283"/>
                  </a:cubicBezTo>
                  <a:cubicBezTo>
                    <a:pt x="9181" y="28185"/>
                    <a:pt x="9007" y="27425"/>
                    <a:pt x="8838" y="27254"/>
                  </a:cubicBezTo>
                  <a:close/>
                  <a:moveTo>
                    <a:pt x="58808" y="27446"/>
                  </a:moveTo>
                  <a:cubicBezTo>
                    <a:pt x="58766" y="27446"/>
                    <a:pt x="58723" y="27446"/>
                    <a:pt x="58681" y="27460"/>
                  </a:cubicBezTo>
                  <a:cubicBezTo>
                    <a:pt x="58496" y="27531"/>
                    <a:pt x="58368" y="27701"/>
                    <a:pt x="58368" y="27900"/>
                  </a:cubicBezTo>
                  <a:cubicBezTo>
                    <a:pt x="58411" y="27886"/>
                    <a:pt x="58439" y="27858"/>
                    <a:pt x="58482" y="27843"/>
                  </a:cubicBezTo>
                  <a:cubicBezTo>
                    <a:pt x="58524" y="27829"/>
                    <a:pt x="58553" y="27829"/>
                    <a:pt x="58595" y="27829"/>
                  </a:cubicBezTo>
                  <a:cubicBezTo>
                    <a:pt x="58638" y="27829"/>
                    <a:pt x="58681" y="27829"/>
                    <a:pt x="58709" y="27843"/>
                  </a:cubicBezTo>
                  <a:cubicBezTo>
                    <a:pt x="58922" y="27914"/>
                    <a:pt x="59050" y="28113"/>
                    <a:pt x="59021" y="28326"/>
                  </a:cubicBezTo>
                  <a:cubicBezTo>
                    <a:pt x="59121" y="28269"/>
                    <a:pt x="59178" y="28184"/>
                    <a:pt x="59206" y="28085"/>
                  </a:cubicBezTo>
                  <a:cubicBezTo>
                    <a:pt x="59206" y="28056"/>
                    <a:pt x="59220" y="28028"/>
                    <a:pt x="59220" y="28000"/>
                  </a:cubicBezTo>
                  <a:cubicBezTo>
                    <a:pt x="59277" y="27758"/>
                    <a:pt x="59135" y="27531"/>
                    <a:pt x="58908" y="27460"/>
                  </a:cubicBezTo>
                  <a:cubicBezTo>
                    <a:pt x="58879" y="27446"/>
                    <a:pt x="58837" y="27446"/>
                    <a:pt x="58808" y="27446"/>
                  </a:cubicBezTo>
                  <a:close/>
                  <a:moveTo>
                    <a:pt x="62244" y="27943"/>
                  </a:moveTo>
                  <a:cubicBezTo>
                    <a:pt x="62188" y="28085"/>
                    <a:pt x="62145" y="28241"/>
                    <a:pt x="62074" y="28383"/>
                  </a:cubicBezTo>
                  <a:lnTo>
                    <a:pt x="62088" y="28369"/>
                  </a:lnTo>
                  <a:cubicBezTo>
                    <a:pt x="62145" y="28269"/>
                    <a:pt x="62202" y="28170"/>
                    <a:pt x="62244" y="28070"/>
                  </a:cubicBezTo>
                  <a:cubicBezTo>
                    <a:pt x="62259" y="28042"/>
                    <a:pt x="62273" y="28014"/>
                    <a:pt x="62287" y="27985"/>
                  </a:cubicBezTo>
                  <a:lnTo>
                    <a:pt x="62244" y="27943"/>
                  </a:lnTo>
                  <a:close/>
                  <a:moveTo>
                    <a:pt x="62216" y="26353"/>
                  </a:moveTo>
                  <a:lnTo>
                    <a:pt x="62216" y="26381"/>
                  </a:lnTo>
                  <a:cubicBezTo>
                    <a:pt x="62208" y="26380"/>
                    <a:pt x="62199" y="26380"/>
                    <a:pt x="62191" y="26380"/>
                  </a:cubicBezTo>
                  <a:cubicBezTo>
                    <a:pt x="62004" y="26380"/>
                    <a:pt x="61860" y="26532"/>
                    <a:pt x="61847" y="26736"/>
                  </a:cubicBezTo>
                  <a:lnTo>
                    <a:pt x="61847" y="26807"/>
                  </a:lnTo>
                  <a:cubicBezTo>
                    <a:pt x="61904" y="26764"/>
                    <a:pt x="61960" y="26750"/>
                    <a:pt x="62031" y="26750"/>
                  </a:cubicBezTo>
                  <a:lnTo>
                    <a:pt x="62046" y="26750"/>
                  </a:lnTo>
                  <a:cubicBezTo>
                    <a:pt x="62159" y="26764"/>
                    <a:pt x="62259" y="26821"/>
                    <a:pt x="62315" y="26906"/>
                  </a:cubicBezTo>
                  <a:cubicBezTo>
                    <a:pt x="62628" y="27318"/>
                    <a:pt x="62997" y="27673"/>
                    <a:pt x="63409" y="27971"/>
                  </a:cubicBezTo>
                  <a:cubicBezTo>
                    <a:pt x="63806" y="28269"/>
                    <a:pt x="64260" y="28468"/>
                    <a:pt x="64757" y="28567"/>
                  </a:cubicBezTo>
                  <a:cubicBezTo>
                    <a:pt x="64814" y="28567"/>
                    <a:pt x="64871" y="28596"/>
                    <a:pt x="64928" y="28610"/>
                  </a:cubicBezTo>
                  <a:lnTo>
                    <a:pt x="65226" y="28610"/>
                  </a:lnTo>
                  <a:cubicBezTo>
                    <a:pt x="65297" y="28610"/>
                    <a:pt x="65382" y="28596"/>
                    <a:pt x="65467" y="28582"/>
                  </a:cubicBezTo>
                  <a:lnTo>
                    <a:pt x="65638" y="28582"/>
                  </a:lnTo>
                  <a:cubicBezTo>
                    <a:pt x="65694" y="28567"/>
                    <a:pt x="65737" y="28553"/>
                    <a:pt x="65780" y="28539"/>
                  </a:cubicBezTo>
                  <a:cubicBezTo>
                    <a:pt x="65865" y="28496"/>
                    <a:pt x="65950" y="28454"/>
                    <a:pt x="66021" y="28383"/>
                  </a:cubicBezTo>
                  <a:cubicBezTo>
                    <a:pt x="66206" y="28212"/>
                    <a:pt x="66348" y="28000"/>
                    <a:pt x="66447" y="27758"/>
                  </a:cubicBezTo>
                  <a:lnTo>
                    <a:pt x="66447" y="27758"/>
                  </a:lnTo>
                  <a:cubicBezTo>
                    <a:pt x="66376" y="27843"/>
                    <a:pt x="66305" y="27929"/>
                    <a:pt x="66220" y="28000"/>
                  </a:cubicBezTo>
                  <a:cubicBezTo>
                    <a:pt x="66149" y="28070"/>
                    <a:pt x="66064" y="28113"/>
                    <a:pt x="65978" y="28156"/>
                  </a:cubicBezTo>
                  <a:cubicBezTo>
                    <a:pt x="65936" y="28170"/>
                    <a:pt x="65893" y="28184"/>
                    <a:pt x="65851" y="28198"/>
                  </a:cubicBezTo>
                  <a:lnTo>
                    <a:pt x="65680" y="28198"/>
                  </a:lnTo>
                  <a:cubicBezTo>
                    <a:pt x="65595" y="28198"/>
                    <a:pt x="65496" y="28212"/>
                    <a:pt x="65425" y="28212"/>
                  </a:cubicBezTo>
                  <a:lnTo>
                    <a:pt x="65325" y="28212"/>
                  </a:lnTo>
                  <a:lnTo>
                    <a:pt x="65141" y="28198"/>
                  </a:lnTo>
                  <a:cubicBezTo>
                    <a:pt x="65084" y="28198"/>
                    <a:pt x="65027" y="28184"/>
                    <a:pt x="64970" y="28170"/>
                  </a:cubicBezTo>
                  <a:cubicBezTo>
                    <a:pt x="64473" y="28070"/>
                    <a:pt x="64019" y="27872"/>
                    <a:pt x="63622" y="27574"/>
                  </a:cubicBezTo>
                  <a:cubicBezTo>
                    <a:pt x="63196" y="27275"/>
                    <a:pt x="62841" y="26906"/>
                    <a:pt x="62528" y="26509"/>
                  </a:cubicBezTo>
                  <a:cubicBezTo>
                    <a:pt x="62457" y="26409"/>
                    <a:pt x="62358" y="26353"/>
                    <a:pt x="62259" y="26353"/>
                  </a:cubicBezTo>
                  <a:close/>
                  <a:moveTo>
                    <a:pt x="62031" y="29206"/>
                  </a:moveTo>
                  <a:cubicBezTo>
                    <a:pt x="62031" y="29206"/>
                    <a:pt x="62036" y="29214"/>
                    <a:pt x="62044" y="29229"/>
                  </a:cubicBezTo>
                  <a:lnTo>
                    <a:pt x="62044" y="29229"/>
                  </a:lnTo>
                  <a:cubicBezTo>
                    <a:pt x="62044" y="29222"/>
                    <a:pt x="62045" y="29214"/>
                    <a:pt x="62046" y="29206"/>
                  </a:cubicBezTo>
                  <a:close/>
                  <a:moveTo>
                    <a:pt x="94261" y="26750"/>
                  </a:moveTo>
                  <a:cubicBezTo>
                    <a:pt x="94233" y="26935"/>
                    <a:pt x="94190" y="27105"/>
                    <a:pt x="94133" y="27290"/>
                  </a:cubicBezTo>
                  <a:cubicBezTo>
                    <a:pt x="94545" y="28056"/>
                    <a:pt x="95212" y="28667"/>
                    <a:pt x="96007" y="29022"/>
                  </a:cubicBezTo>
                  <a:cubicBezTo>
                    <a:pt x="96405" y="29192"/>
                    <a:pt x="96831" y="29277"/>
                    <a:pt x="97257" y="29277"/>
                  </a:cubicBezTo>
                  <a:cubicBezTo>
                    <a:pt x="98464" y="29277"/>
                    <a:pt x="99557" y="28567"/>
                    <a:pt x="100025" y="27460"/>
                  </a:cubicBezTo>
                  <a:lnTo>
                    <a:pt x="100025" y="27460"/>
                  </a:lnTo>
                  <a:cubicBezTo>
                    <a:pt x="99493" y="28343"/>
                    <a:pt x="98531" y="28894"/>
                    <a:pt x="97509" y="28894"/>
                  </a:cubicBezTo>
                  <a:cubicBezTo>
                    <a:pt x="97496" y="28894"/>
                    <a:pt x="97483" y="28894"/>
                    <a:pt x="97470" y="28894"/>
                  </a:cubicBezTo>
                  <a:cubicBezTo>
                    <a:pt x="97030" y="28894"/>
                    <a:pt x="96604" y="28809"/>
                    <a:pt x="96206" y="28624"/>
                  </a:cubicBezTo>
                  <a:cubicBezTo>
                    <a:pt x="95354" y="28255"/>
                    <a:pt x="94659" y="27588"/>
                    <a:pt x="94261" y="26750"/>
                  </a:cubicBezTo>
                  <a:close/>
                  <a:moveTo>
                    <a:pt x="41487" y="6702"/>
                  </a:moveTo>
                  <a:cubicBezTo>
                    <a:pt x="41402" y="6702"/>
                    <a:pt x="41331" y="6759"/>
                    <a:pt x="41331" y="6844"/>
                  </a:cubicBezTo>
                  <a:lnTo>
                    <a:pt x="41316" y="7086"/>
                  </a:lnTo>
                  <a:cubicBezTo>
                    <a:pt x="41387" y="7114"/>
                    <a:pt x="41430" y="7171"/>
                    <a:pt x="41430" y="7242"/>
                  </a:cubicBezTo>
                  <a:cubicBezTo>
                    <a:pt x="41430" y="9542"/>
                    <a:pt x="41430" y="11828"/>
                    <a:pt x="41444" y="14128"/>
                  </a:cubicBezTo>
                  <a:cubicBezTo>
                    <a:pt x="41473" y="16428"/>
                    <a:pt x="41487" y="18728"/>
                    <a:pt x="41558" y="21014"/>
                  </a:cubicBezTo>
                  <a:cubicBezTo>
                    <a:pt x="41600" y="22164"/>
                    <a:pt x="41643" y="23314"/>
                    <a:pt x="41714" y="24450"/>
                  </a:cubicBezTo>
                  <a:cubicBezTo>
                    <a:pt x="41757" y="25018"/>
                    <a:pt x="41799" y="25586"/>
                    <a:pt x="41856" y="26154"/>
                  </a:cubicBezTo>
                  <a:cubicBezTo>
                    <a:pt x="41913" y="26722"/>
                    <a:pt x="41984" y="27290"/>
                    <a:pt x="42083" y="27829"/>
                  </a:cubicBezTo>
                  <a:cubicBezTo>
                    <a:pt x="42112" y="27957"/>
                    <a:pt x="42140" y="28099"/>
                    <a:pt x="42183" y="28212"/>
                  </a:cubicBezTo>
                  <a:cubicBezTo>
                    <a:pt x="42197" y="28326"/>
                    <a:pt x="42239" y="28425"/>
                    <a:pt x="42296" y="28525"/>
                  </a:cubicBezTo>
                  <a:lnTo>
                    <a:pt x="42310" y="28553"/>
                  </a:lnTo>
                  <a:lnTo>
                    <a:pt x="42339" y="28582"/>
                  </a:lnTo>
                  <a:lnTo>
                    <a:pt x="42523" y="28709"/>
                  </a:lnTo>
                  <a:cubicBezTo>
                    <a:pt x="42566" y="28738"/>
                    <a:pt x="42608" y="28780"/>
                    <a:pt x="42665" y="28809"/>
                  </a:cubicBezTo>
                  <a:cubicBezTo>
                    <a:pt x="42722" y="28837"/>
                    <a:pt x="42765" y="28866"/>
                    <a:pt x="42821" y="28894"/>
                  </a:cubicBezTo>
                  <a:cubicBezTo>
                    <a:pt x="43091" y="29022"/>
                    <a:pt x="43404" y="29079"/>
                    <a:pt x="43702" y="29079"/>
                  </a:cubicBezTo>
                  <a:cubicBezTo>
                    <a:pt x="43886" y="29079"/>
                    <a:pt x="44071" y="29064"/>
                    <a:pt x="44255" y="29022"/>
                  </a:cubicBezTo>
                  <a:cubicBezTo>
                    <a:pt x="44767" y="28880"/>
                    <a:pt x="45249" y="28667"/>
                    <a:pt x="45689" y="28369"/>
                  </a:cubicBezTo>
                  <a:cubicBezTo>
                    <a:pt x="46144" y="28056"/>
                    <a:pt x="46570" y="27701"/>
                    <a:pt x="46953" y="27304"/>
                  </a:cubicBezTo>
                  <a:cubicBezTo>
                    <a:pt x="47031" y="27233"/>
                    <a:pt x="47131" y="27197"/>
                    <a:pt x="47230" y="27197"/>
                  </a:cubicBezTo>
                  <a:cubicBezTo>
                    <a:pt x="47329" y="27197"/>
                    <a:pt x="47429" y="27233"/>
                    <a:pt x="47507" y="27304"/>
                  </a:cubicBezTo>
                  <a:cubicBezTo>
                    <a:pt x="47521" y="27332"/>
                    <a:pt x="47549" y="27361"/>
                    <a:pt x="47564" y="27389"/>
                  </a:cubicBezTo>
                  <a:cubicBezTo>
                    <a:pt x="47649" y="27545"/>
                    <a:pt x="47748" y="27687"/>
                    <a:pt x="47862" y="27829"/>
                  </a:cubicBezTo>
                  <a:cubicBezTo>
                    <a:pt x="47961" y="27971"/>
                    <a:pt x="48075" y="28113"/>
                    <a:pt x="48188" y="28255"/>
                  </a:cubicBezTo>
                  <a:cubicBezTo>
                    <a:pt x="48316" y="28383"/>
                    <a:pt x="48430" y="28511"/>
                    <a:pt x="48572" y="28638"/>
                  </a:cubicBezTo>
                  <a:cubicBezTo>
                    <a:pt x="48699" y="28766"/>
                    <a:pt x="48827" y="28880"/>
                    <a:pt x="48969" y="28979"/>
                  </a:cubicBezTo>
                  <a:cubicBezTo>
                    <a:pt x="49111" y="29093"/>
                    <a:pt x="49253" y="29178"/>
                    <a:pt x="49409" y="29277"/>
                  </a:cubicBezTo>
                  <a:cubicBezTo>
                    <a:pt x="49551" y="29348"/>
                    <a:pt x="49707" y="29419"/>
                    <a:pt x="49864" y="29476"/>
                  </a:cubicBezTo>
                  <a:cubicBezTo>
                    <a:pt x="50020" y="29533"/>
                    <a:pt x="50176" y="29590"/>
                    <a:pt x="50346" y="29618"/>
                  </a:cubicBezTo>
                  <a:lnTo>
                    <a:pt x="50588" y="29632"/>
                  </a:lnTo>
                  <a:lnTo>
                    <a:pt x="50858" y="29632"/>
                  </a:lnTo>
                  <a:cubicBezTo>
                    <a:pt x="51028" y="29632"/>
                    <a:pt x="51184" y="29618"/>
                    <a:pt x="51340" y="29575"/>
                  </a:cubicBezTo>
                  <a:cubicBezTo>
                    <a:pt x="51411" y="29561"/>
                    <a:pt x="51496" y="29533"/>
                    <a:pt x="51582" y="29519"/>
                  </a:cubicBezTo>
                  <a:cubicBezTo>
                    <a:pt x="51667" y="29490"/>
                    <a:pt x="51752" y="29462"/>
                    <a:pt x="51823" y="29434"/>
                  </a:cubicBezTo>
                  <a:cubicBezTo>
                    <a:pt x="51908" y="29391"/>
                    <a:pt x="51979" y="29363"/>
                    <a:pt x="52064" y="29334"/>
                  </a:cubicBezTo>
                  <a:lnTo>
                    <a:pt x="52292" y="29206"/>
                  </a:lnTo>
                  <a:cubicBezTo>
                    <a:pt x="52448" y="29121"/>
                    <a:pt x="52604" y="29036"/>
                    <a:pt x="52746" y="28937"/>
                  </a:cubicBezTo>
                  <a:cubicBezTo>
                    <a:pt x="52902" y="28837"/>
                    <a:pt x="53044" y="28724"/>
                    <a:pt x="53172" y="28610"/>
                  </a:cubicBezTo>
                  <a:cubicBezTo>
                    <a:pt x="53314" y="28496"/>
                    <a:pt x="53456" y="28369"/>
                    <a:pt x="53584" y="28255"/>
                  </a:cubicBezTo>
                  <a:cubicBezTo>
                    <a:pt x="53711" y="28127"/>
                    <a:pt x="53839" y="28000"/>
                    <a:pt x="53953" y="27858"/>
                  </a:cubicBezTo>
                  <a:cubicBezTo>
                    <a:pt x="54080" y="27730"/>
                    <a:pt x="54194" y="27588"/>
                    <a:pt x="54293" y="27446"/>
                  </a:cubicBezTo>
                  <a:cubicBezTo>
                    <a:pt x="54371" y="27343"/>
                    <a:pt x="54495" y="27286"/>
                    <a:pt x="54622" y="27286"/>
                  </a:cubicBezTo>
                  <a:cubicBezTo>
                    <a:pt x="54705" y="27286"/>
                    <a:pt x="54789" y="27310"/>
                    <a:pt x="54861" y="27361"/>
                  </a:cubicBezTo>
                  <a:cubicBezTo>
                    <a:pt x="54890" y="27389"/>
                    <a:pt x="54932" y="27417"/>
                    <a:pt x="54961" y="27460"/>
                  </a:cubicBezTo>
                  <a:cubicBezTo>
                    <a:pt x="55060" y="27602"/>
                    <a:pt x="55174" y="27744"/>
                    <a:pt x="55302" y="27886"/>
                  </a:cubicBezTo>
                  <a:cubicBezTo>
                    <a:pt x="55429" y="28028"/>
                    <a:pt x="55557" y="28170"/>
                    <a:pt x="55699" y="28298"/>
                  </a:cubicBezTo>
                  <a:cubicBezTo>
                    <a:pt x="55841" y="28425"/>
                    <a:pt x="55983" y="28553"/>
                    <a:pt x="56125" y="28667"/>
                  </a:cubicBezTo>
                  <a:lnTo>
                    <a:pt x="56366" y="28837"/>
                  </a:lnTo>
                  <a:lnTo>
                    <a:pt x="56594" y="28993"/>
                  </a:lnTo>
                  <a:cubicBezTo>
                    <a:pt x="56750" y="29093"/>
                    <a:pt x="56920" y="29178"/>
                    <a:pt x="57090" y="29263"/>
                  </a:cubicBezTo>
                  <a:cubicBezTo>
                    <a:pt x="57261" y="29334"/>
                    <a:pt x="57431" y="29405"/>
                    <a:pt x="57616" y="29448"/>
                  </a:cubicBezTo>
                  <a:cubicBezTo>
                    <a:pt x="57786" y="29504"/>
                    <a:pt x="57971" y="29547"/>
                    <a:pt x="58141" y="29575"/>
                  </a:cubicBezTo>
                  <a:cubicBezTo>
                    <a:pt x="58326" y="29604"/>
                    <a:pt x="58510" y="29618"/>
                    <a:pt x="58695" y="29618"/>
                  </a:cubicBezTo>
                  <a:lnTo>
                    <a:pt x="58965" y="29604"/>
                  </a:lnTo>
                  <a:lnTo>
                    <a:pt x="59107" y="29604"/>
                  </a:lnTo>
                  <a:lnTo>
                    <a:pt x="59234" y="29590"/>
                  </a:lnTo>
                  <a:lnTo>
                    <a:pt x="59533" y="29533"/>
                  </a:lnTo>
                  <a:cubicBezTo>
                    <a:pt x="59632" y="29519"/>
                    <a:pt x="59703" y="29490"/>
                    <a:pt x="59788" y="29462"/>
                  </a:cubicBezTo>
                  <a:cubicBezTo>
                    <a:pt x="59958" y="29405"/>
                    <a:pt x="60129" y="29348"/>
                    <a:pt x="60285" y="29277"/>
                  </a:cubicBezTo>
                  <a:cubicBezTo>
                    <a:pt x="60441" y="29178"/>
                    <a:pt x="60583" y="29079"/>
                    <a:pt x="60711" y="28979"/>
                  </a:cubicBezTo>
                  <a:cubicBezTo>
                    <a:pt x="60782" y="28922"/>
                    <a:pt x="60853" y="28866"/>
                    <a:pt x="60910" y="28795"/>
                  </a:cubicBezTo>
                  <a:cubicBezTo>
                    <a:pt x="60981" y="28738"/>
                    <a:pt x="61038" y="28667"/>
                    <a:pt x="61080" y="28596"/>
                  </a:cubicBezTo>
                  <a:cubicBezTo>
                    <a:pt x="61137" y="28525"/>
                    <a:pt x="61194" y="28454"/>
                    <a:pt x="61236" y="28383"/>
                  </a:cubicBezTo>
                  <a:cubicBezTo>
                    <a:pt x="61279" y="28298"/>
                    <a:pt x="61321" y="28227"/>
                    <a:pt x="61364" y="28141"/>
                  </a:cubicBezTo>
                  <a:cubicBezTo>
                    <a:pt x="61373" y="28123"/>
                    <a:pt x="61383" y="28098"/>
                    <a:pt x="61396" y="28075"/>
                  </a:cubicBezTo>
                  <a:lnTo>
                    <a:pt x="61396" y="28075"/>
                  </a:lnTo>
                  <a:cubicBezTo>
                    <a:pt x="61362" y="28121"/>
                    <a:pt x="61327" y="28167"/>
                    <a:pt x="61293" y="28212"/>
                  </a:cubicBezTo>
                  <a:cubicBezTo>
                    <a:pt x="61180" y="28354"/>
                    <a:pt x="61066" y="28482"/>
                    <a:pt x="60938" y="28596"/>
                  </a:cubicBezTo>
                  <a:cubicBezTo>
                    <a:pt x="60796" y="28695"/>
                    <a:pt x="60654" y="28795"/>
                    <a:pt x="60498" y="28880"/>
                  </a:cubicBezTo>
                  <a:cubicBezTo>
                    <a:pt x="60342" y="28965"/>
                    <a:pt x="60171" y="29022"/>
                    <a:pt x="60015" y="29079"/>
                  </a:cubicBezTo>
                  <a:cubicBezTo>
                    <a:pt x="59930" y="29107"/>
                    <a:pt x="59859" y="29135"/>
                    <a:pt x="59760" y="29150"/>
                  </a:cubicBezTo>
                  <a:lnTo>
                    <a:pt x="59462" y="29206"/>
                  </a:lnTo>
                  <a:lnTo>
                    <a:pt x="59320" y="29221"/>
                  </a:lnTo>
                  <a:lnTo>
                    <a:pt x="59192" y="29221"/>
                  </a:lnTo>
                  <a:lnTo>
                    <a:pt x="58908" y="29235"/>
                  </a:lnTo>
                  <a:cubicBezTo>
                    <a:pt x="58723" y="29235"/>
                    <a:pt x="58539" y="29221"/>
                    <a:pt x="58368" y="29192"/>
                  </a:cubicBezTo>
                  <a:cubicBezTo>
                    <a:pt x="58184" y="29164"/>
                    <a:pt x="57999" y="29121"/>
                    <a:pt x="57829" y="29064"/>
                  </a:cubicBezTo>
                  <a:cubicBezTo>
                    <a:pt x="57658" y="29022"/>
                    <a:pt x="57474" y="28951"/>
                    <a:pt x="57318" y="28866"/>
                  </a:cubicBezTo>
                  <a:cubicBezTo>
                    <a:pt x="57147" y="28795"/>
                    <a:pt x="56977" y="28709"/>
                    <a:pt x="56821" y="28610"/>
                  </a:cubicBezTo>
                  <a:lnTo>
                    <a:pt x="56579" y="28454"/>
                  </a:lnTo>
                  <a:lnTo>
                    <a:pt x="56352" y="28283"/>
                  </a:lnTo>
                  <a:cubicBezTo>
                    <a:pt x="56196" y="28170"/>
                    <a:pt x="56054" y="28056"/>
                    <a:pt x="55912" y="27914"/>
                  </a:cubicBezTo>
                  <a:cubicBezTo>
                    <a:pt x="55770" y="27787"/>
                    <a:pt x="55642" y="27659"/>
                    <a:pt x="55514" y="27517"/>
                  </a:cubicBezTo>
                  <a:cubicBezTo>
                    <a:pt x="55401" y="27375"/>
                    <a:pt x="55273" y="27233"/>
                    <a:pt x="55174" y="27077"/>
                  </a:cubicBezTo>
                  <a:cubicBezTo>
                    <a:pt x="55145" y="27048"/>
                    <a:pt x="55117" y="27006"/>
                    <a:pt x="55074" y="26977"/>
                  </a:cubicBezTo>
                  <a:cubicBezTo>
                    <a:pt x="55003" y="26935"/>
                    <a:pt x="54932" y="26906"/>
                    <a:pt x="54847" y="26906"/>
                  </a:cubicBezTo>
                  <a:cubicBezTo>
                    <a:pt x="54705" y="26906"/>
                    <a:pt x="54592" y="26963"/>
                    <a:pt x="54506" y="27062"/>
                  </a:cubicBezTo>
                  <a:cubicBezTo>
                    <a:pt x="54421" y="27204"/>
                    <a:pt x="54293" y="27346"/>
                    <a:pt x="54180" y="27474"/>
                  </a:cubicBezTo>
                  <a:cubicBezTo>
                    <a:pt x="54052" y="27616"/>
                    <a:pt x="53924" y="27744"/>
                    <a:pt x="53797" y="27872"/>
                  </a:cubicBezTo>
                  <a:cubicBezTo>
                    <a:pt x="53669" y="28000"/>
                    <a:pt x="53527" y="28113"/>
                    <a:pt x="53399" y="28227"/>
                  </a:cubicBezTo>
                  <a:cubicBezTo>
                    <a:pt x="53257" y="28340"/>
                    <a:pt x="53115" y="28454"/>
                    <a:pt x="52973" y="28553"/>
                  </a:cubicBezTo>
                  <a:cubicBezTo>
                    <a:pt x="52817" y="28653"/>
                    <a:pt x="52675" y="28738"/>
                    <a:pt x="52519" y="28823"/>
                  </a:cubicBezTo>
                  <a:lnTo>
                    <a:pt x="52277" y="28951"/>
                  </a:lnTo>
                  <a:cubicBezTo>
                    <a:pt x="52206" y="28993"/>
                    <a:pt x="52121" y="29022"/>
                    <a:pt x="52036" y="29050"/>
                  </a:cubicBezTo>
                  <a:cubicBezTo>
                    <a:pt x="51965" y="29079"/>
                    <a:pt x="51880" y="29107"/>
                    <a:pt x="51795" y="29135"/>
                  </a:cubicBezTo>
                  <a:cubicBezTo>
                    <a:pt x="51724" y="29150"/>
                    <a:pt x="51638" y="29178"/>
                    <a:pt x="51553" y="29206"/>
                  </a:cubicBezTo>
                  <a:cubicBezTo>
                    <a:pt x="51397" y="29235"/>
                    <a:pt x="51241" y="29249"/>
                    <a:pt x="51085" y="29263"/>
                  </a:cubicBezTo>
                  <a:lnTo>
                    <a:pt x="50801" y="29263"/>
                  </a:lnTo>
                  <a:lnTo>
                    <a:pt x="50559" y="29235"/>
                  </a:lnTo>
                  <a:cubicBezTo>
                    <a:pt x="50389" y="29206"/>
                    <a:pt x="50233" y="29164"/>
                    <a:pt x="50077" y="29107"/>
                  </a:cubicBezTo>
                  <a:cubicBezTo>
                    <a:pt x="49920" y="29050"/>
                    <a:pt x="49764" y="28979"/>
                    <a:pt x="49622" y="28894"/>
                  </a:cubicBezTo>
                  <a:cubicBezTo>
                    <a:pt x="49466" y="28809"/>
                    <a:pt x="49324" y="28709"/>
                    <a:pt x="49182" y="28610"/>
                  </a:cubicBezTo>
                  <a:cubicBezTo>
                    <a:pt x="49040" y="28496"/>
                    <a:pt x="48912" y="28383"/>
                    <a:pt x="48785" y="28255"/>
                  </a:cubicBezTo>
                  <a:cubicBezTo>
                    <a:pt x="48657" y="28141"/>
                    <a:pt x="48529" y="28000"/>
                    <a:pt x="48401" y="27872"/>
                  </a:cubicBezTo>
                  <a:cubicBezTo>
                    <a:pt x="48288" y="27744"/>
                    <a:pt x="48174" y="27602"/>
                    <a:pt x="48075" y="27446"/>
                  </a:cubicBezTo>
                  <a:cubicBezTo>
                    <a:pt x="47961" y="27304"/>
                    <a:pt x="47862" y="27162"/>
                    <a:pt x="47777" y="27020"/>
                  </a:cubicBezTo>
                  <a:lnTo>
                    <a:pt x="47777" y="27006"/>
                  </a:lnTo>
                  <a:cubicBezTo>
                    <a:pt x="47762" y="26977"/>
                    <a:pt x="47734" y="26949"/>
                    <a:pt x="47720" y="26935"/>
                  </a:cubicBezTo>
                  <a:cubicBezTo>
                    <a:pt x="47649" y="26864"/>
                    <a:pt x="47549" y="26821"/>
                    <a:pt x="47436" y="26821"/>
                  </a:cubicBezTo>
                  <a:cubicBezTo>
                    <a:pt x="47336" y="26821"/>
                    <a:pt x="47237" y="26849"/>
                    <a:pt x="47166" y="26935"/>
                  </a:cubicBezTo>
                  <a:cubicBezTo>
                    <a:pt x="46783" y="27318"/>
                    <a:pt x="46357" y="27673"/>
                    <a:pt x="45902" y="27985"/>
                  </a:cubicBezTo>
                  <a:cubicBezTo>
                    <a:pt x="45462" y="28283"/>
                    <a:pt x="44980" y="28511"/>
                    <a:pt x="44468" y="28638"/>
                  </a:cubicBezTo>
                  <a:cubicBezTo>
                    <a:pt x="44284" y="28681"/>
                    <a:pt x="44099" y="28695"/>
                    <a:pt x="43915" y="28695"/>
                  </a:cubicBezTo>
                  <a:cubicBezTo>
                    <a:pt x="43889" y="28696"/>
                    <a:pt x="43864" y="28697"/>
                    <a:pt x="43839" y="28697"/>
                  </a:cubicBezTo>
                  <a:cubicBezTo>
                    <a:pt x="43564" y="28697"/>
                    <a:pt x="43281" y="28628"/>
                    <a:pt x="43034" y="28511"/>
                  </a:cubicBezTo>
                  <a:cubicBezTo>
                    <a:pt x="42978" y="28482"/>
                    <a:pt x="42921" y="28454"/>
                    <a:pt x="42878" y="28425"/>
                  </a:cubicBezTo>
                  <a:cubicBezTo>
                    <a:pt x="42821" y="28397"/>
                    <a:pt x="42765" y="28354"/>
                    <a:pt x="42722" y="28326"/>
                  </a:cubicBezTo>
                  <a:lnTo>
                    <a:pt x="42552" y="28184"/>
                  </a:lnTo>
                  <a:lnTo>
                    <a:pt x="42523" y="28170"/>
                  </a:lnTo>
                  <a:lnTo>
                    <a:pt x="42509" y="28141"/>
                  </a:lnTo>
                  <a:cubicBezTo>
                    <a:pt x="42452" y="28042"/>
                    <a:pt x="42410" y="27943"/>
                    <a:pt x="42381" y="27829"/>
                  </a:cubicBezTo>
                  <a:cubicBezTo>
                    <a:pt x="42353" y="27701"/>
                    <a:pt x="42325" y="27574"/>
                    <a:pt x="42296" y="27446"/>
                  </a:cubicBezTo>
                  <a:cubicBezTo>
                    <a:pt x="42197" y="26906"/>
                    <a:pt x="42112" y="26338"/>
                    <a:pt x="42069" y="25770"/>
                  </a:cubicBezTo>
                  <a:cubicBezTo>
                    <a:pt x="42012" y="25202"/>
                    <a:pt x="41970" y="24635"/>
                    <a:pt x="41927" y="24067"/>
                  </a:cubicBezTo>
                  <a:cubicBezTo>
                    <a:pt x="41856" y="22917"/>
                    <a:pt x="41813" y="21781"/>
                    <a:pt x="41771" y="20631"/>
                  </a:cubicBezTo>
                  <a:cubicBezTo>
                    <a:pt x="41700" y="18345"/>
                    <a:pt x="41686" y="16045"/>
                    <a:pt x="41657" y="13745"/>
                  </a:cubicBezTo>
                  <a:cubicBezTo>
                    <a:pt x="41629" y="11445"/>
                    <a:pt x="41643" y="9145"/>
                    <a:pt x="41643" y="6859"/>
                  </a:cubicBezTo>
                  <a:cubicBezTo>
                    <a:pt x="41643" y="6773"/>
                    <a:pt x="41572" y="6702"/>
                    <a:pt x="41501" y="6702"/>
                  </a:cubicBezTo>
                  <a:close/>
                  <a:moveTo>
                    <a:pt x="57" y="1"/>
                  </a:moveTo>
                  <a:cubicBezTo>
                    <a:pt x="0" y="1"/>
                    <a:pt x="128" y="512"/>
                    <a:pt x="1108" y="824"/>
                  </a:cubicBezTo>
                  <a:cubicBezTo>
                    <a:pt x="1860" y="1066"/>
                    <a:pt x="2996" y="1350"/>
                    <a:pt x="4430" y="1705"/>
                  </a:cubicBezTo>
                  <a:cubicBezTo>
                    <a:pt x="4984" y="1847"/>
                    <a:pt x="5594" y="1989"/>
                    <a:pt x="6247" y="2145"/>
                  </a:cubicBezTo>
                  <a:cubicBezTo>
                    <a:pt x="5935" y="4672"/>
                    <a:pt x="3322" y="27318"/>
                    <a:pt x="6446" y="29079"/>
                  </a:cubicBezTo>
                  <a:cubicBezTo>
                    <a:pt x="7085" y="29476"/>
                    <a:pt x="7809" y="29689"/>
                    <a:pt x="8547" y="29717"/>
                  </a:cubicBezTo>
                  <a:cubicBezTo>
                    <a:pt x="9783" y="29717"/>
                    <a:pt x="10663" y="28951"/>
                    <a:pt x="11231" y="28184"/>
                  </a:cubicBezTo>
                  <a:lnTo>
                    <a:pt x="11131" y="28170"/>
                  </a:lnTo>
                  <a:cubicBezTo>
                    <a:pt x="10578" y="28795"/>
                    <a:pt x="9797" y="29320"/>
                    <a:pt x="8746" y="29320"/>
                  </a:cubicBezTo>
                  <a:cubicBezTo>
                    <a:pt x="8008" y="29306"/>
                    <a:pt x="7284" y="29093"/>
                    <a:pt x="6659" y="28695"/>
                  </a:cubicBezTo>
                  <a:cubicBezTo>
                    <a:pt x="3479" y="26906"/>
                    <a:pt x="6219" y="3621"/>
                    <a:pt x="6460" y="1662"/>
                  </a:cubicBezTo>
                  <a:cubicBezTo>
                    <a:pt x="5779" y="1463"/>
                    <a:pt x="5140" y="1265"/>
                    <a:pt x="4543" y="1123"/>
                  </a:cubicBezTo>
                  <a:cubicBezTo>
                    <a:pt x="3109" y="796"/>
                    <a:pt x="1988" y="512"/>
                    <a:pt x="1235" y="313"/>
                  </a:cubicBezTo>
                  <a:lnTo>
                    <a:pt x="57" y="1"/>
                  </a:lnTo>
                  <a:close/>
                  <a:moveTo>
                    <a:pt x="87517" y="27304"/>
                  </a:moveTo>
                  <a:cubicBezTo>
                    <a:pt x="87276" y="27801"/>
                    <a:pt x="86963" y="28269"/>
                    <a:pt x="86580" y="28667"/>
                  </a:cubicBezTo>
                  <a:lnTo>
                    <a:pt x="86637" y="28752"/>
                  </a:lnTo>
                  <a:cubicBezTo>
                    <a:pt x="86906" y="28411"/>
                    <a:pt x="87134" y="28056"/>
                    <a:pt x="87318" y="27687"/>
                  </a:cubicBezTo>
                  <a:cubicBezTo>
                    <a:pt x="87318" y="27687"/>
                    <a:pt x="88284" y="30030"/>
                    <a:pt x="90655" y="30030"/>
                  </a:cubicBezTo>
                  <a:cubicBezTo>
                    <a:pt x="90797" y="30030"/>
                    <a:pt x="90953" y="30016"/>
                    <a:pt x="91109" y="30001"/>
                  </a:cubicBezTo>
                  <a:cubicBezTo>
                    <a:pt x="92699" y="29817"/>
                    <a:pt x="93437" y="28851"/>
                    <a:pt x="93792" y="28085"/>
                  </a:cubicBezTo>
                  <a:lnTo>
                    <a:pt x="93792" y="28085"/>
                  </a:lnTo>
                  <a:cubicBezTo>
                    <a:pt x="93381" y="28752"/>
                    <a:pt x="92642" y="29462"/>
                    <a:pt x="91308" y="29618"/>
                  </a:cubicBezTo>
                  <a:cubicBezTo>
                    <a:pt x="91152" y="29632"/>
                    <a:pt x="90995" y="29646"/>
                    <a:pt x="90853" y="29646"/>
                  </a:cubicBezTo>
                  <a:cubicBezTo>
                    <a:pt x="88482" y="29646"/>
                    <a:pt x="87517" y="27304"/>
                    <a:pt x="87517" y="27304"/>
                  </a:cubicBezTo>
                  <a:close/>
                  <a:moveTo>
                    <a:pt x="85629" y="29490"/>
                  </a:moveTo>
                  <a:cubicBezTo>
                    <a:pt x="84975" y="29902"/>
                    <a:pt x="84223" y="30129"/>
                    <a:pt x="83456" y="30143"/>
                  </a:cubicBezTo>
                  <a:lnTo>
                    <a:pt x="83087" y="30143"/>
                  </a:lnTo>
                  <a:cubicBezTo>
                    <a:pt x="83045" y="30229"/>
                    <a:pt x="83030" y="30285"/>
                    <a:pt x="83030" y="30285"/>
                  </a:cubicBezTo>
                  <a:cubicBezTo>
                    <a:pt x="83101" y="30356"/>
                    <a:pt x="83172" y="30442"/>
                    <a:pt x="83243" y="30527"/>
                  </a:cubicBezTo>
                  <a:lnTo>
                    <a:pt x="83257" y="30527"/>
                  </a:lnTo>
                  <a:cubicBezTo>
                    <a:pt x="84166" y="30513"/>
                    <a:pt x="85046" y="30186"/>
                    <a:pt x="85756" y="29632"/>
                  </a:cubicBezTo>
                  <a:cubicBezTo>
                    <a:pt x="85714" y="29575"/>
                    <a:pt x="85671" y="29533"/>
                    <a:pt x="85629" y="29490"/>
                  </a:cubicBezTo>
                  <a:close/>
                  <a:moveTo>
                    <a:pt x="62044" y="29229"/>
                  </a:moveTo>
                  <a:cubicBezTo>
                    <a:pt x="62028" y="29406"/>
                    <a:pt x="61986" y="29582"/>
                    <a:pt x="61932" y="29746"/>
                  </a:cubicBezTo>
                  <a:cubicBezTo>
                    <a:pt x="62244" y="30257"/>
                    <a:pt x="63295" y="31748"/>
                    <a:pt x="65027" y="31748"/>
                  </a:cubicBezTo>
                  <a:cubicBezTo>
                    <a:pt x="65127" y="31748"/>
                    <a:pt x="65240" y="31748"/>
                    <a:pt x="65340" y="31719"/>
                  </a:cubicBezTo>
                  <a:cubicBezTo>
                    <a:pt x="66333" y="31620"/>
                    <a:pt x="67015" y="31066"/>
                    <a:pt x="67483" y="30058"/>
                  </a:cubicBezTo>
                  <a:lnTo>
                    <a:pt x="67483" y="30058"/>
                  </a:lnTo>
                  <a:cubicBezTo>
                    <a:pt x="67029" y="30825"/>
                    <a:pt x="66404" y="31251"/>
                    <a:pt x="65538" y="31336"/>
                  </a:cubicBezTo>
                  <a:cubicBezTo>
                    <a:pt x="65439" y="31350"/>
                    <a:pt x="65325" y="31364"/>
                    <a:pt x="65226" y="31364"/>
                  </a:cubicBezTo>
                  <a:cubicBezTo>
                    <a:pt x="63279" y="31364"/>
                    <a:pt x="62171" y="29460"/>
                    <a:pt x="62044" y="29229"/>
                  </a:cubicBezTo>
                  <a:close/>
                  <a:moveTo>
                    <a:pt x="47422" y="29334"/>
                  </a:moveTo>
                  <a:lnTo>
                    <a:pt x="47422" y="29348"/>
                  </a:lnTo>
                  <a:cubicBezTo>
                    <a:pt x="47379" y="29504"/>
                    <a:pt x="47322" y="29661"/>
                    <a:pt x="47251" y="29817"/>
                  </a:cubicBezTo>
                  <a:cubicBezTo>
                    <a:pt x="47422" y="30257"/>
                    <a:pt x="48387" y="32316"/>
                    <a:pt x="50801" y="32458"/>
                  </a:cubicBezTo>
                  <a:lnTo>
                    <a:pt x="51028" y="32458"/>
                  </a:lnTo>
                  <a:cubicBezTo>
                    <a:pt x="53569" y="32458"/>
                    <a:pt x="54705" y="29945"/>
                    <a:pt x="54705" y="29945"/>
                  </a:cubicBezTo>
                  <a:cubicBezTo>
                    <a:pt x="54705" y="29945"/>
                    <a:pt x="55855" y="32472"/>
                    <a:pt x="58595" y="32472"/>
                  </a:cubicBezTo>
                  <a:lnTo>
                    <a:pt x="58752" y="32472"/>
                  </a:lnTo>
                  <a:cubicBezTo>
                    <a:pt x="60413" y="32415"/>
                    <a:pt x="61180" y="31450"/>
                    <a:pt x="61534" y="30655"/>
                  </a:cubicBezTo>
                  <a:lnTo>
                    <a:pt x="61534" y="30655"/>
                  </a:lnTo>
                  <a:cubicBezTo>
                    <a:pt x="61123" y="31350"/>
                    <a:pt x="60356" y="32032"/>
                    <a:pt x="58965" y="32074"/>
                  </a:cubicBezTo>
                  <a:lnTo>
                    <a:pt x="58794" y="32074"/>
                  </a:lnTo>
                  <a:cubicBezTo>
                    <a:pt x="56054" y="32074"/>
                    <a:pt x="54904" y="29561"/>
                    <a:pt x="54904" y="29561"/>
                  </a:cubicBezTo>
                  <a:cubicBezTo>
                    <a:pt x="54904" y="29561"/>
                    <a:pt x="53782" y="32074"/>
                    <a:pt x="51227" y="32074"/>
                  </a:cubicBezTo>
                  <a:lnTo>
                    <a:pt x="51000" y="32074"/>
                  </a:lnTo>
                  <a:cubicBezTo>
                    <a:pt x="48288" y="31918"/>
                    <a:pt x="47422" y="29334"/>
                    <a:pt x="47422" y="29334"/>
                  </a:cubicBezTo>
                  <a:close/>
                  <a:moveTo>
                    <a:pt x="40166" y="27417"/>
                  </a:moveTo>
                  <a:cubicBezTo>
                    <a:pt x="40152" y="27829"/>
                    <a:pt x="40124" y="28354"/>
                    <a:pt x="40095" y="28951"/>
                  </a:cubicBezTo>
                  <a:cubicBezTo>
                    <a:pt x="40223" y="29902"/>
                    <a:pt x="40379" y="30640"/>
                    <a:pt x="40592" y="31052"/>
                  </a:cubicBezTo>
                  <a:cubicBezTo>
                    <a:pt x="41132" y="32117"/>
                    <a:pt x="42424" y="32557"/>
                    <a:pt x="43617" y="32557"/>
                  </a:cubicBezTo>
                  <a:cubicBezTo>
                    <a:pt x="44369" y="32557"/>
                    <a:pt x="45093" y="32372"/>
                    <a:pt x="45547" y="32074"/>
                  </a:cubicBezTo>
                  <a:cubicBezTo>
                    <a:pt x="46172" y="31634"/>
                    <a:pt x="46669" y="31038"/>
                    <a:pt x="46981" y="30342"/>
                  </a:cubicBezTo>
                  <a:lnTo>
                    <a:pt x="46981" y="30342"/>
                  </a:lnTo>
                  <a:cubicBezTo>
                    <a:pt x="46669" y="30882"/>
                    <a:pt x="46243" y="31336"/>
                    <a:pt x="45732" y="31691"/>
                  </a:cubicBezTo>
                  <a:cubicBezTo>
                    <a:pt x="45292" y="31989"/>
                    <a:pt x="44568" y="32174"/>
                    <a:pt x="43801" y="32174"/>
                  </a:cubicBezTo>
                  <a:cubicBezTo>
                    <a:pt x="42623" y="32174"/>
                    <a:pt x="41316" y="31734"/>
                    <a:pt x="40791" y="30669"/>
                  </a:cubicBezTo>
                  <a:cubicBezTo>
                    <a:pt x="40507" y="30101"/>
                    <a:pt x="40308" y="28937"/>
                    <a:pt x="40166" y="27417"/>
                  </a:cubicBezTo>
                  <a:close/>
                </a:path>
              </a:pathLst>
            </a:custGeom>
            <a:solidFill>
              <a:srgbClr val="C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947200" y="2915625"/>
              <a:ext cx="269075" cy="291625"/>
            </a:xfrm>
            <a:custGeom>
              <a:rect b="b" l="l" r="r" t="t"/>
              <a:pathLst>
                <a:path extrusionOk="0" h="11665" w="10763">
                  <a:moveTo>
                    <a:pt x="2856" y="4847"/>
                  </a:moveTo>
                  <a:cubicBezTo>
                    <a:pt x="3237" y="4847"/>
                    <a:pt x="3615" y="5000"/>
                    <a:pt x="3891" y="5299"/>
                  </a:cubicBezTo>
                  <a:cubicBezTo>
                    <a:pt x="4731" y="6209"/>
                    <a:pt x="4080" y="7671"/>
                    <a:pt x="2864" y="7671"/>
                  </a:cubicBezTo>
                  <a:cubicBezTo>
                    <a:pt x="2847" y="7671"/>
                    <a:pt x="2829" y="7671"/>
                    <a:pt x="2812" y="7670"/>
                  </a:cubicBezTo>
                  <a:cubicBezTo>
                    <a:pt x="1548" y="7627"/>
                    <a:pt x="980" y="6080"/>
                    <a:pt x="1889" y="5228"/>
                  </a:cubicBezTo>
                  <a:cubicBezTo>
                    <a:pt x="2165" y="4972"/>
                    <a:pt x="2512" y="4847"/>
                    <a:pt x="2856" y="4847"/>
                  </a:cubicBezTo>
                  <a:close/>
                  <a:moveTo>
                    <a:pt x="7761" y="5019"/>
                  </a:moveTo>
                  <a:cubicBezTo>
                    <a:pt x="8504" y="5019"/>
                    <a:pt x="9216" y="5612"/>
                    <a:pt x="9187" y="6477"/>
                  </a:cubicBezTo>
                  <a:cubicBezTo>
                    <a:pt x="9159" y="7311"/>
                    <a:pt x="8476" y="7842"/>
                    <a:pt x="7770" y="7842"/>
                  </a:cubicBezTo>
                  <a:cubicBezTo>
                    <a:pt x="7405" y="7842"/>
                    <a:pt x="7035" y="7700"/>
                    <a:pt x="6745" y="7386"/>
                  </a:cubicBezTo>
                  <a:cubicBezTo>
                    <a:pt x="6219" y="6818"/>
                    <a:pt x="6248" y="5938"/>
                    <a:pt x="6816" y="5398"/>
                  </a:cubicBezTo>
                  <a:cubicBezTo>
                    <a:pt x="7095" y="5136"/>
                    <a:pt x="7431" y="5019"/>
                    <a:pt x="7761" y="5019"/>
                  </a:cubicBezTo>
                  <a:close/>
                  <a:moveTo>
                    <a:pt x="5442" y="6917"/>
                  </a:moveTo>
                  <a:cubicBezTo>
                    <a:pt x="5522" y="6917"/>
                    <a:pt x="5961" y="7857"/>
                    <a:pt x="5793" y="8039"/>
                  </a:cubicBezTo>
                  <a:cubicBezTo>
                    <a:pt x="5751" y="8086"/>
                    <a:pt x="5636" y="8105"/>
                    <a:pt x="5497" y="8105"/>
                  </a:cubicBezTo>
                  <a:cubicBezTo>
                    <a:pt x="5213" y="8105"/>
                    <a:pt x="4833" y="8025"/>
                    <a:pt x="4785" y="7940"/>
                  </a:cubicBezTo>
                  <a:cubicBezTo>
                    <a:pt x="4729" y="7812"/>
                    <a:pt x="5183" y="7003"/>
                    <a:pt x="5438" y="6917"/>
                  </a:cubicBezTo>
                  <a:cubicBezTo>
                    <a:pt x="5440" y="6917"/>
                    <a:pt x="5441" y="6917"/>
                    <a:pt x="5442" y="6917"/>
                  </a:cubicBezTo>
                  <a:close/>
                  <a:moveTo>
                    <a:pt x="6757" y="8616"/>
                  </a:moveTo>
                  <a:cubicBezTo>
                    <a:pt x="6820" y="8616"/>
                    <a:pt x="6883" y="8665"/>
                    <a:pt x="6858" y="8749"/>
                  </a:cubicBezTo>
                  <a:lnTo>
                    <a:pt x="6858" y="8792"/>
                  </a:lnTo>
                  <a:cubicBezTo>
                    <a:pt x="6858" y="8834"/>
                    <a:pt x="6844" y="8877"/>
                    <a:pt x="6830" y="8919"/>
                  </a:cubicBezTo>
                  <a:cubicBezTo>
                    <a:pt x="6830" y="8948"/>
                    <a:pt x="6830" y="8962"/>
                    <a:pt x="6816" y="8990"/>
                  </a:cubicBezTo>
                  <a:cubicBezTo>
                    <a:pt x="6858" y="9019"/>
                    <a:pt x="6887" y="9061"/>
                    <a:pt x="6929" y="9104"/>
                  </a:cubicBezTo>
                  <a:cubicBezTo>
                    <a:pt x="6943" y="9132"/>
                    <a:pt x="6972" y="9175"/>
                    <a:pt x="6986" y="9218"/>
                  </a:cubicBezTo>
                  <a:cubicBezTo>
                    <a:pt x="7014" y="9274"/>
                    <a:pt x="6986" y="9359"/>
                    <a:pt x="6915" y="9374"/>
                  </a:cubicBezTo>
                  <a:lnTo>
                    <a:pt x="6872" y="9374"/>
                  </a:lnTo>
                  <a:cubicBezTo>
                    <a:pt x="6830" y="9374"/>
                    <a:pt x="6787" y="9374"/>
                    <a:pt x="6745" y="9359"/>
                  </a:cubicBezTo>
                  <a:cubicBezTo>
                    <a:pt x="6716" y="9359"/>
                    <a:pt x="6688" y="9345"/>
                    <a:pt x="6660" y="9331"/>
                  </a:cubicBezTo>
                  <a:lnTo>
                    <a:pt x="6660" y="9345"/>
                  </a:lnTo>
                  <a:cubicBezTo>
                    <a:pt x="6560" y="9530"/>
                    <a:pt x="6404" y="9686"/>
                    <a:pt x="6219" y="9800"/>
                  </a:cubicBezTo>
                  <a:cubicBezTo>
                    <a:pt x="6234" y="9842"/>
                    <a:pt x="6234" y="9899"/>
                    <a:pt x="6248" y="9942"/>
                  </a:cubicBezTo>
                  <a:cubicBezTo>
                    <a:pt x="6248" y="9998"/>
                    <a:pt x="6248" y="10055"/>
                    <a:pt x="6248" y="10098"/>
                  </a:cubicBezTo>
                  <a:cubicBezTo>
                    <a:pt x="6235" y="10160"/>
                    <a:pt x="6191" y="10200"/>
                    <a:pt x="6133" y="10200"/>
                  </a:cubicBezTo>
                  <a:cubicBezTo>
                    <a:pt x="6124" y="10200"/>
                    <a:pt x="6115" y="10199"/>
                    <a:pt x="6106" y="10197"/>
                  </a:cubicBezTo>
                  <a:cubicBezTo>
                    <a:pt x="6092" y="10197"/>
                    <a:pt x="6063" y="10183"/>
                    <a:pt x="6049" y="10169"/>
                  </a:cubicBezTo>
                  <a:cubicBezTo>
                    <a:pt x="6006" y="10126"/>
                    <a:pt x="5978" y="10084"/>
                    <a:pt x="5935" y="10041"/>
                  </a:cubicBezTo>
                  <a:cubicBezTo>
                    <a:pt x="5921" y="10013"/>
                    <a:pt x="5907" y="9984"/>
                    <a:pt x="5893" y="9956"/>
                  </a:cubicBezTo>
                  <a:cubicBezTo>
                    <a:pt x="5864" y="9970"/>
                    <a:pt x="5836" y="9970"/>
                    <a:pt x="5808" y="9984"/>
                  </a:cubicBezTo>
                  <a:cubicBezTo>
                    <a:pt x="5737" y="9998"/>
                    <a:pt x="5666" y="10013"/>
                    <a:pt x="5595" y="10013"/>
                  </a:cubicBezTo>
                  <a:lnTo>
                    <a:pt x="5424" y="10013"/>
                  </a:lnTo>
                  <a:cubicBezTo>
                    <a:pt x="5311" y="10013"/>
                    <a:pt x="5211" y="9998"/>
                    <a:pt x="5098" y="9970"/>
                  </a:cubicBezTo>
                  <a:cubicBezTo>
                    <a:pt x="5098" y="9998"/>
                    <a:pt x="5084" y="10013"/>
                    <a:pt x="5084" y="10027"/>
                  </a:cubicBezTo>
                  <a:cubicBezTo>
                    <a:pt x="5055" y="10069"/>
                    <a:pt x="5027" y="10112"/>
                    <a:pt x="4998" y="10155"/>
                  </a:cubicBezTo>
                  <a:cubicBezTo>
                    <a:pt x="4965" y="10179"/>
                    <a:pt x="4928" y="10194"/>
                    <a:pt x="4893" y="10194"/>
                  </a:cubicBezTo>
                  <a:cubicBezTo>
                    <a:pt x="4869" y="10194"/>
                    <a:pt x="4846" y="10187"/>
                    <a:pt x="4828" y="10169"/>
                  </a:cubicBezTo>
                  <a:cubicBezTo>
                    <a:pt x="4814" y="10155"/>
                    <a:pt x="4800" y="10126"/>
                    <a:pt x="4785" y="10112"/>
                  </a:cubicBezTo>
                  <a:cubicBezTo>
                    <a:pt x="4771" y="10055"/>
                    <a:pt x="4771" y="10013"/>
                    <a:pt x="4771" y="9956"/>
                  </a:cubicBezTo>
                  <a:cubicBezTo>
                    <a:pt x="4757" y="9927"/>
                    <a:pt x="4757" y="9899"/>
                    <a:pt x="4771" y="9885"/>
                  </a:cubicBezTo>
                  <a:cubicBezTo>
                    <a:pt x="4729" y="9871"/>
                    <a:pt x="4686" y="9856"/>
                    <a:pt x="4658" y="9828"/>
                  </a:cubicBezTo>
                  <a:cubicBezTo>
                    <a:pt x="4516" y="9757"/>
                    <a:pt x="4374" y="9672"/>
                    <a:pt x="4260" y="9572"/>
                  </a:cubicBezTo>
                  <a:cubicBezTo>
                    <a:pt x="4217" y="9615"/>
                    <a:pt x="4189" y="9658"/>
                    <a:pt x="4146" y="9686"/>
                  </a:cubicBezTo>
                  <a:cubicBezTo>
                    <a:pt x="4104" y="9729"/>
                    <a:pt x="4061" y="9743"/>
                    <a:pt x="4019" y="9771"/>
                  </a:cubicBezTo>
                  <a:cubicBezTo>
                    <a:pt x="4003" y="9779"/>
                    <a:pt x="3987" y="9782"/>
                    <a:pt x="3971" y="9782"/>
                  </a:cubicBezTo>
                  <a:cubicBezTo>
                    <a:pt x="3927" y="9782"/>
                    <a:pt x="3883" y="9756"/>
                    <a:pt x="3862" y="9714"/>
                  </a:cubicBezTo>
                  <a:cubicBezTo>
                    <a:pt x="3848" y="9700"/>
                    <a:pt x="3848" y="9672"/>
                    <a:pt x="3848" y="9658"/>
                  </a:cubicBezTo>
                  <a:cubicBezTo>
                    <a:pt x="3848" y="9615"/>
                    <a:pt x="3862" y="9558"/>
                    <a:pt x="3877" y="9516"/>
                  </a:cubicBezTo>
                  <a:cubicBezTo>
                    <a:pt x="3905" y="9430"/>
                    <a:pt x="3933" y="9345"/>
                    <a:pt x="3990" y="9260"/>
                  </a:cubicBezTo>
                  <a:cubicBezTo>
                    <a:pt x="3905" y="9147"/>
                    <a:pt x="3834" y="9019"/>
                    <a:pt x="3792" y="8877"/>
                  </a:cubicBezTo>
                  <a:cubicBezTo>
                    <a:pt x="3773" y="8801"/>
                    <a:pt x="3829" y="8744"/>
                    <a:pt x="3890" y="8744"/>
                  </a:cubicBezTo>
                  <a:cubicBezTo>
                    <a:pt x="3921" y="8744"/>
                    <a:pt x="3952" y="8758"/>
                    <a:pt x="3976" y="8792"/>
                  </a:cubicBezTo>
                  <a:lnTo>
                    <a:pt x="4004" y="8820"/>
                  </a:lnTo>
                  <a:lnTo>
                    <a:pt x="4061" y="8905"/>
                  </a:lnTo>
                  <a:cubicBezTo>
                    <a:pt x="4090" y="8962"/>
                    <a:pt x="4132" y="9005"/>
                    <a:pt x="4175" y="9047"/>
                  </a:cubicBezTo>
                  <a:lnTo>
                    <a:pt x="4203" y="9019"/>
                  </a:lnTo>
                  <a:cubicBezTo>
                    <a:pt x="4232" y="8990"/>
                    <a:pt x="4274" y="8962"/>
                    <a:pt x="4317" y="8934"/>
                  </a:cubicBezTo>
                  <a:cubicBezTo>
                    <a:pt x="4327" y="8931"/>
                    <a:pt x="4337" y="8930"/>
                    <a:pt x="4347" y="8930"/>
                  </a:cubicBezTo>
                  <a:cubicBezTo>
                    <a:pt x="4393" y="8930"/>
                    <a:pt x="4435" y="8955"/>
                    <a:pt x="4459" y="8990"/>
                  </a:cubicBezTo>
                  <a:cubicBezTo>
                    <a:pt x="4459" y="9019"/>
                    <a:pt x="4473" y="9033"/>
                    <a:pt x="4473" y="9061"/>
                  </a:cubicBezTo>
                  <a:cubicBezTo>
                    <a:pt x="4459" y="9104"/>
                    <a:pt x="4459" y="9161"/>
                    <a:pt x="4445" y="9203"/>
                  </a:cubicBezTo>
                  <a:cubicBezTo>
                    <a:pt x="4445" y="9218"/>
                    <a:pt x="4416" y="9246"/>
                    <a:pt x="4416" y="9274"/>
                  </a:cubicBezTo>
                  <a:cubicBezTo>
                    <a:pt x="4530" y="9359"/>
                    <a:pt x="4643" y="9430"/>
                    <a:pt x="4785" y="9487"/>
                  </a:cubicBezTo>
                  <a:lnTo>
                    <a:pt x="4814" y="9501"/>
                  </a:lnTo>
                  <a:cubicBezTo>
                    <a:pt x="4828" y="9445"/>
                    <a:pt x="4856" y="9388"/>
                    <a:pt x="4871" y="9331"/>
                  </a:cubicBezTo>
                  <a:cubicBezTo>
                    <a:pt x="4899" y="9288"/>
                    <a:pt x="4927" y="9246"/>
                    <a:pt x="4970" y="9203"/>
                  </a:cubicBezTo>
                  <a:cubicBezTo>
                    <a:pt x="4986" y="9179"/>
                    <a:pt x="5022" y="9163"/>
                    <a:pt x="5057" y="9163"/>
                  </a:cubicBezTo>
                  <a:cubicBezTo>
                    <a:pt x="5083" y="9163"/>
                    <a:pt x="5108" y="9171"/>
                    <a:pt x="5126" y="9189"/>
                  </a:cubicBezTo>
                  <a:cubicBezTo>
                    <a:pt x="5140" y="9203"/>
                    <a:pt x="5155" y="9232"/>
                    <a:pt x="5169" y="9246"/>
                  </a:cubicBezTo>
                  <a:cubicBezTo>
                    <a:pt x="5183" y="9303"/>
                    <a:pt x="5183" y="9359"/>
                    <a:pt x="5183" y="9402"/>
                  </a:cubicBezTo>
                  <a:cubicBezTo>
                    <a:pt x="5197" y="9459"/>
                    <a:pt x="5197" y="9530"/>
                    <a:pt x="5183" y="9587"/>
                  </a:cubicBezTo>
                  <a:cubicBezTo>
                    <a:pt x="5254" y="9587"/>
                    <a:pt x="5339" y="9601"/>
                    <a:pt x="5382" y="9601"/>
                  </a:cubicBezTo>
                  <a:lnTo>
                    <a:pt x="5566" y="9601"/>
                  </a:lnTo>
                  <a:lnTo>
                    <a:pt x="5708" y="9587"/>
                  </a:lnTo>
                  <a:lnTo>
                    <a:pt x="5737" y="9587"/>
                  </a:lnTo>
                  <a:cubicBezTo>
                    <a:pt x="5722" y="9530"/>
                    <a:pt x="5708" y="9473"/>
                    <a:pt x="5708" y="9402"/>
                  </a:cubicBezTo>
                  <a:cubicBezTo>
                    <a:pt x="5694" y="9359"/>
                    <a:pt x="5694" y="9303"/>
                    <a:pt x="5708" y="9246"/>
                  </a:cubicBezTo>
                  <a:cubicBezTo>
                    <a:pt x="5708" y="9184"/>
                    <a:pt x="5751" y="9144"/>
                    <a:pt x="5809" y="9144"/>
                  </a:cubicBezTo>
                  <a:cubicBezTo>
                    <a:pt x="5818" y="9144"/>
                    <a:pt x="5827" y="9145"/>
                    <a:pt x="5836" y="9147"/>
                  </a:cubicBezTo>
                  <a:cubicBezTo>
                    <a:pt x="5864" y="9147"/>
                    <a:pt x="5879" y="9161"/>
                    <a:pt x="5907" y="9175"/>
                  </a:cubicBezTo>
                  <a:cubicBezTo>
                    <a:pt x="5935" y="9218"/>
                    <a:pt x="5978" y="9260"/>
                    <a:pt x="6006" y="9303"/>
                  </a:cubicBezTo>
                  <a:cubicBezTo>
                    <a:pt x="6035" y="9345"/>
                    <a:pt x="6049" y="9388"/>
                    <a:pt x="6077" y="9430"/>
                  </a:cubicBezTo>
                  <a:cubicBezTo>
                    <a:pt x="6120" y="9416"/>
                    <a:pt x="6163" y="9388"/>
                    <a:pt x="6205" y="9359"/>
                  </a:cubicBezTo>
                  <a:cubicBezTo>
                    <a:pt x="6262" y="9303"/>
                    <a:pt x="6319" y="9246"/>
                    <a:pt x="6376" y="9175"/>
                  </a:cubicBezTo>
                  <a:cubicBezTo>
                    <a:pt x="6347" y="9147"/>
                    <a:pt x="6305" y="9118"/>
                    <a:pt x="6290" y="9076"/>
                  </a:cubicBezTo>
                  <a:cubicBezTo>
                    <a:pt x="6262" y="9033"/>
                    <a:pt x="6248" y="8990"/>
                    <a:pt x="6234" y="8948"/>
                  </a:cubicBezTo>
                  <a:cubicBezTo>
                    <a:pt x="6205" y="8891"/>
                    <a:pt x="6234" y="8820"/>
                    <a:pt x="6290" y="8792"/>
                  </a:cubicBezTo>
                  <a:cubicBezTo>
                    <a:pt x="6305" y="8777"/>
                    <a:pt x="6333" y="8777"/>
                    <a:pt x="6347" y="8777"/>
                  </a:cubicBezTo>
                  <a:cubicBezTo>
                    <a:pt x="6390" y="8777"/>
                    <a:pt x="6432" y="8792"/>
                    <a:pt x="6475" y="8806"/>
                  </a:cubicBezTo>
                  <a:cubicBezTo>
                    <a:pt x="6518" y="8806"/>
                    <a:pt x="6560" y="8820"/>
                    <a:pt x="6603" y="8848"/>
                  </a:cubicBezTo>
                  <a:lnTo>
                    <a:pt x="6603" y="8834"/>
                  </a:lnTo>
                  <a:cubicBezTo>
                    <a:pt x="6617" y="8792"/>
                    <a:pt x="6645" y="8749"/>
                    <a:pt x="6660" y="8692"/>
                  </a:cubicBezTo>
                  <a:cubicBezTo>
                    <a:pt x="6671" y="8640"/>
                    <a:pt x="6714" y="8616"/>
                    <a:pt x="6757" y="8616"/>
                  </a:cubicBezTo>
                  <a:close/>
                  <a:moveTo>
                    <a:pt x="5446" y="1"/>
                  </a:moveTo>
                  <a:cubicBezTo>
                    <a:pt x="5392" y="1"/>
                    <a:pt x="5337" y="1"/>
                    <a:pt x="5282" y="3"/>
                  </a:cubicBezTo>
                  <a:cubicBezTo>
                    <a:pt x="3806" y="31"/>
                    <a:pt x="2599" y="557"/>
                    <a:pt x="1704" y="1551"/>
                  </a:cubicBezTo>
                  <a:cubicBezTo>
                    <a:pt x="341" y="3084"/>
                    <a:pt x="1" y="5384"/>
                    <a:pt x="114" y="6562"/>
                  </a:cubicBezTo>
                  <a:cubicBezTo>
                    <a:pt x="256" y="8153"/>
                    <a:pt x="1520" y="8536"/>
                    <a:pt x="2343" y="8792"/>
                  </a:cubicBezTo>
                  <a:cubicBezTo>
                    <a:pt x="2585" y="8834"/>
                    <a:pt x="2826" y="8934"/>
                    <a:pt x="3025" y="9076"/>
                  </a:cubicBezTo>
                  <a:cubicBezTo>
                    <a:pt x="3337" y="9345"/>
                    <a:pt x="3295" y="9842"/>
                    <a:pt x="3266" y="10439"/>
                  </a:cubicBezTo>
                  <a:cubicBezTo>
                    <a:pt x="3224" y="10708"/>
                    <a:pt x="3224" y="10992"/>
                    <a:pt x="3266" y="11262"/>
                  </a:cubicBezTo>
                  <a:cubicBezTo>
                    <a:pt x="3674" y="11542"/>
                    <a:pt x="4822" y="11664"/>
                    <a:pt x="5829" y="11664"/>
                  </a:cubicBezTo>
                  <a:cubicBezTo>
                    <a:pt x="6610" y="11664"/>
                    <a:pt x="7307" y="11591"/>
                    <a:pt x="7511" y="11461"/>
                  </a:cubicBezTo>
                  <a:cubicBezTo>
                    <a:pt x="7639" y="11376"/>
                    <a:pt x="7767" y="10978"/>
                    <a:pt x="7568" y="9615"/>
                  </a:cubicBezTo>
                  <a:cubicBezTo>
                    <a:pt x="7540" y="9459"/>
                    <a:pt x="7526" y="9303"/>
                    <a:pt x="7511" y="9147"/>
                  </a:cubicBezTo>
                  <a:cubicBezTo>
                    <a:pt x="7526" y="8806"/>
                    <a:pt x="7824" y="8664"/>
                    <a:pt x="8321" y="8437"/>
                  </a:cubicBezTo>
                  <a:cubicBezTo>
                    <a:pt x="9102" y="8082"/>
                    <a:pt x="10408" y="7471"/>
                    <a:pt x="10621" y="6222"/>
                  </a:cubicBezTo>
                  <a:cubicBezTo>
                    <a:pt x="10763" y="5441"/>
                    <a:pt x="10465" y="3212"/>
                    <a:pt x="9116" y="1650"/>
                  </a:cubicBezTo>
                  <a:cubicBezTo>
                    <a:pt x="8184" y="568"/>
                    <a:pt x="6948" y="1"/>
                    <a:pt x="5446" y="1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709750" y="2741750"/>
              <a:ext cx="764225" cy="655525"/>
            </a:xfrm>
            <a:custGeom>
              <a:rect b="b" l="l" r="r" t="t"/>
              <a:pathLst>
                <a:path extrusionOk="0" h="26221" w="30569">
                  <a:moveTo>
                    <a:pt x="28737" y="1"/>
                  </a:moveTo>
                  <a:cubicBezTo>
                    <a:pt x="28737" y="1"/>
                    <a:pt x="28737" y="2"/>
                    <a:pt x="28737" y="2"/>
                  </a:cubicBezTo>
                  <a:lnTo>
                    <a:pt x="28737" y="2"/>
                  </a:lnTo>
                  <a:cubicBezTo>
                    <a:pt x="28742" y="2"/>
                    <a:pt x="28746" y="1"/>
                    <a:pt x="28751" y="1"/>
                  </a:cubicBezTo>
                  <a:close/>
                  <a:moveTo>
                    <a:pt x="23784" y="861"/>
                  </a:moveTo>
                  <a:cubicBezTo>
                    <a:pt x="24439" y="861"/>
                    <a:pt x="25167" y="1051"/>
                    <a:pt x="25301" y="1378"/>
                  </a:cubicBezTo>
                  <a:cubicBezTo>
                    <a:pt x="25399" y="1640"/>
                    <a:pt x="24537" y="1897"/>
                    <a:pt x="23774" y="1897"/>
                  </a:cubicBezTo>
                  <a:cubicBezTo>
                    <a:pt x="23212" y="1897"/>
                    <a:pt x="22705" y="1757"/>
                    <a:pt x="22674" y="1378"/>
                  </a:cubicBezTo>
                  <a:cubicBezTo>
                    <a:pt x="22647" y="1019"/>
                    <a:pt x="23185" y="861"/>
                    <a:pt x="23784" y="861"/>
                  </a:cubicBezTo>
                  <a:close/>
                  <a:moveTo>
                    <a:pt x="5820" y="932"/>
                  </a:moveTo>
                  <a:cubicBezTo>
                    <a:pt x="6511" y="932"/>
                    <a:pt x="7204" y="1132"/>
                    <a:pt x="7142" y="1534"/>
                  </a:cubicBezTo>
                  <a:cubicBezTo>
                    <a:pt x="7089" y="1854"/>
                    <a:pt x="6688" y="1973"/>
                    <a:pt x="6215" y="1973"/>
                  </a:cubicBezTo>
                  <a:cubicBezTo>
                    <a:pt x="5406" y="1973"/>
                    <a:pt x="4386" y="1627"/>
                    <a:pt x="4529" y="1350"/>
                  </a:cubicBezTo>
                  <a:cubicBezTo>
                    <a:pt x="4665" y="1072"/>
                    <a:pt x="5242" y="932"/>
                    <a:pt x="5820" y="932"/>
                  </a:cubicBezTo>
                  <a:close/>
                  <a:moveTo>
                    <a:pt x="18231" y="1750"/>
                  </a:moveTo>
                  <a:cubicBezTo>
                    <a:pt x="18484" y="1750"/>
                    <a:pt x="18678" y="1980"/>
                    <a:pt x="18628" y="2244"/>
                  </a:cubicBezTo>
                  <a:cubicBezTo>
                    <a:pt x="18614" y="2400"/>
                    <a:pt x="18529" y="2542"/>
                    <a:pt x="18387" y="2628"/>
                  </a:cubicBezTo>
                  <a:cubicBezTo>
                    <a:pt x="18304" y="2675"/>
                    <a:pt x="18212" y="2702"/>
                    <a:pt x="18118" y="2702"/>
                  </a:cubicBezTo>
                  <a:cubicBezTo>
                    <a:pt x="18099" y="2702"/>
                    <a:pt x="18080" y="2701"/>
                    <a:pt x="18060" y="2699"/>
                  </a:cubicBezTo>
                  <a:cubicBezTo>
                    <a:pt x="17847" y="2699"/>
                    <a:pt x="17691" y="2542"/>
                    <a:pt x="17677" y="2329"/>
                  </a:cubicBezTo>
                  <a:cubicBezTo>
                    <a:pt x="17663" y="2216"/>
                    <a:pt x="17691" y="2102"/>
                    <a:pt x="17748" y="1989"/>
                  </a:cubicBezTo>
                  <a:cubicBezTo>
                    <a:pt x="17833" y="1861"/>
                    <a:pt x="17975" y="1762"/>
                    <a:pt x="18131" y="1762"/>
                  </a:cubicBezTo>
                  <a:cubicBezTo>
                    <a:pt x="18165" y="1753"/>
                    <a:pt x="18199" y="1750"/>
                    <a:pt x="18231" y="1750"/>
                  </a:cubicBezTo>
                  <a:close/>
                  <a:moveTo>
                    <a:pt x="14667" y="1691"/>
                  </a:moveTo>
                  <a:cubicBezTo>
                    <a:pt x="15121" y="1691"/>
                    <a:pt x="15348" y="2230"/>
                    <a:pt x="15036" y="2557"/>
                  </a:cubicBezTo>
                  <a:cubicBezTo>
                    <a:pt x="14934" y="2658"/>
                    <a:pt x="14807" y="2704"/>
                    <a:pt x="14681" y="2704"/>
                  </a:cubicBezTo>
                  <a:cubicBezTo>
                    <a:pt x="14421" y="2704"/>
                    <a:pt x="14170" y="2508"/>
                    <a:pt x="14170" y="2202"/>
                  </a:cubicBezTo>
                  <a:cubicBezTo>
                    <a:pt x="14170" y="1918"/>
                    <a:pt x="14397" y="1705"/>
                    <a:pt x="14667" y="1691"/>
                  </a:cubicBezTo>
                  <a:close/>
                  <a:moveTo>
                    <a:pt x="11127" y="1837"/>
                  </a:moveTo>
                  <a:cubicBezTo>
                    <a:pt x="11186" y="1837"/>
                    <a:pt x="11245" y="1845"/>
                    <a:pt x="11302" y="1861"/>
                  </a:cubicBezTo>
                  <a:cubicBezTo>
                    <a:pt x="11557" y="1946"/>
                    <a:pt x="11685" y="2244"/>
                    <a:pt x="11557" y="2486"/>
                  </a:cubicBezTo>
                  <a:cubicBezTo>
                    <a:pt x="11458" y="2656"/>
                    <a:pt x="11273" y="2784"/>
                    <a:pt x="11075" y="2798"/>
                  </a:cubicBezTo>
                  <a:cubicBezTo>
                    <a:pt x="11035" y="2809"/>
                    <a:pt x="10995" y="2814"/>
                    <a:pt x="10955" y="2814"/>
                  </a:cubicBezTo>
                  <a:cubicBezTo>
                    <a:pt x="10781" y="2814"/>
                    <a:pt x="10616" y="2716"/>
                    <a:pt x="10535" y="2542"/>
                  </a:cubicBezTo>
                  <a:cubicBezTo>
                    <a:pt x="10450" y="2344"/>
                    <a:pt x="10535" y="2102"/>
                    <a:pt x="10720" y="1989"/>
                  </a:cubicBezTo>
                  <a:cubicBezTo>
                    <a:pt x="10831" y="1887"/>
                    <a:pt x="10979" y="1837"/>
                    <a:pt x="11127" y="1837"/>
                  </a:cubicBezTo>
                  <a:close/>
                  <a:moveTo>
                    <a:pt x="24763" y="2234"/>
                  </a:moveTo>
                  <a:cubicBezTo>
                    <a:pt x="24873" y="2234"/>
                    <a:pt x="24952" y="2255"/>
                    <a:pt x="24989" y="2301"/>
                  </a:cubicBezTo>
                  <a:cubicBezTo>
                    <a:pt x="25243" y="2590"/>
                    <a:pt x="23558" y="4310"/>
                    <a:pt x="22586" y="4310"/>
                  </a:cubicBezTo>
                  <a:cubicBezTo>
                    <a:pt x="22364" y="4310"/>
                    <a:pt x="22180" y="4221"/>
                    <a:pt x="22064" y="4005"/>
                  </a:cubicBezTo>
                  <a:cubicBezTo>
                    <a:pt x="21678" y="3283"/>
                    <a:pt x="23985" y="2234"/>
                    <a:pt x="24763" y="2234"/>
                  </a:cubicBezTo>
                  <a:close/>
                  <a:moveTo>
                    <a:pt x="4954" y="2232"/>
                  </a:moveTo>
                  <a:cubicBezTo>
                    <a:pt x="5683" y="2232"/>
                    <a:pt x="8012" y="3478"/>
                    <a:pt x="7568" y="4189"/>
                  </a:cubicBezTo>
                  <a:cubicBezTo>
                    <a:pt x="7447" y="4378"/>
                    <a:pt x="7277" y="4457"/>
                    <a:pt x="7079" y="4457"/>
                  </a:cubicBezTo>
                  <a:cubicBezTo>
                    <a:pt x="6112" y="4457"/>
                    <a:pt x="4488" y="2570"/>
                    <a:pt x="4771" y="2287"/>
                  </a:cubicBezTo>
                  <a:cubicBezTo>
                    <a:pt x="4805" y="2249"/>
                    <a:pt x="4869" y="2232"/>
                    <a:pt x="4954" y="2232"/>
                  </a:cubicBezTo>
                  <a:close/>
                  <a:moveTo>
                    <a:pt x="4038" y="2121"/>
                  </a:moveTo>
                  <a:cubicBezTo>
                    <a:pt x="4502" y="2121"/>
                    <a:pt x="4910" y="4831"/>
                    <a:pt x="4018" y="4899"/>
                  </a:cubicBezTo>
                  <a:cubicBezTo>
                    <a:pt x="4010" y="4900"/>
                    <a:pt x="4001" y="4900"/>
                    <a:pt x="3993" y="4900"/>
                  </a:cubicBezTo>
                  <a:cubicBezTo>
                    <a:pt x="3240" y="4900"/>
                    <a:pt x="3344" y="2383"/>
                    <a:pt x="3990" y="2131"/>
                  </a:cubicBezTo>
                  <a:cubicBezTo>
                    <a:pt x="4006" y="2124"/>
                    <a:pt x="4022" y="2121"/>
                    <a:pt x="4038" y="2121"/>
                  </a:cubicBezTo>
                  <a:close/>
                  <a:moveTo>
                    <a:pt x="25731" y="2189"/>
                  </a:moveTo>
                  <a:cubicBezTo>
                    <a:pt x="25749" y="2189"/>
                    <a:pt x="25766" y="2193"/>
                    <a:pt x="25784" y="2202"/>
                  </a:cubicBezTo>
                  <a:cubicBezTo>
                    <a:pt x="26409" y="2493"/>
                    <a:pt x="26354" y="4960"/>
                    <a:pt x="25607" y="4960"/>
                  </a:cubicBezTo>
                  <a:cubicBezTo>
                    <a:pt x="25591" y="4960"/>
                    <a:pt x="25574" y="4959"/>
                    <a:pt x="25557" y="4956"/>
                  </a:cubicBezTo>
                  <a:cubicBezTo>
                    <a:pt x="24683" y="4833"/>
                    <a:pt x="25280" y="2189"/>
                    <a:pt x="25731" y="2189"/>
                  </a:cubicBezTo>
                  <a:close/>
                  <a:moveTo>
                    <a:pt x="14808" y="3900"/>
                  </a:moveTo>
                  <a:cubicBezTo>
                    <a:pt x="15879" y="3900"/>
                    <a:pt x="15254" y="5951"/>
                    <a:pt x="14936" y="5978"/>
                  </a:cubicBezTo>
                  <a:cubicBezTo>
                    <a:pt x="14929" y="5979"/>
                    <a:pt x="14922" y="5979"/>
                    <a:pt x="14915" y="5979"/>
                  </a:cubicBezTo>
                  <a:cubicBezTo>
                    <a:pt x="14406" y="5979"/>
                    <a:pt x="13729" y="4003"/>
                    <a:pt x="14709" y="3905"/>
                  </a:cubicBezTo>
                  <a:cubicBezTo>
                    <a:pt x="14744" y="3902"/>
                    <a:pt x="14777" y="3900"/>
                    <a:pt x="14808" y="3900"/>
                  </a:cubicBezTo>
                  <a:close/>
                  <a:moveTo>
                    <a:pt x="12217" y="4088"/>
                  </a:moveTo>
                  <a:cubicBezTo>
                    <a:pt x="13006" y="4088"/>
                    <a:pt x="13103" y="5909"/>
                    <a:pt x="12849" y="6035"/>
                  </a:cubicBezTo>
                  <a:cubicBezTo>
                    <a:pt x="12819" y="6051"/>
                    <a:pt x="12784" y="6059"/>
                    <a:pt x="12746" y="6059"/>
                  </a:cubicBezTo>
                  <a:cubicBezTo>
                    <a:pt x="12219" y="6059"/>
                    <a:pt x="11064" y="4586"/>
                    <a:pt x="11898" y="4175"/>
                  </a:cubicBezTo>
                  <a:cubicBezTo>
                    <a:pt x="12015" y="4115"/>
                    <a:pt x="12121" y="4088"/>
                    <a:pt x="12217" y="4088"/>
                  </a:cubicBezTo>
                  <a:close/>
                  <a:moveTo>
                    <a:pt x="17536" y="4232"/>
                  </a:moveTo>
                  <a:cubicBezTo>
                    <a:pt x="17625" y="4232"/>
                    <a:pt x="17724" y="4254"/>
                    <a:pt x="17833" y="4303"/>
                  </a:cubicBezTo>
                  <a:cubicBezTo>
                    <a:pt x="18702" y="4677"/>
                    <a:pt x="17594" y="6224"/>
                    <a:pt x="17070" y="6224"/>
                  </a:cubicBezTo>
                  <a:cubicBezTo>
                    <a:pt x="17038" y="6224"/>
                    <a:pt x="17008" y="6218"/>
                    <a:pt x="16981" y="6205"/>
                  </a:cubicBezTo>
                  <a:cubicBezTo>
                    <a:pt x="16712" y="6090"/>
                    <a:pt x="16720" y="4232"/>
                    <a:pt x="17536" y="4232"/>
                  </a:cubicBezTo>
                  <a:close/>
                  <a:moveTo>
                    <a:pt x="9763" y="5500"/>
                  </a:moveTo>
                  <a:cubicBezTo>
                    <a:pt x="10439" y="5500"/>
                    <a:pt x="11064" y="6917"/>
                    <a:pt x="10890" y="7114"/>
                  </a:cubicBezTo>
                  <a:cubicBezTo>
                    <a:pt x="10839" y="7172"/>
                    <a:pt x="10753" y="7197"/>
                    <a:pt x="10646" y="7197"/>
                  </a:cubicBezTo>
                  <a:cubicBezTo>
                    <a:pt x="10037" y="7197"/>
                    <a:pt x="8747" y="6365"/>
                    <a:pt x="9314" y="5737"/>
                  </a:cubicBezTo>
                  <a:cubicBezTo>
                    <a:pt x="9461" y="5570"/>
                    <a:pt x="9613" y="5500"/>
                    <a:pt x="9763" y="5500"/>
                  </a:cubicBezTo>
                  <a:close/>
                  <a:moveTo>
                    <a:pt x="20095" y="5630"/>
                  </a:moveTo>
                  <a:cubicBezTo>
                    <a:pt x="20255" y="5630"/>
                    <a:pt x="20414" y="5707"/>
                    <a:pt x="20559" y="5893"/>
                  </a:cubicBezTo>
                  <a:cubicBezTo>
                    <a:pt x="21062" y="6548"/>
                    <a:pt x="19810" y="7262"/>
                    <a:pt x="19179" y="7262"/>
                  </a:cubicBezTo>
                  <a:cubicBezTo>
                    <a:pt x="19045" y="7262"/>
                    <a:pt x="18938" y="7229"/>
                    <a:pt x="18884" y="7157"/>
                  </a:cubicBezTo>
                  <a:cubicBezTo>
                    <a:pt x="18735" y="6962"/>
                    <a:pt x="19427" y="5630"/>
                    <a:pt x="20095" y="5630"/>
                  </a:cubicBezTo>
                  <a:close/>
                  <a:moveTo>
                    <a:pt x="7653" y="7593"/>
                  </a:moveTo>
                  <a:cubicBezTo>
                    <a:pt x="8289" y="7593"/>
                    <a:pt x="9157" y="8539"/>
                    <a:pt x="9073" y="8761"/>
                  </a:cubicBezTo>
                  <a:cubicBezTo>
                    <a:pt x="9015" y="8911"/>
                    <a:pt x="8770" y="8983"/>
                    <a:pt x="8470" y="8983"/>
                  </a:cubicBezTo>
                  <a:cubicBezTo>
                    <a:pt x="7805" y="8983"/>
                    <a:pt x="6873" y="8630"/>
                    <a:pt x="7128" y="7994"/>
                  </a:cubicBezTo>
                  <a:cubicBezTo>
                    <a:pt x="7244" y="7704"/>
                    <a:pt x="7435" y="7593"/>
                    <a:pt x="7653" y="7593"/>
                  </a:cubicBezTo>
                  <a:close/>
                  <a:moveTo>
                    <a:pt x="22035" y="7869"/>
                  </a:moveTo>
                  <a:cubicBezTo>
                    <a:pt x="22273" y="7869"/>
                    <a:pt x="22474" y="7989"/>
                    <a:pt x="22575" y="8307"/>
                  </a:cubicBezTo>
                  <a:cubicBezTo>
                    <a:pt x="22776" y="8918"/>
                    <a:pt x="21961" y="9207"/>
                    <a:pt x="21313" y="9207"/>
                  </a:cubicBezTo>
                  <a:cubicBezTo>
                    <a:pt x="20952" y="9207"/>
                    <a:pt x="20643" y="9118"/>
                    <a:pt x="20587" y="8946"/>
                  </a:cubicBezTo>
                  <a:cubicBezTo>
                    <a:pt x="20515" y="8719"/>
                    <a:pt x="21403" y="7869"/>
                    <a:pt x="22035" y="7869"/>
                  </a:cubicBezTo>
                  <a:close/>
                  <a:moveTo>
                    <a:pt x="4669" y="6639"/>
                  </a:moveTo>
                  <a:cubicBezTo>
                    <a:pt x="5508" y="6639"/>
                    <a:pt x="5636" y="10504"/>
                    <a:pt x="2953" y="11345"/>
                  </a:cubicBezTo>
                  <a:cubicBezTo>
                    <a:pt x="2950" y="11346"/>
                    <a:pt x="2947" y="11347"/>
                    <a:pt x="2945" y="11347"/>
                  </a:cubicBezTo>
                  <a:cubicBezTo>
                    <a:pt x="2833" y="11347"/>
                    <a:pt x="3639" y="10395"/>
                    <a:pt x="3848" y="9130"/>
                  </a:cubicBezTo>
                  <a:cubicBezTo>
                    <a:pt x="4089" y="7710"/>
                    <a:pt x="3890" y="7029"/>
                    <a:pt x="4501" y="6688"/>
                  </a:cubicBezTo>
                  <a:cubicBezTo>
                    <a:pt x="4560" y="6655"/>
                    <a:pt x="4616" y="6639"/>
                    <a:pt x="4669" y="6639"/>
                  </a:cubicBezTo>
                  <a:close/>
                  <a:moveTo>
                    <a:pt x="24382" y="6883"/>
                  </a:moveTo>
                  <a:cubicBezTo>
                    <a:pt x="24435" y="6883"/>
                    <a:pt x="24490" y="6898"/>
                    <a:pt x="24549" y="6930"/>
                  </a:cubicBezTo>
                  <a:cubicBezTo>
                    <a:pt x="25145" y="7256"/>
                    <a:pt x="24975" y="7952"/>
                    <a:pt x="25216" y="9372"/>
                  </a:cubicBezTo>
                  <a:cubicBezTo>
                    <a:pt x="25438" y="10622"/>
                    <a:pt x="26259" y="11574"/>
                    <a:pt x="26134" y="11574"/>
                  </a:cubicBezTo>
                  <a:cubicBezTo>
                    <a:pt x="26131" y="11574"/>
                    <a:pt x="26128" y="11573"/>
                    <a:pt x="26125" y="11572"/>
                  </a:cubicBezTo>
                  <a:cubicBezTo>
                    <a:pt x="23438" y="10757"/>
                    <a:pt x="23532" y="6883"/>
                    <a:pt x="24382" y="6883"/>
                  </a:cubicBezTo>
                  <a:close/>
                  <a:moveTo>
                    <a:pt x="6569" y="10434"/>
                  </a:moveTo>
                  <a:cubicBezTo>
                    <a:pt x="7194" y="10434"/>
                    <a:pt x="8065" y="11036"/>
                    <a:pt x="8036" y="11246"/>
                  </a:cubicBezTo>
                  <a:cubicBezTo>
                    <a:pt x="8002" y="11495"/>
                    <a:pt x="7473" y="11670"/>
                    <a:pt x="6958" y="11670"/>
                  </a:cubicBezTo>
                  <a:cubicBezTo>
                    <a:pt x="6417" y="11670"/>
                    <a:pt x="5891" y="11478"/>
                    <a:pt x="5963" y="10976"/>
                  </a:cubicBezTo>
                  <a:cubicBezTo>
                    <a:pt x="6019" y="10576"/>
                    <a:pt x="6265" y="10434"/>
                    <a:pt x="6569" y="10434"/>
                  </a:cubicBezTo>
                  <a:close/>
                  <a:moveTo>
                    <a:pt x="22890" y="10779"/>
                  </a:moveTo>
                  <a:cubicBezTo>
                    <a:pt x="23226" y="10779"/>
                    <a:pt x="23496" y="10929"/>
                    <a:pt x="23526" y="11359"/>
                  </a:cubicBezTo>
                  <a:cubicBezTo>
                    <a:pt x="23559" y="11820"/>
                    <a:pt x="23123" y="11991"/>
                    <a:pt x="22640" y="11991"/>
                  </a:cubicBezTo>
                  <a:cubicBezTo>
                    <a:pt x="22082" y="11991"/>
                    <a:pt x="21462" y="11761"/>
                    <a:pt x="21439" y="11487"/>
                  </a:cubicBezTo>
                  <a:cubicBezTo>
                    <a:pt x="21430" y="11285"/>
                    <a:pt x="22272" y="10779"/>
                    <a:pt x="22890" y="10779"/>
                  </a:cubicBezTo>
                  <a:close/>
                  <a:moveTo>
                    <a:pt x="6589" y="13058"/>
                  </a:moveTo>
                  <a:cubicBezTo>
                    <a:pt x="7187" y="13058"/>
                    <a:pt x="7929" y="13397"/>
                    <a:pt x="7937" y="13588"/>
                  </a:cubicBezTo>
                  <a:cubicBezTo>
                    <a:pt x="7954" y="13902"/>
                    <a:pt x="7193" y="14257"/>
                    <a:pt x="6585" y="14257"/>
                  </a:cubicBezTo>
                  <a:cubicBezTo>
                    <a:pt x="6201" y="14257"/>
                    <a:pt x="5877" y="14115"/>
                    <a:pt x="5850" y="13730"/>
                  </a:cubicBezTo>
                  <a:cubicBezTo>
                    <a:pt x="5820" y="13226"/>
                    <a:pt x="6169" y="13058"/>
                    <a:pt x="6589" y="13058"/>
                  </a:cubicBezTo>
                  <a:close/>
                  <a:moveTo>
                    <a:pt x="22635" y="13393"/>
                  </a:moveTo>
                  <a:cubicBezTo>
                    <a:pt x="23109" y="13393"/>
                    <a:pt x="23519" y="13573"/>
                    <a:pt x="23441" y="14128"/>
                  </a:cubicBezTo>
                  <a:cubicBezTo>
                    <a:pt x="23396" y="14472"/>
                    <a:pt x="23120" y="14601"/>
                    <a:pt x="22784" y="14601"/>
                  </a:cubicBezTo>
                  <a:cubicBezTo>
                    <a:pt x="22163" y="14601"/>
                    <a:pt x="21336" y="14161"/>
                    <a:pt x="21382" y="13830"/>
                  </a:cubicBezTo>
                  <a:cubicBezTo>
                    <a:pt x="21406" y="13652"/>
                    <a:pt x="22067" y="13393"/>
                    <a:pt x="22635" y="13393"/>
                  </a:cubicBezTo>
                  <a:close/>
                  <a:moveTo>
                    <a:pt x="2857" y="11797"/>
                  </a:moveTo>
                  <a:cubicBezTo>
                    <a:pt x="2860" y="11797"/>
                    <a:pt x="2864" y="11798"/>
                    <a:pt x="2868" y="11800"/>
                  </a:cubicBezTo>
                  <a:cubicBezTo>
                    <a:pt x="5555" y="12615"/>
                    <a:pt x="5448" y="16489"/>
                    <a:pt x="4609" y="16489"/>
                  </a:cubicBezTo>
                  <a:cubicBezTo>
                    <a:pt x="4556" y="16489"/>
                    <a:pt x="4501" y="16474"/>
                    <a:pt x="4444" y="16442"/>
                  </a:cubicBezTo>
                  <a:cubicBezTo>
                    <a:pt x="3834" y="16102"/>
                    <a:pt x="4018" y="15420"/>
                    <a:pt x="3777" y="14000"/>
                  </a:cubicBezTo>
                  <a:cubicBezTo>
                    <a:pt x="3556" y="12758"/>
                    <a:pt x="2758" y="11797"/>
                    <a:pt x="2857" y="11797"/>
                  </a:cubicBezTo>
                  <a:close/>
                  <a:moveTo>
                    <a:pt x="26233" y="12025"/>
                  </a:moveTo>
                  <a:cubicBezTo>
                    <a:pt x="26359" y="12025"/>
                    <a:pt x="25538" y="12991"/>
                    <a:pt x="25344" y="14242"/>
                  </a:cubicBezTo>
                  <a:cubicBezTo>
                    <a:pt x="25116" y="15661"/>
                    <a:pt x="25301" y="16343"/>
                    <a:pt x="24705" y="16684"/>
                  </a:cubicBezTo>
                  <a:cubicBezTo>
                    <a:pt x="24646" y="16717"/>
                    <a:pt x="24589" y="16733"/>
                    <a:pt x="24536" y="16733"/>
                  </a:cubicBezTo>
                  <a:cubicBezTo>
                    <a:pt x="23696" y="16733"/>
                    <a:pt x="23555" y="12881"/>
                    <a:pt x="26224" y="12027"/>
                  </a:cubicBezTo>
                  <a:cubicBezTo>
                    <a:pt x="26228" y="12026"/>
                    <a:pt x="26231" y="12025"/>
                    <a:pt x="26233" y="12025"/>
                  </a:cubicBezTo>
                  <a:close/>
                  <a:moveTo>
                    <a:pt x="8511" y="15422"/>
                  </a:moveTo>
                  <a:cubicBezTo>
                    <a:pt x="8559" y="15422"/>
                    <a:pt x="8596" y="15430"/>
                    <a:pt x="8618" y="15448"/>
                  </a:cubicBezTo>
                  <a:cubicBezTo>
                    <a:pt x="8945" y="15739"/>
                    <a:pt x="8250" y="17165"/>
                    <a:pt x="7572" y="17165"/>
                  </a:cubicBezTo>
                  <a:cubicBezTo>
                    <a:pt x="7454" y="17165"/>
                    <a:pt x="7338" y="17123"/>
                    <a:pt x="7227" y="17024"/>
                  </a:cubicBezTo>
                  <a:cubicBezTo>
                    <a:pt x="6401" y="16276"/>
                    <a:pt x="8027" y="15422"/>
                    <a:pt x="8511" y="15422"/>
                  </a:cubicBezTo>
                  <a:close/>
                  <a:moveTo>
                    <a:pt x="20651" y="15624"/>
                  </a:moveTo>
                  <a:cubicBezTo>
                    <a:pt x="21112" y="15624"/>
                    <a:pt x="22711" y="16616"/>
                    <a:pt x="21823" y="17308"/>
                  </a:cubicBezTo>
                  <a:cubicBezTo>
                    <a:pt x="21718" y="17390"/>
                    <a:pt x="21612" y="17425"/>
                    <a:pt x="21507" y="17425"/>
                  </a:cubicBezTo>
                  <a:cubicBezTo>
                    <a:pt x="20826" y="17425"/>
                    <a:pt x="20202" y="15918"/>
                    <a:pt x="20559" y="15647"/>
                  </a:cubicBezTo>
                  <a:cubicBezTo>
                    <a:pt x="20579" y="15631"/>
                    <a:pt x="20611" y="15624"/>
                    <a:pt x="20651" y="15624"/>
                  </a:cubicBezTo>
                  <a:close/>
                  <a:moveTo>
                    <a:pt x="10240" y="16733"/>
                  </a:moveTo>
                  <a:cubicBezTo>
                    <a:pt x="10255" y="16733"/>
                    <a:pt x="10268" y="16736"/>
                    <a:pt x="10280" y="16740"/>
                  </a:cubicBezTo>
                  <a:cubicBezTo>
                    <a:pt x="10724" y="16910"/>
                    <a:pt x="10495" y="18728"/>
                    <a:pt x="9724" y="18728"/>
                  </a:cubicBezTo>
                  <a:cubicBezTo>
                    <a:pt x="9658" y="18728"/>
                    <a:pt x="9587" y="18715"/>
                    <a:pt x="9513" y="18686"/>
                  </a:cubicBezTo>
                  <a:cubicBezTo>
                    <a:pt x="8434" y="18248"/>
                    <a:pt x="9865" y="16733"/>
                    <a:pt x="10240" y="16733"/>
                  </a:cubicBezTo>
                  <a:close/>
                  <a:moveTo>
                    <a:pt x="18827" y="16821"/>
                  </a:moveTo>
                  <a:cubicBezTo>
                    <a:pt x="19191" y="16821"/>
                    <a:pt x="20555" y="18455"/>
                    <a:pt x="19423" y="18828"/>
                  </a:cubicBezTo>
                  <a:cubicBezTo>
                    <a:pt x="19361" y="18847"/>
                    <a:pt x="19303" y="18856"/>
                    <a:pt x="19248" y="18856"/>
                  </a:cubicBezTo>
                  <a:cubicBezTo>
                    <a:pt x="18454" y="18856"/>
                    <a:pt x="18347" y="16972"/>
                    <a:pt x="18798" y="16826"/>
                  </a:cubicBezTo>
                  <a:cubicBezTo>
                    <a:pt x="18807" y="16823"/>
                    <a:pt x="18817" y="16821"/>
                    <a:pt x="18827" y="16821"/>
                  </a:cubicBezTo>
                  <a:close/>
                  <a:moveTo>
                    <a:pt x="14925" y="6147"/>
                  </a:moveTo>
                  <a:cubicBezTo>
                    <a:pt x="16660" y="6147"/>
                    <a:pt x="18150" y="6826"/>
                    <a:pt x="19238" y="8080"/>
                  </a:cubicBezTo>
                  <a:lnTo>
                    <a:pt x="19253" y="8065"/>
                  </a:lnTo>
                  <a:cubicBezTo>
                    <a:pt x="20729" y="9798"/>
                    <a:pt x="21141" y="12211"/>
                    <a:pt x="20942" y="13305"/>
                  </a:cubicBezTo>
                  <a:cubicBezTo>
                    <a:pt x="20644" y="14980"/>
                    <a:pt x="19040" y="15718"/>
                    <a:pt x="18174" y="16116"/>
                  </a:cubicBezTo>
                  <a:cubicBezTo>
                    <a:pt x="18074" y="16173"/>
                    <a:pt x="17946" y="16229"/>
                    <a:pt x="17861" y="16272"/>
                  </a:cubicBezTo>
                  <a:cubicBezTo>
                    <a:pt x="17861" y="16329"/>
                    <a:pt x="17875" y="16400"/>
                    <a:pt x="17890" y="16456"/>
                  </a:cubicBezTo>
                  <a:cubicBezTo>
                    <a:pt x="18003" y="17266"/>
                    <a:pt x="18202" y="18615"/>
                    <a:pt x="17464" y="19083"/>
                  </a:cubicBezTo>
                  <a:cubicBezTo>
                    <a:pt x="17151" y="19282"/>
                    <a:pt x="16299" y="19410"/>
                    <a:pt x="15362" y="19410"/>
                  </a:cubicBezTo>
                  <a:cubicBezTo>
                    <a:pt x="14156" y="19410"/>
                    <a:pt x="12793" y="19253"/>
                    <a:pt x="12253" y="18828"/>
                  </a:cubicBezTo>
                  <a:cubicBezTo>
                    <a:pt x="11884" y="18544"/>
                    <a:pt x="11926" y="17947"/>
                    <a:pt x="11969" y="17323"/>
                  </a:cubicBezTo>
                  <a:cubicBezTo>
                    <a:pt x="11983" y="17095"/>
                    <a:pt x="11997" y="16854"/>
                    <a:pt x="11969" y="16613"/>
                  </a:cubicBezTo>
                  <a:cubicBezTo>
                    <a:pt x="11898" y="16584"/>
                    <a:pt x="11742" y="16542"/>
                    <a:pt x="11614" y="16499"/>
                  </a:cubicBezTo>
                  <a:cubicBezTo>
                    <a:pt x="10762" y="16258"/>
                    <a:pt x="8987" y="15732"/>
                    <a:pt x="8803" y="13603"/>
                  </a:cubicBezTo>
                  <a:cubicBezTo>
                    <a:pt x="8675" y="12282"/>
                    <a:pt x="9058" y="9698"/>
                    <a:pt x="10606" y="7966"/>
                  </a:cubicBezTo>
                  <a:cubicBezTo>
                    <a:pt x="11657" y="6788"/>
                    <a:pt x="13048" y="6177"/>
                    <a:pt x="14766" y="6149"/>
                  </a:cubicBezTo>
                  <a:cubicBezTo>
                    <a:pt x="14819" y="6147"/>
                    <a:pt x="14872" y="6147"/>
                    <a:pt x="14925" y="6147"/>
                  </a:cubicBezTo>
                  <a:close/>
                  <a:moveTo>
                    <a:pt x="6313" y="17862"/>
                  </a:moveTo>
                  <a:cubicBezTo>
                    <a:pt x="6420" y="17862"/>
                    <a:pt x="6523" y="17901"/>
                    <a:pt x="6616" y="17990"/>
                  </a:cubicBezTo>
                  <a:cubicBezTo>
                    <a:pt x="7140" y="18487"/>
                    <a:pt x="5364" y="20064"/>
                    <a:pt x="4894" y="20064"/>
                  </a:cubicBezTo>
                  <a:cubicBezTo>
                    <a:pt x="4868" y="20064"/>
                    <a:pt x="4845" y="20059"/>
                    <a:pt x="4827" y="20049"/>
                  </a:cubicBezTo>
                  <a:cubicBezTo>
                    <a:pt x="4541" y="19874"/>
                    <a:pt x="5545" y="17862"/>
                    <a:pt x="6313" y="17862"/>
                  </a:cubicBezTo>
                  <a:close/>
                  <a:moveTo>
                    <a:pt x="24730" y="17726"/>
                  </a:moveTo>
                  <a:cubicBezTo>
                    <a:pt x="25365" y="17726"/>
                    <a:pt x="26009" y="19918"/>
                    <a:pt x="25727" y="20120"/>
                  </a:cubicBezTo>
                  <a:cubicBezTo>
                    <a:pt x="25713" y="20129"/>
                    <a:pt x="25695" y="20134"/>
                    <a:pt x="25675" y="20134"/>
                  </a:cubicBezTo>
                  <a:cubicBezTo>
                    <a:pt x="25260" y="20134"/>
                    <a:pt x="23726" y="18128"/>
                    <a:pt x="24620" y="17748"/>
                  </a:cubicBezTo>
                  <a:cubicBezTo>
                    <a:pt x="24656" y="17733"/>
                    <a:pt x="24693" y="17726"/>
                    <a:pt x="24730" y="17726"/>
                  </a:cubicBezTo>
                  <a:close/>
                  <a:moveTo>
                    <a:pt x="26654" y="18257"/>
                  </a:moveTo>
                  <a:cubicBezTo>
                    <a:pt x="26667" y="18257"/>
                    <a:pt x="26679" y="18258"/>
                    <a:pt x="26692" y="18260"/>
                  </a:cubicBezTo>
                  <a:cubicBezTo>
                    <a:pt x="27260" y="18331"/>
                    <a:pt x="26792" y="20148"/>
                    <a:pt x="26281" y="20247"/>
                  </a:cubicBezTo>
                  <a:cubicBezTo>
                    <a:pt x="26276" y="20248"/>
                    <a:pt x="26271" y="20248"/>
                    <a:pt x="26266" y="20248"/>
                  </a:cubicBezTo>
                  <a:cubicBezTo>
                    <a:pt x="26092" y="20248"/>
                    <a:pt x="26027" y="19751"/>
                    <a:pt x="26082" y="19253"/>
                  </a:cubicBezTo>
                  <a:cubicBezTo>
                    <a:pt x="26150" y="18762"/>
                    <a:pt x="26337" y="18257"/>
                    <a:pt x="26654" y="18257"/>
                  </a:cubicBezTo>
                  <a:close/>
                  <a:moveTo>
                    <a:pt x="3755" y="18140"/>
                  </a:moveTo>
                  <a:cubicBezTo>
                    <a:pt x="4101" y="18140"/>
                    <a:pt x="4321" y="18689"/>
                    <a:pt x="4402" y="19225"/>
                  </a:cubicBezTo>
                  <a:cubicBezTo>
                    <a:pt x="4498" y="19792"/>
                    <a:pt x="4447" y="20319"/>
                    <a:pt x="4260" y="20319"/>
                  </a:cubicBezTo>
                  <a:cubicBezTo>
                    <a:pt x="4255" y="20319"/>
                    <a:pt x="4250" y="20319"/>
                    <a:pt x="4245" y="20318"/>
                  </a:cubicBezTo>
                  <a:cubicBezTo>
                    <a:pt x="3677" y="20247"/>
                    <a:pt x="3067" y="18260"/>
                    <a:pt x="3692" y="18146"/>
                  </a:cubicBezTo>
                  <a:cubicBezTo>
                    <a:pt x="3713" y="18142"/>
                    <a:pt x="3734" y="18140"/>
                    <a:pt x="3755" y="18140"/>
                  </a:cubicBezTo>
                  <a:close/>
                  <a:moveTo>
                    <a:pt x="6408" y="19936"/>
                  </a:moveTo>
                  <a:cubicBezTo>
                    <a:pt x="6607" y="19936"/>
                    <a:pt x="6764" y="19996"/>
                    <a:pt x="6829" y="20148"/>
                  </a:cubicBezTo>
                  <a:cubicBezTo>
                    <a:pt x="7011" y="20565"/>
                    <a:pt x="5983" y="20975"/>
                    <a:pt x="5314" y="20975"/>
                  </a:cubicBezTo>
                  <a:cubicBezTo>
                    <a:pt x="5095" y="20975"/>
                    <a:pt x="4915" y="20931"/>
                    <a:pt x="4827" y="20829"/>
                  </a:cubicBezTo>
                  <a:cubicBezTo>
                    <a:pt x="4631" y="20600"/>
                    <a:pt x="5750" y="19936"/>
                    <a:pt x="6408" y="19936"/>
                  </a:cubicBezTo>
                  <a:close/>
                  <a:moveTo>
                    <a:pt x="23995" y="19652"/>
                  </a:moveTo>
                  <a:cubicBezTo>
                    <a:pt x="24626" y="19652"/>
                    <a:pt x="25786" y="20713"/>
                    <a:pt x="25514" y="20915"/>
                  </a:cubicBezTo>
                  <a:cubicBezTo>
                    <a:pt x="25454" y="20961"/>
                    <a:pt x="25367" y="20981"/>
                    <a:pt x="25264" y="20981"/>
                  </a:cubicBezTo>
                  <a:cubicBezTo>
                    <a:pt x="24636" y="20981"/>
                    <a:pt x="23392" y="20220"/>
                    <a:pt x="23697" y="19793"/>
                  </a:cubicBezTo>
                  <a:cubicBezTo>
                    <a:pt x="23765" y="19694"/>
                    <a:pt x="23869" y="19652"/>
                    <a:pt x="23995" y="19652"/>
                  </a:cubicBezTo>
                  <a:close/>
                  <a:moveTo>
                    <a:pt x="21354" y="20333"/>
                  </a:moveTo>
                  <a:cubicBezTo>
                    <a:pt x="21567" y="20333"/>
                    <a:pt x="21737" y="20503"/>
                    <a:pt x="21737" y="20716"/>
                  </a:cubicBezTo>
                  <a:cubicBezTo>
                    <a:pt x="21747" y="20949"/>
                    <a:pt x="21550" y="21110"/>
                    <a:pt x="21347" y="21110"/>
                  </a:cubicBezTo>
                  <a:cubicBezTo>
                    <a:pt x="21254" y="21110"/>
                    <a:pt x="21160" y="21076"/>
                    <a:pt x="21084" y="21000"/>
                  </a:cubicBezTo>
                  <a:cubicBezTo>
                    <a:pt x="20843" y="20758"/>
                    <a:pt x="21013" y="20333"/>
                    <a:pt x="21354" y="20333"/>
                  </a:cubicBezTo>
                  <a:close/>
                  <a:moveTo>
                    <a:pt x="17548" y="20533"/>
                  </a:moveTo>
                  <a:cubicBezTo>
                    <a:pt x="17875" y="20533"/>
                    <a:pt x="18201" y="20739"/>
                    <a:pt x="17932" y="21156"/>
                  </a:cubicBezTo>
                  <a:lnTo>
                    <a:pt x="17890" y="21227"/>
                  </a:lnTo>
                  <a:cubicBezTo>
                    <a:pt x="17812" y="21348"/>
                    <a:pt x="17680" y="21408"/>
                    <a:pt x="17549" y="21408"/>
                  </a:cubicBezTo>
                  <a:cubicBezTo>
                    <a:pt x="17418" y="21408"/>
                    <a:pt x="17286" y="21348"/>
                    <a:pt x="17208" y="21227"/>
                  </a:cubicBezTo>
                  <a:cubicBezTo>
                    <a:pt x="17194" y="21199"/>
                    <a:pt x="17180" y="21170"/>
                    <a:pt x="17166" y="21156"/>
                  </a:cubicBezTo>
                  <a:cubicBezTo>
                    <a:pt x="16888" y="20743"/>
                    <a:pt x="17218" y="20533"/>
                    <a:pt x="17548" y="20533"/>
                  </a:cubicBezTo>
                  <a:close/>
                  <a:moveTo>
                    <a:pt x="10247" y="20742"/>
                  </a:moveTo>
                  <a:cubicBezTo>
                    <a:pt x="10309" y="20742"/>
                    <a:pt x="10374" y="20756"/>
                    <a:pt x="10436" y="20787"/>
                  </a:cubicBezTo>
                  <a:cubicBezTo>
                    <a:pt x="10507" y="20829"/>
                    <a:pt x="10563" y="20886"/>
                    <a:pt x="10592" y="20957"/>
                  </a:cubicBezTo>
                  <a:cubicBezTo>
                    <a:pt x="10720" y="21170"/>
                    <a:pt x="10606" y="21440"/>
                    <a:pt x="10379" y="21511"/>
                  </a:cubicBezTo>
                  <a:lnTo>
                    <a:pt x="10336" y="21511"/>
                  </a:lnTo>
                  <a:cubicBezTo>
                    <a:pt x="10302" y="21520"/>
                    <a:pt x="10269" y="21524"/>
                    <a:pt x="10236" y="21524"/>
                  </a:cubicBezTo>
                  <a:cubicBezTo>
                    <a:pt x="10007" y="21524"/>
                    <a:pt x="9816" y="21321"/>
                    <a:pt x="9854" y="21085"/>
                  </a:cubicBezTo>
                  <a:cubicBezTo>
                    <a:pt x="9875" y="20881"/>
                    <a:pt x="10051" y="20742"/>
                    <a:pt x="10247" y="20742"/>
                  </a:cubicBezTo>
                  <a:close/>
                  <a:moveTo>
                    <a:pt x="13488" y="20844"/>
                  </a:moveTo>
                  <a:cubicBezTo>
                    <a:pt x="13943" y="20844"/>
                    <a:pt x="13943" y="21554"/>
                    <a:pt x="13488" y="21554"/>
                  </a:cubicBezTo>
                  <a:cubicBezTo>
                    <a:pt x="13020" y="21554"/>
                    <a:pt x="13020" y="20844"/>
                    <a:pt x="13488" y="20844"/>
                  </a:cubicBezTo>
                  <a:close/>
                  <a:moveTo>
                    <a:pt x="11827" y="21468"/>
                  </a:moveTo>
                  <a:cubicBezTo>
                    <a:pt x="12097" y="21468"/>
                    <a:pt x="12310" y="21724"/>
                    <a:pt x="12239" y="21994"/>
                  </a:cubicBezTo>
                  <a:lnTo>
                    <a:pt x="12239" y="22008"/>
                  </a:lnTo>
                  <a:lnTo>
                    <a:pt x="12239" y="22022"/>
                  </a:lnTo>
                  <a:cubicBezTo>
                    <a:pt x="12196" y="22192"/>
                    <a:pt x="12026" y="22320"/>
                    <a:pt x="11841" y="22320"/>
                  </a:cubicBezTo>
                  <a:lnTo>
                    <a:pt x="11799" y="22320"/>
                  </a:lnTo>
                  <a:cubicBezTo>
                    <a:pt x="11787" y="22322"/>
                    <a:pt x="11775" y="22322"/>
                    <a:pt x="11764" y="22322"/>
                  </a:cubicBezTo>
                  <a:cubicBezTo>
                    <a:pt x="11665" y="22322"/>
                    <a:pt x="11578" y="22270"/>
                    <a:pt x="11515" y="22207"/>
                  </a:cubicBezTo>
                  <a:cubicBezTo>
                    <a:pt x="11401" y="22079"/>
                    <a:pt x="11359" y="21894"/>
                    <a:pt x="11430" y="21738"/>
                  </a:cubicBezTo>
                  <a:cubicBezTo>
                    <a:pt x="11486" y="21568"/>
                    <a:pt x="11643" y="21468"/>
                    <a:pt x="11813" y="21468"/>
                  </a:cubicBezTo>
                  <a:close/>
                  <a:moveTo>
                    <a:pt x="19579" y="21504"/>
                  </a:moveTo>
                  <a:cubicBezTo>
                    <a:pt x="19618" y="21504"/>
                    <a:pt x="19657" y="21511"/>
                    <a:pt x="19693" y="21525"/>
                  </a:cubicBezTo>
                  <a:cubicBezTo>
                    <a:pt x="19920" y="21582"/>
                    <a:pt x="20062" y="21823"/>
                    <a:pt x="20005" y="22051"/>
                  </a:cubicBezTo>
                  <a:cubicBezTo>
                    <a:pt x="20005" y="22079"/>
                    <a:pt x="19991" y="22107"/>
                    <a:pt x="19991" y="22136"/>
                  </a:cubicBezTo>
                  <a:cubicBezTo>
                    <a:pt x="19948" y="22336"/>
                    <a:pt x="19768" y="22439"/>
                    <a:pt x="19589" y="22439"/>
                  </a:cubicBezTo>
                  <a:cubicBezTo>
                    <a:pt x="19413" y="22439"/>
                    <a:pt x="19238" y="22340"/>
                    <a:pt x="19196" y="22136"/>
                  </a:cubicBezTo>
                  <a:cubicBezTo>
                    <a:pt x="19196" y="22107"/>
                    <a:pt x="19182" y="22079"/>
                    <a:pt x="19167" y="22051"/>
                  </a:cubicBezTo>
                  <a:cubicBezTo>
                    <a:pt x="19111" y="21823"/>
                    <a:pt x="19238" y="21596"/>
                    <a:pt x="19466" y="21525"/>
                  </a:cubicBezTo>
                  <a:cubicBezTo>
                    <a:pt x="19501" y="21511"/>
                    <a:pt x="19540" y="21504"/>
                    <a:pt x="19579" y="21504"/>
                  </a:cubicBezTo>
                  <a:close/>
                  <a:moveTo>
                    <a:pt x="2265" y="714"/>
                  </a:moveTo>
                  <a:cubicBezTo>
                    <a:pt x="2336" y="714"/>
                    <a:pt x="2407" y="761"/>
                    <a:pt x="2414" y="853"/>
                  </a:cubicBezTo>
                  <a:cubicBezTo>
                    <a:pt x="2414" y="3153"/>
                    <a:pt x="2400" y="5453"/>
                    <a:pt x="2428" y="7739"/>
                  </a:cubicBezTo>
                  <a:cubicBezTo>
                    <a:pt x="2442" y="10039"/>
                    <a:pt x="2471" y="12339"/>
                    <a:pt x="2542" y="14625"/>
                  </a:cubicBezTo>
                  <a:cubicBezTo>
                    <a:pt x="2584" y="15775"/>
                    <a:pt x="2627" y="16925"/>
                    <a:pt x="2698" y="18061"/>
                  </a:cubicBezTo>
                  <a:cubicBezTo>
                    <a:pt x="2740" y="18629"/>
                    <a:pt x="2783" y="19197"/>
                    <a:pt x="2840" y="19765"/>
                  </a:cubicBezTo>
                  <a:cubicBezTo>
                    <a:pt x="2897" y="20333"/>
                    <a:pt x="2968" y="20900"/>
                    <a:pt x="3067" y="21440"/>
                  </a:cubicBezTo>
                  <a:cubicBezTo>
                    <a:pt x="3095" y="21568"/>
                    <a:pt x="3124" y="21710"/>
                    <a:pt x="3152" y="21823"/>
                  </a:cubicBezTo>
                  <a:cubicBezTo>
                    <a:pt x="3180" y="21937"/>
                    <a:pt x="3223" y="22036"/>
                    <a:pt x="3280" y="22136"/>
                  </a:cubicBezTo>
                  <a:lnTo>
                    <a:pt x="3294" y="22164"/>
                  </a:lnTo>
                  <a:lnTo>
                    <a:pt x="3280" y="22164"/>
                  </a:lnTo>
                  <a:lnTo>
                    <a:pt x="3322" y="22192"/>
                  </a:lnTo>
                  <a:lnTo>
                    <a:pt x="3493" y="22320"/>
                  </a:lnTo>
                  <a:cubicBezTo>
                    <a:pt x="3535" y="22363"/>
                    <a:pt x="3592" y="22405"/>
                    <a:pt x="3649" y="22420"/>
                  </a:cubicBezTo>
                  <a:cubicBezTo>
                    <a:pt x="3692" y="22462"/>
                    <a:pt x="3748" y="22476"/>
                    <a:pt x="3791" y="22505"/>
                  </a:cubicBezTo>
                  <a:cubicBezTo>
                    <a:pt x="4075" y="22638"/>
                    <a:pt x="4376" y="22704"/>
                    <a:pt x="4679" y="22704"/>
                  </a:cubicBezTo>
                  <a:cubicBezTo>
                    <a:pt x="4861" y="22704"/>
                    <a:pt x="5044" y="22681"/>
                    <a:pt x="5225" y="22633"/>
                  </a:cubicBezTo>
                  <a:cubicBezTo>
                    <a:pt x="5736" y="22505"/>
                    <a:pt x="6219" y="22292"/>
                    <a:pt x="6659" y="21980"/>
                  </a:cubicBezTo>
                  <a:cubicBezTo>
                    <a:pt x="7113" y="21667"/>
                    <a:pt x="7539" y="21326"/>
                    <a:pt x="7923" y="20929"/>
                  </a:cubicBezTo>
                  <a:cubicBezTo>
                    <a:pt x="8001" y="20851"/>
                    <a:pt x="8100" y="20812"/>
                    <a:pt x="8200" y="20812"/>
                  </a:cubicBezTo>
                  <a:cubicBezTo>
                    <a:pt x="8299" y="20812"/>
                    <a:pt x="8398" y="20851"/>
                    <a:pt x="8476" y="20929"/>
                  </a:cubicBezTo>
                  <a:cubicBezTo>
                    <a:pt x="8491" y="20957"/>
                    <a:pt x="8519" y="20971"/>
                    <a:pt x="8533" y="21000"/>
                  </a:cubicBezTo>
                  <a:lnTo>
                    <a:pt x="8533" y="21014"/>
                  </a:lnTo>
                  <a:cubicBezTo>
                    <a:pt x="8618" y="21170"/>
                    <a:pt x="8718" y="21312"/>
                    <a:pt x="8817" y="21454"/>
                  </a:cubicBezTo>
                  <a:cubicBezTo>
                    <a:pt x="8931" y="21596"/>
                    <a:pt x="9044" y="21738"/>
                    <a:pt x="9158" y="21866"/>
                  </a:cubicBezTo>
                  <a:cubicBezTo>
                    <a:pt x="9286" y="22008"/>
                    <a:pt x="9399" y="22136"/>
                    <a:pt x="9541" y="22263"/>
                  </a:cubicBezTo>
                  <a:cubicBezTo>
                    <a:pt x="9669" y="22377"/>
                    <a:pt x="9797" y="22491"/>
                    <a:pt x="9939" y="22604"/>
                  </a:cubicBezTo>
                  <a:cubicBezTo>
                    <a:pt x="10081" y="22704"/>
                    <a:pt x="10223" y="22803"/>
                    <a:pt x="10379" y="22888"/>
                  </a:cubicBezTo>
                  <a:cubicBezTo>
                    <a:pt x="10521" y="22973"/>
                    <a:pt x="10677" y="23044"/>
                    <a:pt x="10833" y="23101"/>
                  </a:cubicBezTo>
                  <a:cubicBezTo>
                    <a:pt x="10989" y="23158"/>
                    <a:pt x="11146" y="23201"/>
                    <a:pt x="11316" y="23229"/>
                  </a:cubicBezTo>
                  <a:lnTo>
                    <a:pt x="11557" y="23257"/>
                  </a:lnTo>
                  <a:lnTo>
                    <a:pt x="11813" y="23257"/>
                  </a:lnTo>
                  <a:cubicBezTo>
                    <a:pt x="11983" y="23257"/>
                    <a:pt x="12139" y="23229"/>
                    <a:pt x="12310" y="23201"/>
                  </a:cubicBezTo>
                  <a:cubicBezTo>
                    <a:pt x="12381" y="23186"/>
                    <a:pt x="12466" y="23158"/>
                    <a:pt x="12551" y="23130"/>
                  </a:cubicBezTo>
                  <a:cubicBezTo>
                    <a:pt x="12636" y="23115"/>
                    <a:pt x="12722" y="23087"/>
                    <a:pt x="12793" y="23044"/>
                  </a:cubicBezTo>
                  <a:cubicBezTo>
                    <a:pt x="12878" y="23016"/>
                    <a:pt x="12963" y="22988"/>
                    <a:pt x="13034" y="22945"/>
                  </a:cubicBezTo>
                  <a:lnTo>
                    <a:pt x="13275" y="22831"/>
                  </a:lnTo>
                  <a:cubicBezTo>
                    <a:pt x="13431" y="22746"/>
                    <a:pt x="13573" y="22647"/>
                    <a:pt x="13715" y="22547"/>
                  </a:cubicBezTo>
                  <a:cubicBezTo>
                    <a:pt x="13872" y="22448"/>
                    <a:pt x="14014" y="22349"/>
                    <a:pt x="14141" y="22221"/>
                  </a:cubicBezTo>
                  <a:cubicBezTo>
                    <a:pt x="14283" y="22107"/>
                    <a:pt x="14425" y="21994"/>
                    <a:pt x="14553" y="21866"/>
                  </a:cubicBezTo>
                  <a:cubicBezTo>
                    <a:pt x="14681" y="21752"/>
                    <a:pt x="14809" y="21610"/>
                    <a:pt x="14922" y="21483"/>
                  </a:cubicBezTo>
                  <a:cubicBezTo>
                    <a:pt x="15050" y="21341"/>
                    <a:pt x="15164" y="21199"/>
                    <a:pt x="15263" y="21071"/>
                  </a:cubicBezTo>
                  <a:cubicBezTo>
                    <a:pt x="15339" y="20961"/>
                    <a:pt x="15461" y="20901"/>
                    <a:pt x="15586" y="20901"/>
                  </a:cubicBezTo>
                  <a:cubicBezTo>
                    <a:pt x="15670" y="20901"/>
                    <a:pt x="15757" y="20928"/>
                    <a:pt x="15831" y="20986"/>
                  </a:cubicBezTo>
                  <a:cubicBezTo>
                    <a:pt x="15874" y="21014"/>
                    <a:pt x="15902" y="21042"/>
                    <a:pt x="15930" y="21085"/>
                  </a:cubicBezTo>
                  <a:cubicBezTo>
                    <a:pt x="16030" y="21227"/>
                    <a:pt x="16143" y="21369"/>
                    <a:pt x="16271" y="21511"/>
                  </a:cubicBezTo>
                  <a:cubicBezTo>
                    <a:pt x="16399" y="21653"/>
                    <a:pt x="16527" y="21795"/>
                    <a:pt x="16669" y="21923"/>
                  </a:cubicBezTo>
                  <a:cubicBezTo>
                    <a:pt x="16811" y="22051"/>
                    <a:pt x="16953" y="22178"/>
                    <a:pt x="17095" y="22292"/>
                  </a:cubicBezTo>
                  <a:lnTo>
                    <a:pt x="17336" y="22462"/>
                  </a:lnTo>
                  <a:lnTo>
                    <a:pt x="17563" y="22604"/>
                  </a:lnTo>
                  <a:cubicBezTo>
                    <a:pt x="17733" y="22704"/>
                    <a:pt x="17890" y="22803"/>
                    <a:pt x="18060" y="22874"/>
                  </a:cubicBezTo>
                  <a:cubicBezTo>
                    <a:pt x="18230" y="22945"/>
                    <a:pt x="18401" y="23016"/>
                    <a:pt x="18585" y="23073"/>
                  </a:cubicBezTo>
                  <a:cubicBezTo>
                    <a:pt x="18756" y="23130"/>
                    <a:pt x="18940" y="23158"/>
                    <a:pt x="19111" y="23201"/>
                  </a:cubicBezTo>
                  <a:cubicBezTo>
                    <a:pt x="19295" y="23215"/>
                    <a:pt x="19480" y="23229"/>
                    <a:pt x="19664" y="23229"/>
                  </a:cubicBezTo>
                  <a:lnTo>
                    <a:pt x="20076" y="23229"/>
                  </a:lnTo>
                  <a:lnTo>
                    <a:pt x="20204" y="23201"/>
                  </a:lnTo>
                  <a:lnTo>
                    <a:pt x="20502" y="23158"/>
                  </a:lnTo>
                  <a:cubicBezTo>
                    <a:pt x="20602" y="23130"/>
                    <a:pt x="20672" y="23101"/>
                    <a:pt x="20758" y="23087"/>
                  </a:cubicBezTo>
                  <a:cubicBezTo>
                    <a:pt x="20928" y="23030"/>
                    <a:pt x="21098" y="22959"/>
                    <a:pt x="21255" y="22888"/>
                  </a:cubicBezTo>
                  <a:cubicBezTo>
                    <a:pt x="21411" y="22803"/>
                    <a:pt x="21553" y="22704"/>
                    <a:pt x="21681" y="22590"/>
                  </a:cubicBezTo>
                  <a:cubicBezTo>
                    <a:pt x="21823" y="22476"/>
                    <a:pt x="21936" y="22349"/>
                    <a:pt x="22036" y="22221"/>
                  </a:cubicBezTo>
                  <a:cubicBezTo>
                    <a:pt x="22092" y="22150"/>
                    <a:pt x="22149" y="22079"/>
                    <a:pt x="22192" y="21994"/>
                  </a:cubicBezTo>
                  <a:cubicBezTo>
                    <a:pt x="22234" y="21923"/>
                    <a:pt x="22277" y="21838"/>
                    <a:pt x="22319" y="21767"/>
                  </a:cubicBezTo>
                  <a:cubicBezTo>
                    <a:pt x="22476" y="21440"/>
                    <a:pt x="22561" y="21099"/>
                    <a:pt x="22589" y="20744"/>
                  </a:cubicBezTo>
                  <a:cubicBezTo>
                    <a:pt x="22607" y="20530"/>
                    <a:pt x="22789" y="20394"/>
                    <a:pt x="22974" y="20394"/>
                  </a:cubicBezTo>
                  <a:cubicBezTo>
                    <a:pt x="23082" y="20394"/>
                    <a:pt x="23192" y="20440"/>
                    <a:pt x="23271" y="20546"/>
                  </a:cubicBezTo>
                  <a:cubicBezTo>
                    <a:pt x="23569" y="20957"/>
                    <a:pt x="23938" y="21312"/>
                    <a:pt x="24350" y="21610"/>
                  </a:cubicBezTo>
                  <a:cubicBezTo>
                    <a:pt x="24747" y="21909"/>
                    <a:pt x="25216" y="22107"/>
                    <a:pt x="25699" y="22207"/>
                  </a:cubicBezTo>
                  <a:cubicBezTo>
                    <a:pt x="25770" y="22221"/>
                    <a:pt x="25826" y="22235"/>
                    <a:pt x="25883" y="22235"/>
                  </a:cubicBezTo>
                  <a:lnTo>
                    <a:pt x="26054" y="22249"/>
                  </a:lnTo>
                  <a:cubicBezTo>
                    <a:pt x="26117" y="22256"/>
                    <a:pt x="26178" y="22260"/>
                    <a:pt x="26236" y="22260"/>
                  </a:cubicBezTo>
                  <a:cubicBezTo>
                    <a:pt x="26295" y="22260"/>
                    <a:pt x="26352" y="22256"/>
                    <a:pt x="26409" y="22249"/>
                  </a:cubicBezTo>
                  <a:lnTo>
                    <a:pt x="26579" y="22249"/>
                  </a:lnTo>
                  <a:cubicBezTo>
                    <a:pt x="26621" y="22235"/>
                    <a:pt x="26664" y="22235"/>
                    <a:pt x="26721" y="22207"/>
                  </a:cubicBezTo>
                  <a:cubicBezTo>
                    <a:pt x="26806" y="22178"/>
                    <a:pt x="26891" y="22121"/>
                    <a:pt x="26962" y="22065"/>
                  </a:cubicBezTo>
                  <a:cubicBezTo>
                    <a:pt x="27275" y="21795"/>
                    <a:pt x="27459" y="21298"/>
                    <a:pt x="27573" y="20801"/>
                  </a:cubicBezTo>
                  <a:cubicBezTo>
                    <a:pt x="27701" y="20276"/>
                    <a:pt x="27772" y="19750"/>
                    <a:pt x="27800" y="19225"/>
                  </a:cubicBezTo>
                  <a:cubicBezTo>
                    <a:pt x="27828" y="18686"/>
                    <a:pt x="27843" y="18132"/>
                    <a:pt x="27857" y="17592"/>
                  </a:cubicBezTo>
                  <a:cubicBezTo>
                    <a:pt x="27871" y="16513"/>
                    <a:pt x="27857" y="15406"/>
                    <a:pt x="27843" y="14313"/>
                  </a:cubicBezTo>
                  <a:lnTo>
                    <a:pt x="27615" y="1137"/>
                  </a:lnTo>
                  <a:cubicBezTo>
                    <a:pt x="27615" y="1080"/>
                    <a:pt x="27672" y="1023"/>
                    <a:pt x="27729" y="1023"/>
                  </a:cubicBezTo>
                  <a:cubicBezTo>
                    <a:pt x="27786" y="1023"/>
                    <a:pt x="27843" y="1066"/>
                    <a:pt x="27843" y="1137"/>
                  </a:cubicBezTo>
                  <a:cubicBezTo>
                    <a:pt x="27970" y="3323"/>
                    <a:pt x="28084" y="5510"/>
                    <a:pt x="28183" y="7710"/>
                  </a:cubicBezTo>
                  <a:cubicBezTo>
                    <a:pt x="28283" y="9897"/>
                    <a:pt x="28382" y="12098"/>
                    <a:pt x="28453" y="14298"/>
                  </a:cubicBezTo>
                  <a:cubicBezTo>
                    <a:pt x="28481" y="15392"/>
                    <a:pt x="28524" y="16485"/>
                    <a:pt x="28524" y="17592"/>
                  </a:cubicBezTo>
                  <a:cubicBezTo>
                    <a:pt x="28524" y="18146"/>
                    <a:pt x="28510" y="18700"/>
                    <a:pt x="28496" y="19253"/>
                  </a:cubicBezTo>
                  <a:lnTo>
                    <a:pt x="28481" y="19253"/>
                  </a:lnTo>
                  <a:cubicBezTo>
                    <a:pt x="28467" y="19821"/>
                    <a:pt x="28396" y="20375"/>
                    <a:pt x="28283" y="20943"/>
                  </a:cubicBezTo>
                  <a:cubicBezTo>
                    <a:pt x="28226" y="21227"/>
                    <a:pt x="28126" y="21511"/>
                    <a:pt x="28013" y="21781"/>
                  </a:cubicBezTo>
                  <a:cubicBezTo>
                    <a:pt x="27899" y="22093"/>
                    <a:pt x="27701" y="22363"/>
                    <a:pt x="27473" y="22576"/>
                  </a:cubicBezTo>
                  <a:cubicBezTo>
                    <a:pt x="27331" y="22704"/>
                    <a:pt x="27189" y="22789"/>
                    <a:pt x="27019" y="22860"/>
                  </a:cubicBezTo>
                  <a:cubicBezTo>
                    <a:pt x="26934" y="22902"/>
                    <a:pt x="26849" y="22917"/>
                    <a:pt x="26763" y="22945"/>
                  </a:cubicBezTo>
                  <a:lnTo>
                    <a:pt x="26636" y="22945"/>
                  </a:lnTo>
                  <a:lnTo>
                    <a:pt x="26522" y="22959"/>
                  </a:lnTo>
                  <a:cubicBezTo>
                    <a:pt x="26412" y="22969"/>
                    <a:pt x="26301" y="22979"/>
                    <a:pt x="26191" y="22979"/>
                  </a:cubicBezTo>
                  <a:cubicBezTo>
                    <a:pt x="26145" y="22979"/>
                    <a:pt x="26099" y="22978"/>
                    <a:pt x="26054" y="22973"/>
                  </a:cubicBezTo>
                  <a:lnTo>
                    <a:pt x="25826" y="22959"/>
                  </a:lnTo>
                  <a:cubicBezTo>
                    <a:pt x="25755" y="22959"/>
                    <a:pt x="25684" y="22931"/>
                    <a:pt x="25599" y="22917"/>
                  </a:cubicBezTo>
                  <a:cubicBezTo>
                    <a:pt x="25017" y="22817"/>
                    <a:pt x="24449" y="22576"/>
                    <a:pt x="23966" y="22207"/>
                  </a:cubicBezTo>
                  <a:cubicBezTo>
                    <a:pt x="23697" y="22022"/>
                    <a:pt x="23455" y="21809"/>
                    <a:pt x="23228" y="21582"/>
                  </a:cubicBezTo>
                  <a:cubicBezTo>
                    <a:pt x="23171" y="21767"/>
                    <a:pt x="23100" y="21937"/>
                    <a:pt x="23029" y="22107"/>
                  </a:cubicBezTo>
                  <a:cubicBezTo>
                    <a:pt x="22987" y="22207"/>
                    <a:pt x="22930" y="22306"/>
                    <a:pt x="22859" y="22405"/>
                  </a:cubicBezTo>
                  <a:cubicBezTo>
                    <a:pt x="22802" y="22505"/>
                    <a:pt x="22745" y="22604"/>
                    <a:pt x="22674" y="22689"/>
                  </a:cubicBezTo>
                  <a:cubicBezTo>
                    <a:pt x="22532" y="22874"/>
                    <a:pt x="22376" y="23044"/>
                    <a:pt x="22192" y="23186"/>
                  </a:cubicBezTo>
                  <a:cubicBezTo>
                    <a:pt x="22021" y="23343"/>
                    <a:pt x="21837" y="23470"/>
                    <a:pt x="21624" y="23584"/>
                  </a:cubicBezTo>
                  <a:cubicBezTo>
                    <a:pt x="21425" y="23683"/>
                    <a:pt x="21212" y="23768"/>
                    <a:pt x="20985" y="23839"/>
                  </a:cubicBezTo>
                  <a:cubicBezTo>
                    <a:pt x="20885" y="23868"/>
                    <a:pt x="20758" y="23910"/>
                    <a:pt x="20658" y="23925"/>
                  </a:cubicBezTo>
                  <a:lnTo>
                    <a:pt x="20360" y="23981"/>
                  </a:lnTo>
                  <a:lnTo>
                    <a:pt x="20204" y="24010"/>
                  </a:lnTo>
                  <a:lnTo>
                    <a:pt x="20019" y="24010"/>
                  </a:lnTo>
                  <a:lnTo>
                    <a:pt x="19693" y="24024"/>
                  </a:lnTo>
                  <a:cubicBezTo>
                    <a:pt x="19466" y="24010"/>
                    <a:pt x="19238" y="23996"/>
                    <a:pt x="19026" y="23967"/>
                  </a:cubicBezTo>
                  <a:cubicBezTo>
                    <a:pt x="18813" y="23939"/>
                    <a:pt x="18585" y="23896"/>
                    <a:pt x="18372" y="23825"/>
                  </a:cubicBezTo>
                  <a:cubicBezTo>
                    <a:pt x="18159" y="23768"/>
                    <a:pt x="17961" y="23697"/>
                    <a:pt x="17762" y="23598"/>
                  </a:cubicBezTo>
                  <a:cubicBezTo>
                    <a:pt x="17563" y="23513"/>
                    <a:pt x="17364" y="23414"/>
                    <a:pt x="17180" y="23300"/>
                  </a:cubicBezTo>
                  <a:lnTo>
                    <a:pt x="16896" y="23115"/>
                  </a:lnTo>
                  <a:lnTo>
                    <a:pt x="16640" y="22931"/>
                  </a:lnTo>
                  <a:cubicBezTo>
                    <a:pt x="16456" y="22803"/>
                    <a:pt x="16299" y="22661"/>
                    <a:pt x="16143" y="22519"/>
                  </a:cubicBezTo>
                  <a:cubicBezTo>
                    <a:pt x="15987" y="22363"/>
                    <a:pt x="15831" y="22207"/>
                    <a:pt x="15689" y="22051"/>
                  </a:cubicBezTo>
                  <a:lnTo>
                    <a:pt x="15604" y="21951"/>
                  </a:lnTo>
                  <a:cubicBezTo>
                    <a:pt x="15590" y="21980"/>
                    <a:pt x="15561" y="22008"/>
                    <a:pt x="15547" y="22022"/>
                  </a:cubicBezTo>
                  <a:cubicBezTo>
                    <a:pt x="15419" y="22178"/>
                    <a:pt x="15277" y="22320"/>
                    <a:pt x="15135" y="22462"/>
                  </a:cubicBezTo>
                  <a:cubicBezTo>
                    <a:pt x="14979" y="22604"/>
                    <a:pt x="14837" y="22732"/>
                    <a:pt x="14681" y="22874"/>
                  </a:cubicBezTo>
                  <a:cubicBezTo>
                    <a:pt x="14525" y="23002"/>
                    <a:pt x="14369" y="23115"/>
                    <a:pt x="14198" y="23243"/>
                  </a:cubicBezTo>
                  <a:cubicBezTo>
                    <a:pt x="14028" y="23357"/>
                    <a:pt x="13843" y="23456"/>
                    <a:pt x="13659" y="23555"/>
                  </a:cubicBezTo>
                  <a:lnTo>
                    <a:pt x="13389" y="23697"/>
                  </a:lnTo>
                  <a:cubicBezTo>
                    <a:pt x="13290" y="23740"/>
                    <a:pt x="13190" y="23783"/>
                    <a:pt x="13091" y="23811"/>
                  </a:cubicBezTo>
                  <a:cubicBezTo>
                    <a:pt x="12991" y="23854"/>
                    <a:pt x="12892" y="23896"/>
                    <a:pt x="12793" y="23925"/>
                  </a:cubicBezTo>
                  <a:cubicBezTo>
                    <a:pt x="12693" y="23939"/>
                    <a:pt x="12594" y="23981"/>
                    <a:pt x="12480" y="23996"/>
                  </a:cubicBezTo>
                  <a:cubicBezTo>
                    <a:pt x="12267" y="24038"/>
                    <a:pt x="12054" y="24067"/>
                    <a:pt x="11841" y="24081"/>
                  </a:cubicBezTo>
                  <a:lnTo>
                    <a:pt x="11515" y="24081"/>
                  </a:lnTo>
                  <a:lnTo>
                    <a:pt x="11188" y="24038"/>
                  </a:lnTo>
                  <a:cubicBezTo>
                    <a:pt x="10975" y="23996"/>
                    <a:pt x="10776" y="23939"/>
                    <a:pt x="10563" y="23868"/>
                  </a:cubicBezTo>
                  <a:cubicBezTo>
                    <a:pt x="10365" y="23783"/>
                    <a:pt x="10180" y="23697"/>
                    <a:pt x="9996" y="23598"/>
                  </a:cubicBezTo>
                  <a:cubicBezTo>
                    <a:pt x="9811" y="23485"/>
                    <a:pt x="9641" y="23371"/>
                    <a:pt x="9470" y="23243"/>
                  </a:cubicBezTo>
                  <a:cubicBezTo>
                    <a:pt x="9314" y="23115"/>
                    <a:pt x="9158" y="22988"/>
                    <a:pt x="9002" y="22831"/>
                  </a:cubicBezTo>
                  <a:cubicBezTo>
                    <a:pt x="8860" y="22704"/>
                    <a:pt x="8718" y="22547"/>
                    <a:pt x="8590" y="22391"/>
                  </a:cubicBezTo>
                  <a:cubicBezTo>
                    <a:pt x="8448" y="22249"/>
                    <a:pt x="8320" y="22079"/>
                    <a:pt x="8207" y="21923"/>
                  </a:cubicBezTo>
                  <a:cubicBezTo>
                    <a:pt x="8178" y="21880"/>
                    <a:pt x="8150" y="21852"/>
                    <a:pt x="8136" y="21809"/>
                  </a:cubicBezTo>
                  <a:cubicBezTo>
                    <a:pt x="7809" y="22107"/>
                    <a:pt x="7454" y="22391"/>
                    <a:pt x="7085" y="22633"/>
                  </a:cubicBezTo>
                  <a:cubicBezTo>
                    <a:pt x="6574" y="22988"/>
                    <a:pt x="6006" y="23243"/>
                    <a:pt x="5395" y="23385"/>
                  </a:cubicBezTo>
                  <a:cubicBezTo>
                    <a:pt x="5164" y="23438"/>
                    <a:pt x="4924" y="23467"/>
                    <a:pt x="4683" y="23467"/>
                  </a:cubicBezTo>
                  <a:cubicBezTo>
                    <a:pt x="4599" y="23467"/>
                    <a:pt x="4514" y="23463"/>
                    <a:pt x="4430" y="23456"/>
                  </a:cubicBezTo>
                  <a:cubicBezTo>
                    <a:pt x="4089" y="23428"/>
                    <a:pt x="3763" y="23343"/>
                    <a:pt x="3464" y="23186"/>
                  </a:cubicBezTo>
                  <a:cubicBezTo>
                    <a:pt x="3393" y="23158"/>
                    <a:pt x="3308" y="23115"/>
                    <a:pt x="3237" y="23059"/>
                  </a:cubicBezTo>
                  <a:cubicBezTo>
                    <a:pt x="3166" y="23030"/>
                    <a:pt x="3095" y="22973"/>
                    <a:pt x="3024" y="22931"/>
                  </a:cubicBezTo>
                  <a:lnTo>
                    <a:pt x="2868" y="22789"/>
                  </a:lnTo>
                  <a:lnTo>
                    <a:pt x="2826" y="22760"/>
                  </a:lnTo>
                  <a:cubicBezTo>
                    <a:pt x="2783" y="22732"/>
                    <a:pt x="2755" y="22704"/>
                    <a:pt x="2740" y="22675"/>
                  </a:cubicBezTo>
                  <a:cubicBezTo>
                    <a:pt x="2712" y="22647"/>
                    <a:pt x="2698" y="22618"/>
                    <a:pt x="2669" y="22590"/>
                  </a:cubicBezTo>
                  <a:lnTo>
                    <a:pt x="2627" y="22533"/>
                  </a:lnTo>
                  <a:cubicBezTo>
                    <a:pt x="2542" y="22377"/>
                    <a:pt x="2485" y="22207"/>
                    <a:pt x="2442" y="22036"/>
                  </a:cubicBezTo>
                  <a:cubicBezTo>
                    <a:pt x="2400" y="21880"/>
                    <a:pt x="2357" y="21738"/>
                    <a:pt x="2329" y="21596"/>
                  </a:cubicBezTo>
                  <a:cubicBezTo>
                    <a:pt x="2229" y="21014"/>
                    <a:pt x="2158" y="20432"/>
                    <a:pt x="2116" y="19836"/>
                  </a:cubicBezTo>
                  <a:cubicBezTo>
                    <a:pt x="2059" y="19268"/>
                    <a:pt x="2030" y="18686"/>
                    <a:pt x="2002" y="18103"/>
                  </a:cubicBezTo>
                  <a:cubicBezTo>
                    <a:pt x="1945" y="16953"/>
                    <a:pt x="1917" y="15803"/>
                    <a:pt x="1903" y="14653"/>
                  </a:cubicBezTo>
                  <a:cubicBezTo>
                    <a:pt x="1874" y="12339"/>
                    <a:pt x="1874" y="10053"/>
                    <a:pt x="1917" y="7753"/>
                  </a:cubicBezTo>
                  <a:cubicBezTo>
                    <a:pt x="1959" y="5453"/>
                    <a:pt x="2016" y="3153"/>
                    <a:pt x="2116" y="853"/>
                  </a:cubicBezTo>
                  <a:cubicBezTo>
                    <a:pt x="2123" y="761"/>
                    <a:pt x="2194" y="714"/>
                    <a:pt x="2265" y="714"/>
                  </a:cubicBezTo>
                  <a:close/>
                  <a:moveTo>
                    <a:pt x="28737" y="2"/>
                  </a:moveTo>
                  <a:cubicBezTo>
                    <a:pt x="23691" y="326"/>
                    <a:pt x="18640" y="491"/>
                    <a:pt x="13590" y="491"/>
                  </a:cubicBezTo>
                  <a:cubicBezTo>
                    <a:pt x="9366" y="491"/>
                    <a:pt x="5143" y="376"/>
                    <a:pt x="923" y="143"/>
                  </a:cubicBezTo>
                  <a:lnTo>
                    <a:pt x="923" y="200"/>
                  </a:lnTo>
                  <a:cubicBezTo>
                    <a:pt x="923" y="200"/>
                    <a:pt x="0" y="21582"/>
                    <a:pt x="1576" y="24720"/>
                  </a:cubicBezTo>
                  <a:cubicBezTo>
                    <a:pt x="2120" y="25791"/>
                    <a:pt x="3410" y="26221"/>
                    <a:pt x="4596" y="26221"/>
                  </a:cubicBezTo>
                  <a:cubicBezTo>
                    <a:pt x="5360" y="26221"/>
                    <a:pt x="6081" y="26042"/>
                    <a:pt x="6531" y="25742"/>
                  </a:cubicBezTo>
                  <a:cubicBezTo>
                    <a:pt x="7341" y="25160"/>
                    <a:pt x="7923" y="24336"/>
                    <a:pt x="8207" y="23385"/>
                  </a:cubicBezTo>
                  <a:cubicBezTo>
                    <a:pt x="8207" y="23385"/>
                    <a:pt x="9073" y="25969"/>
                    <a:pt x="11785" y="26125"/>
                  </a:cubicBezTo>
                  <a:cubicBezTo>
                    <a:pt x="11862" y="26130"/>
                    <a:pt x="11937" y="26132"/>
                    <a:pt x="12012" y="26132"/>
                  </a:cubicBezTo>
                  <a:cubicBezTo>
                    <a:pt x="14563" y="26132"/>
                    <a:pt x="15689" y="23612"/>
                    <a:pt x="15689" y="23612"/>
                  </a:cubicBezTo>
                  <a:cubicBezTo>
                    <a:pt x="15689" y="23612"/>
                    <a:pt x="16838" y="26142"/>
                    <a:pt x="19578" y="26142"/>
                  </a:cubicBezTo>
                  <a:cubicBezTo>
                    <a:pt x="19630" y="26142"/>
                    <a:pt x="19682" y="26141"/>
                    <a:pt x="19735" y="26140"/>
                  </a:cubicBezTo>
                  <a:cubicBezTo>
                    <a:pt x="22589" y="26040"/>
                    <a:pt x="22831" y="23257"/>
                    <a:pt x="22831" y="23257"/>
                  </a:cubicBezTo>
                  <a:cubicBezTo>
                    <a:pt x="22831" y="23257"/>
                    <a:pt x="23936" y="25404"/>
                    <a:pt x="26001" y="25404"/>
                  </a:cubicBezTo>
                  <a:cubicBezTo>
                    <a:pt x="26106" y="25404"/>
                    <a:pt x="26213" y="25399"/>
                    <a:pt x="26323" y="25387"/>
                  </a:cubicBezTo>
                  <a:cubicBezTo>
                    <a:pt x="30568" y="24961"/>
                    <a:pt x="29319" y="15960"/>
                    <a:pt x="28737" y="2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206075" y="2868825"/>
              <a:ext cx="55750" cy="76000"/>
            </a:xfrm>
            <a:custGeom>
              <a:rect b="b" l="l" r="r" t="t"/>
              <a:pathLst>
                <a:path extrusionOk="0" h="3040" w="2230">
                  <a:moveTo>
                    <a:pt x="909" y="1"/>
                  </a:moveTo>
                  <a:lnTo>
                    <a:pt x="909" y="1"/>
                  </a:lnTo>
                  <a:cubicBezTo>
                    <a:pt x="909" y="1"/>
                    <a:pt x="0" y="626"/>
                    <a:pt x="57" y="1435"/>
                  </a:cubicBezTo>
                  <a:cubicBezTo>
                    <a:pt x="99" y="1989"/>
                    <a:pt x="213" y="2514"/>
                    <a:pt x="398" y="3039"/>
                  </a:cubicBezTo>
                  <a:cubicBezTo>
                    <a:pt x="398" y="3039"/>
                    <a:pt x="2229" y="1974"/>
                    <a:pt x="909" y="1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812775" y="2631375"/>
              <a:ext cx="786250" cy="737000"/>
            </a:xfrm>
            <a:custGeom>
              <a:rect b="b" l="l" r="r" t="t"/>
              <a:pathLst>
                <a:path extrusionOk="0" h="29480" w="31450">
                  <a:moveTo>
                    <a:pt x="9715" y="2920"/>
                  </a:moveTo>
                  <a:cubicBezTo>
                    <a:pt x="9787" y="2920"/>
                    <a:pt x="9862" y="2921"/>
                    <a:pt x="9939" y="2925"/>
                  </a:cubicBezTo>
                  <a:cubicBezTo>
                    <a:pt x="11700" y="3025"/>
                    <a:pt x="12892" y="4132"/>
                    <a:pt x="12935" y="4416"/>
                  </a:cubicBezTo>
                  <a:cubicBezTo>
                    <a:pt x="12941" y="4442"/>
                    <a:pt x="12941" y="4453"/>
                    <a:pt x="12929" y="4453"/>
                  </a:cubicBezTo>
                  <a:cubicBezTo>
                    <a:pt x="12881" y="4453"/>
                    <a:pt x="12644" y="4274"/>
                    <a:pt x="11828" y="4104"/>
                  </a:cubicBezTo>
                  <a:cubicBezTo>
                    <a:pt x="10995" y="3960"/>
                    <a:pt x="10162" y="3889"/>
                    <a:pt x="9318" y="3889"/>
                  </a:cubicBezTo>
                  <a:cubicBezTo>
                    <a:pt x="9241" y="3889"/>
                    <a:pt x="9164" y="3889"/>
                    <a:pt x="9087" y="3891"/>
                  </a:cubicBezTo>
                  <a:cubicBezTo>
                    <a:pt x="9015" y="3894"/>
                    <a:pt x="8942" y="3896"/>
                    <a:pt x="8868" y="3896"/>
                  </a:cubicBezTo>
                  <a:cubicBezTo>
                    <a:pt x="8665" y="3896"/>
                    <a:pt x="8458" y="3883"/>
                    <a:pt x="8250" y="3862"/>
                  </a:cubicBezTo>
                  <a:cubicBezTo>
                    <a:pt x="7829" y="3767"/>
                    <a:pt x="8148" y="2920"/>
                    <a:pt x="9715" y="2920"/>
                  </a:cubicBezTo>
                  <a:close/>
                  <a:moveTo>
                    <a:pt x="16935" y="4273"/>
                  </a:moveTo>
                  <a:cubicBezTo>
                    <a:pt x="16946" y="4273"/>
                    <a:pt x="16957" y="4273"/>
                    <a:pt x="16967" y="4274"/>
                  </a:cubicBezTo>
                  <a:cubicBezTo>
                    <a:pt x="17251" y="4274"/>
                    <a:pt x="17493" y="4515"/>
                    <a:pt x="17507" y="4799"/>
                  </a:cubicBezTo>
                  <a:cubicBezTo>
                    <a:pt x="17507" y="5083"/>
                    <a:pt x="17265" y="5325"/>
                    <a:pt x="16982" y="5325"/>
                  </a:cubicBezTo>
                  <a:cubicBezTo>
                    <a:pt x="16961" y="5329"/>
                    <a:pt x="16940" y="5330"/>
                    <a:pt x="16919" y="5330"/>
                  </a:cubicBezTo>
                  <a:cubicBezTo>
                    <a:pt x="16870" y="5330"/>
                    <a:pt x="16823" y="5320"/>
                    <a:pt x="16783" y="5310"/>
                  </a:cubicBezTo>
                  <a:cubicBezTo>
                    <a:pt x="16499" y="5239"/>
                    <a:pt x="16343" y="4941"/>
                    <a:pt x="16414" y="4672"/>
                  </a:cubicBezTo>
                  <a:lnTo>
                    <a:pt x="16414" y="4657"/>
                  </a:lnTo>
                  <a:cubicBezTo>
                    <a:pt x="16482" y="4426"/>
                    <a:pt x="16693" y="4273"/>
                    <a:pt x="16935" y="4273"/>
                  </a:cubicBezTo>
                  <a:close/>
                  <a:moveTo>
                    <a:pt x="14710" y="4373"/>
                  </a:moveTo>
                  <a:cubicBezTo>
                    <a:pt x="15150" y="4373"/>
                    <a:pt x="15377" y="4913"/>
                    <a:pt x="15065" y="5225"/>
                  </a:cubicBezTo>
                  <a:cubicBezTo>
                    <a:pt x="14962" y="5328"/>
                    <a:pt x="14836" y="5374"/>
                    <a:pt x="14711" y="5374"/>
                  </a:cubicBezTo>
                  <a:cubicBezTo>
                    <a:pt x="14457" y="5374"/>
                    <a:pt x="14213" y="5180"/>
                    <a:pt x="14213" y="4884"/>
                  </a:cubicBezTo>
                  <a:cubicBezTo>
                    <a:pt x="14213" y="4601"/>
                    <a:pt x="14440" y="4373"/>
                    <a:pt x="14710" y="4373"/>
                  </a:cubicBezTo>
                  <a:close/>
                  <a:moveTo>
                    <a:pt x="18987" y="4884"/>
                  </a:moveTo>
                  <a:cubicBezTo>
                    <a:pt x="19458" y="4884"/>
                    <a:pt x="19689" y="5442"/>
                    <a:pt x="19367" y="5779"/>
                  </a:cubicBezTo>
                  <a:cubicBezTo>
                    <a:pt x="19254" y="5891"/>
                    <a:pt x="19116" y="5942"/>
                    <a:pt x="18980" y="5942"/>
                  </a:cubicBezTo>
                  <a:cubicBezTo>
                    <a:pt x="18705" y="5942"/>
                    <a:pt x="18444" y="5733"/>
                    <a:pt x="18444" y="5410"/>
                  </a:cubicBezTo>
                  <a:cubicBezTo>
                    <a:pt x="18444" y="5126"/>
                    <a:pt x="18685" y="4884"/>
                    <a:pt x="18969" y="4884"/>
                  </a:cubicBezTo>
                  <a:cubicBezTo>
                    <a:pt x="18975" y="4884"/>
                    <a:pt x="18981" y="4884"/>
                    <a:pt x="18987" y="4884"/>
                  </a:cubicBezTo>
                  <a:close/>
                  <a:moveTo>
                    <a:pt x="22839" y="4691"/>
                  </a:moveTo>
                  <a:cubicBezTo>
                    <a:pt x="23418" y="4691"/>
                    <a:pt x="24118" y="4802"/>
                    <a:pt x="24819" y="5140"/>
                  </a:cubicBezTo>
                  <a:cubicBezTo>
                    <a:pt x="26314" y="5861"/>
                    <a:pt x="26290" y="6770"/>
                    <a:pt x="25928" y="6770"/>
                  </a:cubicBezTo>
                  <a:cubicBezTo>
                    <a:pt x="25905" y="6770"/>
                    <a:pt x="25881" y="6766"/>
                    <a:pt x="25855" y="6759"/>
                  </a:cubicBezTo>
                  <a:cubicBezTo>
                    <a:pt x="25415" y="6645"/>
                    <a:pt x="24137" y="5736"/>
                    <a:pt x="22590" y="5254"/>
                  </a:cubicBezTo>
                  <a:cubicBezTo>
                    <a:pt x="21596" y="4955"/>
                    <a:pt x="21397" y="5097"/>
                    <a:pt x="21468" y="4998"/>
                  </a:cubicBezTo>
                  <a:cubicBezTo>
                    <a:pt x="21563" y="4871"/>
                    <a:pt x="22103" y="4691"/>
                    <a:pt x="22839" y="4691"/>
                  </a:cubicBezTo>
                  <a:close/>
                  <a:moveTo>
                    <a:pt x="8654" y="4683"/>
                  </a:moveTo>
                  <a:cubicBezTo>
                    <a:pt x="9576" y="4683"/>
                    <a:pt x="10310" y="4865"/>
                    <a:pt x="10266" y="4927"/>
                  </a:cubicBezTo>
                  <a:cubicBezTo>
                    <a:pt x="10039" y="5339"/>
                    <a:pt x="9158" y="5069"/>
                    <a:pt x="7568" y="6020"/>
                  </a:cubicBezTo>
                  <a:cubicBezTo>
                    <a:pt x="6346" y="6741"/>
                    <a:pt x="5847" y="7391"/>
                    <a:pt x="5331" y="7391"/>
                  </a:cubicBezTo>
                  <a:cubicBezTo>
                    <a:pt x="5277" y="7391"/>
                    <a:pt x="5224" y="7384"/>
                    <a:pt x="5169" y="7369"/>
                  </a:cubicBezTo>
                  <a:cubicBezTo>
                    <a:pt x="4587" y="7213"/>
                    <a:pt x="4970" y="5623"/>
                    <a:pt x="6887" y="4955"/>
                  </a:cubicBezTo>
                  <a:cubicBezTo>
                    <a:pt x="7457" y="4751"/>
                    <a:pt x="8091" y="4683"/>
                    <a:pt x="8654" y="4683"/>
                  </a:cubicBezTo>
                  <a:close/>
                  <a:moveTo>
                    <a:pt x="11987" y="5153"/>
                  </a:moveTo>
                  <a:cubicBezTo>
                    <a:pt x="12260" y="5153"/>
                    <a:pt x="12552" y="5181"/>
                    <a:pt x="12864" y="5239"/>
                  </a:cubicBezTo>
                  <a:cubicBezTo>
                    <a:pt x="13318" y="5310"/>
                    <a:pt x="11629" y="5481"/>
                    <a:pt x="10791" y="6688"/>
                  </a:cubicBezTo>
                  <a:cubicBezTo>
                    <a:pt x="9817" y="8089"/>
                    <a:pt x="9733" y="9416"/>
                    <a:pt x="9054" y="9416"/>
                  </a:cubicBezTo>
                  <a:cubicBezTo>
                    <a:pt x="9011" y="9416"/>
                    <a:pt x="8965" y="9410"/>
                    <a:pt x="8917" y="9399"/>
                  </a:cubicBezTo>
                  <a:cubicBezTo>
                    <a:pt x="8234" y="9255"/>
                    <a:pt x="8644" y="5153"/>
                    <a:pt x="11987" y="5153"/>
                  </a:cubicBezTo>
                  <a:close/>
                  <a:moveTo>
                    <a:pt x="6694" y="9856"/>
                  </a:moveTo>
                  <a:cubicBezTo>
                    <a:pt x="6763" y="9856"/>
                    <a:pt x="6833" y="9869"/>
                    <a:pt x="6901" y="9896"/>
                  </a:cubicBezTo>
                  <a:cubicBezTo>
                    <a:pt x="7199" y="10024"/>
                    <a:pt x="7327" y="10393"/>
                    <a:pt x="7142" y="10677"/>
                  </a:cubicBezTo>
                  <a:cubicBezTo>
                    <a:pt x="7031" y="10863"/>
                    <a:pt x="6876" y="11060"/>
                    <a:pt x="6640" y="11060"/>
                  </a:cubicBezTo>
                  <a:cubicBezTo>
                    <a:pt x="6606" y="11060"/>
                    <a:pt x="6570" y="11055"/>
                    <a:pt x="6532" y="11046"/>
                  </a:cubicBezTo>
                  <a:cubicBezTo>
                    <a:pt x="6219" y="10933"/>
                    <a:pt x="6049" y="10592"/>
                    <a:pt x="6163" y="10280"/>
                  </a:cubicBezTo>
                  <a:cubicBezTo>
                    <a:pt x="6218" y="10024"/>
                    <a:pt x="6448" y="9856"/>
                    <a:pt x="6694" y="9856"/>
                  </a:cubicBezTo>
                  <a:close/>
                  <a:moveTo>
                    <a:pt x="21078" y="5737"/>
                  </a:moveTo>
                  <a:cubicBezTo>
                    <a:pt x="21091" y="5737"/>
                    <a:pt x="21112" y="5741"/>
                    <a:pt x="21142" y="5751"/>
                  </a:cubicBezTo>
                  <a:cubicBezTo>
                    <a:pt x="25060" y="7025"/>
                    <a:pt x="23415" y="11310"/>
                    <a:pt x="22659" y="11310"/>
                  </a:cubicBezTo>
                  <a:cubicBezTo>
                    <a:pt x="22640" y="11310"/>
                    <a:pt x="22622" y="11308"/>
                    <a:pt x="22604" y="11302"/>
                  </a:cubicBezTo>
                  <a:cubicBezTo>
                    <a:pt x="21809" y="11075"/>
                    <a:pt x="22448" y="9825"/>
                    <a:pt x="22263" y="8022"/>
                  </a:cubicBezTo>
                  <a:cubicBezTo>
                    <a:pt x="22117" y="6657"/>
                    <a:pt x="20882" y="5737"/>
                    <a:pt x="21078" y="5737"/>
                  </a:cubicBezTo>
                  <a:close/>
                  <a:moveTo>
                    <a:pt x="23627" y="6699"/>
                  </a:moveTo>
                  <a:cubicBezTo>
                    <a:pt x="23913" y="6699"/>
                    <a:pt x="25568" y="7289"/>
                    <a:pt x="26551" y="8363"/>
                  </a:cubicBezTo>
                  <a:cubicBezTo>
                    <a:pt x="27843" y="9804"/>
                    <a:pt x="27494" y="11311"/>
                    <a:pt x="26950" y="11311"/>
                  </a:cubicBezTo>
                  <a:cubicBezTo>
                    <a:pt x="26926" y="11311"/>
                    <a:pt x="26902" y="11308"/>
                    <a:pt x="26878" y="11302"/>
                  </a:cubicBezTo>
                  <a:cubicBezTo>
                    <a:pt x="26295" y="11174"/>
                    <a:pt x="26224" y="10322"/>
                    <a:pt x="25429" y="8974"/>
                  </a:cubicBezTo>
                  <a:cubicBezTo>
                    <a:pt x="24492" y="7369"/>
                    <a:pt x="23598" y="7185"/>
                    <a:pt x="23584" y="6716"/>
                  </a:cubicBezTo>
                  <a:cubicBezTo>
                    <a:pt x="23584" y="6705"/>
                    <a:pt x="23599" y="6699"/>
                    <a:pt x="23627" y="6699"/>
                  </a:cubicBezTo>
                  <a:close/>
                  <a:moveTo>
                    <a:pt x="13274" y="11319"/>
                  </a:moveTo>
                  <a:cubicBezTo>
                    <a:pt x="13449" y="11319"/>
                    <a:pt x="13640" y="11448"/>
                    <a:pt x="13631" y="11643"/>
                  </a:cubicBezTo>
                  <a:cubicBezTo>
                    <a:pt x="13602" y="11941"/>
                    <a:pt x="13460" y="12211"/>
                    <a:pt x="13233" y="12395"/>
                  </a:cubicBezTo>
                  <a:cubicBezTo>
                    <a:pt x="13196" y="12416"/>
                    <a:pt x="13155" y="12426"/>
                    <a:pt x="13115" y="12426"/>
                  </a:cubicBezTo>
                  <a:cubicBezTo>
                    <a:pt x="13018" y="12426"/>
                    <a:pt x="12927" y="12368"/>
                    <a:pt x="12907" y="12267"/>
                  </a:cubicBezTo>
                  <a:cubicBezTo>
                    <a:pt x="12878" y="12140"/>
                    <a:pt x="12892" y="11998"/>
                    <a:pt x="12921" y="11870"/>
                  </a:cubicBezTo>
                  <a:cubicBezTo>
                    <a:pt x="12935" y="11742"/>
                    <a:pt x="12963" y="11600"/>
                    <a:pt x="13020" y="11472"/>
                  </a:cubicBezTo>
                  <a:cubicBezTo>
                    <a:pt x="13068" y="11366"/>
                    <a:pt x="13168" y="11319"/>
                    <a:pt x="13274" y="11319"/>
                  </a:cubicBezTo>
                  <a:close/>
                  <a:moveTo>
                    <a:pt x="11438" y="11495"/>
                  </a:moveTo>
                  <a:cubicBezTo>
                    <a:pt x="11578" y="11495"/>
                    <a:pt x="11712" y="11569"/>
                    <a:pt x="11757" y="11742"/>
                  </a:cubicBezTo>
                  <a:cubicBezTo>
                    <a:pt x="11813" y="11955"/>
                    <a:pt x="11856" y="12182"/>
                    <a:pt x="11884" y="12409"/>
                  </a:cubicBezTo>
                  <a:cubicBezTo>
                    <a:pt x="11895" y="12535"/>
                    <a:pt x="11797" y="12607"/>
                    <a:pt x="11687" y="12607"/>
                  </a:cubicBezTo>
                  <a:cubicBezTo>
                    <a:pt x="11649" y="12607"/>
                    <a:pt x="11609" y="12598"/>
                    <a:pt x="11572" y="12580"/>
                  </a:cubicBezTo>
                  <a:cubicBezTo>
                    <a:pt x="11316" y="12452"/>
                    <a:pt x="11132" y="12211"/>
                    <a:pt x="11061" y="11927"/>
                  </a:cubicBezTo>
                  <a:lnTo>
                    <a:pt x="11061" y="11941"/>
                  </a:lnTo>
                  <a:cubicBezTo>
                    <a:pt x="10992" y="11673"/>
                    <a:pt x="11222" y="11495"/>
                    <a:pt x="11438" y="11495"/>
                  </a:cubicBezTo>
                  <a:close/>
                  <a:moveTo>
                    <a:pt x="19282" y="11969"/>
                  </a:moveTo>
                  <a:cubicBezTo>
                    <a:pt x="19431" y="11969"/>
                    <a:pt x="19580" y="12054"/>
                    <a:pt x="19637" y="12225"/>
                  </a:cubicBezTo>
                  <a:cubicBezTo>
                    <a:pt x="19665" y="12381"/>
                    <a:pt x="19665" y="12537"/>
                    <a:pt x="19637" y="12693"/>
                  </a:cubicBezTo>
                  <a:cubicBezTo>
                    <a:pt x="19622" y="12850"/>
                    <a:pt x="19551" y="12977"/>
                    <a:pt x="19424" y="13077"/>
                  </a:cubicBezTo>
                  <a:cubicBezTo>
                    <a:pt x="19381" y="13098"/>
                    <a:pt x="19335" y="13109"/>
                    <a:pt x="19289" y="13109"/>
                  </a:cubicBezTo>
                  <a:cubicBezTo>
                    <a:pt x="19243" y="13109"/>
                    <a:pt x="19196" y="13098"/>
                    <a:pt x="19154" y="13077"/>
                  </a:cubicBezTo>
                  <a:cubicBezTo>
                    <a:pt x="19026" y="12992"/>
                    <a:pt x="18955" y="12850"/>
                    <a:pt x="18941" y="12708"/>
                  </a:cubicBezTo>
                  <a:cubicBezTo>
                    <a:pt x="18898" y="12551"/>
                    <a:pt x="18898" y="12381"/>
                    <a:pt x="18927" y="12225"/>
                  </a:cubicBezTo>
                  <a:cubicBezTo>
                    <a:pt x="18983" y="12054"/>
                    <a:pt x="19133" y="11969"/>
                    <a:pt x="19282" y="11969"/>
                  </a:cubicBezTo>
                  <a:close/>
                  <a:moveTo>
                    <a:pt x="21086" y="12407"/>
                  </a:moveTo>
                  <a:cubicBezTo>
                    <a:pt x="21321" y="12407"/>
                    <a:pt x="21605" y="12584"/>
                    <a:pt x="21482" y="12821"/>
                  </a:cubicBezTo>
                  <a:cubicBezTo>
                    <a:pt x="21383" y="13006"/>
                    <a:pt x="21227" y="13276"/>
                    <a:pt x="20985" y="13290"/>
                  </a:cubicBezTo>
                  <a:cubicBezTo>
                    <a:pt x="20976" y="13292"/>
                    <a:pt x="20967" y="13292"/>
                    <a:pt x="20957" y="13292"/>
                  </a:cubicBezTo>
                  <a:cubicBezTo>
                    <a:pt x="20896" y="13292"/>
                    <a:pt x="20838" y="13254"/>
                    <a:pt x="20801" y="13205"/>
                  </a:cubicBezTo>
                  <a:cubicBezTo>
                    <a:pt x="20716" y="13020"/>
                    <a:pt x="20801" y="12807"/>
                    <a:pt x="20801" y="12637"/>
                  </a:cubicBezTo>
                  <a:lnTo>
                    <a:pt x="20815" y="12637"/>
                  </a:lnTo>
                  <a:cubicBezTo>
                    <a:pt x="20815" y="12474"/>
                    <a:pt x="20941" y="12407"/>
                    <a:pt x="21086" y="12407"/>
                  </a:cubicBezTo>
                  <a:close/>
                  <a:moveTo>
                    <a:pt x="10090" y="12742"/>
                  </a:moveTo>
                  <a:cubicBezTo>
                    <a:pt x="10188" y="12742"/>
                    <a:pt x="10287" y="12778"/>
                    <a:pt x="10365" y="12850"/>
                  </a:cubicBezTo>
                  <a:cubicBezTo>
                    <a:pt x="10521" y="12977"/>
                    <a:pt x="10663" y="13119"/>
                    <a:pt x="10791" y="13276"/>
                  </a:cubicBezTo>
                  <a:cubicBezTo>
                    <a:pt x="10834" y="13347"/>
                    <a:pt x="10834" y="13446"/>
                    <a:pt x="10763" y="13517"/>
                  </a:cubicBezTo>
                  <a:cubicBezTo>
                    <a:pt x="10668" y="13601"/>
                    <a:pt x="10553" y="13634"/>
                    <a:pt x="10433" y="13634"/>
                  </a:cubicBezTo>
                  <a:cubicBezTo>
                    <a:pt x="10249" y="13634"/>
                    <a:pt x="10052" y="13555"/>
                    <a:pt x="9897" y="13460"/>
                  </a:cubicBezTo>
                  <a:cubicBezTo>
                    <a:pt x="9698" y="13347"/>
                    <a:pt x="9641" y="13077"/>
                    <a:pt x="9783" y="12892"/>
                  </a:cubicBezTo>
                  <a:cubicBezTo>
                    <a:pt x="9860" y="12792"/>
                    <a:pt x="9974" y="12742"/>
                    <a:pt x="10090" y="12742"/>
                  </a:cubicBezTo>
                  <a:close/>
                  <a:moveTo>
                    <a:pt x="17024" y="6475"/>
                  </a:moveTo>
                  <a:cubicBezTo>
                    <a:pt x="17024" y="6475"/>
                    <a:pt x="18756" y="8690"/>
                    <a:pt x="18529" y="10138"/>
                  </a:cubicBezTo>
                  <a:cubicBezTo>
                    <a:pt x="18288" y="11572"/>
                    <a:pt x="16215" y="13659"/>
                    <a:pt x="16215" y="13659"/>
                  </a:cubicBezTo>
                  <a:cubicBezTo>
                    <a:pt x="16215" y="13659"/>
                    <a:pt x="14397" y="11998"/>
                    <a:pt x="14724" y="10422"/>
                  </a:cubicBezTo>
                  <a:cubicBezTo>
                    <a:pt x="15051" y="8832"/>
                    <a:pt x="17067" y="7980"/>
                    <a:pt x="17024" y="6475"/>
                  </a:cubicBezTo>
                  <a:close/>
                  <a:moveTo>
                    <a:pt x="6003" y="12451"/>
                  </a:moveTo>
                  <a:cubicBezTo>
                    <a:pt x="6087" y="12451"/>
                    <a:pt x="6170" y="12470"/>
                    <a:pt x="6248" y="12509"/>
                  </a:cubicBezTo>
                  <a:cubicBezTo>
                    <a:pt x="6432" y="12622"/>
                    <a:pt x="6532" y="12850"/>
                    <a:pt x="6475" y="13063"/>
                  </a:cubicBezTo>
                  <a:cubicBezTo>
                    <a:pt x="6441" y="13358"/>
                    <a:pt x="6142" y="13663"/>
                    <a:pt x="5835" y="13663"/>
                  </a:cubicBezTo>
                  <a:cubicBezTo>
                    <a:pt x="5759" y="13663"/>
                    <a:pt x="5682" y="13644"/>
                    <a:pt x="5609" y="13602"/>
                  </a:cubicBezTo>
                  <a:cubicBezTo>
                    <a:pt x="5240" y="13389"/>
                    <a:pt x="5368" y="12821"/>
                    <a:pt x="5637" y="12594"/>
                  </a:cubicBezTo>
                  <a:cubicBezTo>
                    <a:pt x="5741" y="12499"/>
                    <a:pt x="5872" y="12451"/>
                    <a:pt x="6003" y="12451"/>
                  </a:cubicBezTo>
                  <a:close/>
                  <a:moveTo>
                    <a:pt x="26709" y="12452"/>
                  </a:moveTo>
                  <a:cubicBezTo>
                    <a:pt x="26971" y="12452"/>
                    <a:pt x="27208" y="12660"/>
                    <a:pt x="27218" y="12949"/>
                  </a:cubicBezTo>
                  <a:cubicBezTo>
                    <a:pt x="27233" y="13006"/>
                    <a:pt x="27218" y="13063"/>
                    <a:pt x="27204" y="13119"/>
                  </a:cubicBezTo>
                  <a:cubicBezTo>
                    <a:pt x="27187" y="13157"/>
                    <a:pt x="27175" y="13187"/>
                    <a:pt x="27165" y="13209"/>
                  </a:cubicBezTo>
                  <a:lnTo>
                    <a:pt x="27165" y="13209"/>
                  </a:lnTo>
                  <a:cubicBezTo>
                    <a:pt x="27171" y="13194"/>
                    <a:pt x="27173" y="13187"/>
                    <a:pt x="27173" y="13187"/>
                  </a:cubicBezTo>
                  <a:lnTo>
                    <a:pt x="27173" y="13187"/>
                  </a:lnTo>
                  <a:cubicBezTo>
                    <a:pt x="27173" y="13187"/>
                    <a:pt x="27169" y="13198"/>
                    <a:pt x="27163" y="13214"/>
                  </a:cubicBezTo>
                  <a:lnTo>
                    <a:pt x="27163" y="13214"/>
                  </a:lnTo>
                  <a:cubicBezTo>
                    <a:pt x="27152" y="13240"/>
                    <a:pt x="27147" y="13253"/>
                    <a:pt x="27147" y="13253"/>
                  </a:cubicBezTo>
                  <a:cubicBezTo>
                    <a:pt x="27147" y="13253"/>
                    <a:pt x="27150" y="13247"/>
                    <a:pt x="27156" y="13233"/>
                  </a:cubicBezTo>
                  <a:lnTo>
                    <a:pt x="27156" y="13233"/>
                  </a:lnTo>
                  <a:cubicBezTo>
                    <a:pt x="27138" y="13280"/>
                    <a:pt x="27112" y="13346"/>
                    <a:pt x="27105" y="13361"/>
                  </a:cubicBezTo>
                  <a:cubicBezTo>
                    <a:pt x="27062" y="13446"/>
                    <a:pt x="26991" y="13517"/>
                    <a:pt x="26920" y="13588"/>
                  </a:cubicBezTo>
                  <a:cubicBezTo>
                    <a:pt x="26852" y="13656"/>
                    <a:pt x="26764" y="13688"/>
                    <a:pt x="26674" y="13688"/>
                  </a:cubicBezTo>
                  <a:cubicBezTo>
                    <a:pt x="26613" y="13688"/>
                    <a:pt x="26551" y="13673"/>
                    <a:pt x="26494" y="13645"/>
                  </a:cubicBezTo>
                  <a:cubicBezTo>
                    <a:pt x="26054" y="13403"/>
                    <a:pt x="26040" y="12793"/>
                    <a:pt x="26452" y="12523"/>
                  </a:cubicBezTo>
                  <a:cubicBezTo>
                    <a:pt x="26536" y="12474"/>
                    <a:pt x="26624" y="12452"/>
                    <a:pt x="26709" y="12452"/>
                  </a:cubicBezTo>
                  <a:close/>
                  <a:moveTo>
                    <a:pt x="22718" y="14056"/>
                  </a:moveTo>
                  <a:cubicBezTo>
                    <a:pt x="23030" y="14071"/>
                    <a:pt x="23271" y="14482"/>
                    <a:pt x="23001" y="14710"/>
                  </a:cubicBezTo>
                  <a:cubicBezTo>
                    <a:pt x="22732" y="14951"/>
                    <a:pt x="22363" y="14937"/>
                    <a:pt x="22050" y="14951"/>
                  </a:cubicBezTo>
                  <a:cubicBezTo>
                    <a:pt x="21823" y="14951"/>
                    <a:pt x="21709" y="14681"/>
                    <a:pt x="21866" y="14511"/>
                  </a:cubicBezTo>
                  <a:cubicBezTo>
                    <a:pt x="21965" y="14383"/>
                    <a:pt x="22093" y="14298"/>
                    <a:pt x="22235" y="14227"/>
                  </a:cubicBezTo>
                  <a:cubicBezTo>
                    <a:pt x="22377" y="14127"/>
                    <a:pt x="22547" y="14071"/>
                    <a:pt x="22718" y="14056"/>
                  </a:cubicBezTo>
                  <a:close/>
                  <a:moveTo>
                    <a:pt x="27429" y="15639"/>
                  </a:moveTo>
                  <a:lnTo>
                    <a:pt x="27429" y="15639"/>
                  </a:lnTo>
                  <a:cubicBezTo>
                    <a:pt x="27423" y="15649"/>
                    <a:pt x="27415" y="15665"/>
                    <a:pt x="27403" y="15689"/>
                  </a:cubicBezTo>
                  <a:cubicBezTo>
                    <a:pt x="27412" y="15673"/>
                    <a:pt x="27421" y="15656"/>
                    <a:pt x="27429" y="15639"/>
                  </a:cubicBezTo>
                  <a:close/>
                  <a:moveTo>
                    <a:pt x="9674" y="14976"/>
                  </a:moveTo>
                  <a:cubicBezTo>
                    <a:pt x="9852" y="14976"/>
                    <a:pt x="10028" y="15007"/>
                    <a:pt x="10195" y="15079"/>
                  </a:cubicBezTo>
                  <a:lnTo>
                    <a:pt x="10195" y="15093"/>
                  </a:lnTo>
                  <a:cubicBezTo>
                    <a:pt x="10365" y="15135"/>
                    <a:pt x="10521" y="15235"/>
                    <a:pt x="10649" y="15377"/>
                  </a:cubicBezTo>
                  <a:cubicBezTo>
                    <a:pt x="10706" y="15462"/>
                    <a:pt x="10678" y="15590"/>
                    <a:pt x="10578" y="15647"/>
                  </a:cubicBezTo>
                  <a:cubicBezTo>
                    <a:pt x="10473" y="15699"/>
                    <a:pt x="10352" y="15728"/>
                    <a:pt x="10233" y="15728"/>
                  </a:cubicBezTo>
                  <a:cubicBezTo>
                    <a:pt x="10191" y="15728"/>
                    <a:pt x="10150" y="15725"/>
                    <a:pt x="10110" y="15718"/>
                  </a:cubicBezTo>
                  <a:lnTo>
                    <a:pt x="9925" y="15718"/>
                  </a:lnTo>
                  <a:cubicBezTo>
                    <a:pt x="9895" y="15721"/>
                    <a:pt x="9863" y="15723"/>
                    <a:pt x="9831" y="15723"/>
                  </a:cubicBezTo>
                  <a:cubicBezTo>
                    <a:pt x="9744" y="15723"/>
                    <a:pt x="9653" y="15710"/>
                    <a:pt x="9570" y="15689"/>
                  </a:cubicBezTo>
                  <a:cubicBezTo>
                    <a:pt x="9229" y="15618"/>
                    <a:pt x="9201" y="15050"/>
                    <a:pt x="9570" y="14979"/>
                  </a:cubicBezTo>
                  <a:cubicBezTo>
                    <a:pt x="9605" y="14977"/>
                    <a:pt x="9639" y="14976"/>
                    <a:pt x="9674" y="14976"/>
                  </a:cubicBezTo>
                  <a:close/>
                  <a:moveTo>
                    <a:pt x="5692" y="14913"/>
                  </a:moveTo>
                  <a:cubicBezTo>
                    <a:pt x="5721" y="14913"/>
                    <a:pt x="5751" y="14916"/>
                    <a:pt x="5779" y="14922"/>
                  </a:cubicBezTo>
                  <a:cubicBezTo>
                    <a:pt x="5992" y="14965"/>
                    <a:pt x="6163" y="15135"/>
                    <a:pt x="6219" y="15348"/>
                  </a:cubicBezTo>
                  <a:cubicBezTo>
                    <a:pt x="6262" y="15519"/>
                    <a:pt x="6219" y="15718"/>
                    <a:pt x="6092" y="15860"/>
                  </a:cubicBezTo>
                  <a:lnTo>
                    <a:pt x="6092" y="15845"/>
                  </a:lnTo>
                  <a:cubicBezTo>
                    <a:pt x="6006" y="15916"/>
                    <a:pt x="5907" y="15973"/>
                    <a:pt x="5808" y="16016"/>
                  </a:cubicBezTo>
                  <a:cubicBezTo>
                    <a:pt x="5757" y="16038"/>
                    <a:pt x="5706" y="16048"/>
                    <a:pt x="5657" y="16048"/>
                  </a:cubicBezTo>
                  <a:cubicBezTo>
                    <a:pt x="5360" y="16048"/>
                    <a:pt x="5112" y="15685"/>
                    <a:pt x="5197" y="15405"/>
                  </a:cubicBezTo>
                  <a:cubicBezTo>
                    <a:pt x="5211" y="15348"/>
                    <a:pt x="5240" y="15292"/>
                    <a:pt x="5268" y="15221"/>
                  </a:cubicBezTo>
                  <a:cubicBezTo>
                    <a:pt x="5282" y="15206"/>
                    <a:pt x="5297" y="15178"/>
                    <a:pt x="5311" y="15164"/>
                  </a:cubicBezTo>
                  <a:cubicBezTo>
                    <a:pt x="5371" y="15008"/>
                    <a:pt x="5532" y="14913"/>
                    <a:pt x="5692" y="14913"/>
                  </a:cubicBezTo>
                  <a:close/>
                  <a:moveTo>
                    <a:pt x="26974" y="14946"/>
                  </a:moveTo>
                  <a:cubicBezTo>
                    <a:pt x="27127" y="14946"/>
                    <a:pt x="27273" y="15015"/>
                    <a:pt x="27360" y="15135"/>
                  </a:cubicBezTo>
                  <a:cubicBezTo>
                    <a:pt x="27476" y="15289"/>
                    <a:pt x="27498" y="15478"/>
                    <a:pt x="27429" y="15639"/>
                  </a:cubicBezTo>
                  <a:lnTo>
                    <a:pt x="27429" y="15639"/>
                  </a:lnTo>
                  <a:cubicBezTo>
                    <a:pt x="27434" y="15628"/>
                    <a:pt x="27437" y="15624"/>
                    <a:pt x="27437" y="15624"/>
                  </a:cubicBezTo>
                  <a:lnTo>
                    <a:pt x="27437" y="15624"/>
                  </a:lnTo>
                  <a:cubicBezTo>
                    <a:pt x="27439" y="15624"/>
                    <a:pt x="27385" y="15740"/>
                    <a:pt x="27374" y="15760"/>
                  </a:cubicBezTo>
                  <a:cubicBezTo>
                    <a:pt x="27346" y="15803"/>
                    <a:pt x="27332" y="15831"/>
                    <a:pt x="27304" y="15860"/>
                  </a:cubicBezTo>
                  <a:cubicBezTo>
                    <a:pt x="27247" y="15931"/>
                    <a:pt x="27162" y="16002"/>
                    <a:pt x="27076" y="16044"/>
                  </a:cubicBezTo>
                  <a:lnTo>
                    <a:pt x="27005" y="16073"/>
                  </a:lnTo>
                  <a:cubicBezTo>
                    <a:pt x="26991" y="16073"/>
                    <a:pt x="26963" y="16087"/>
                    <a:pt x="26934" y="16087"/>
                  </a:cubicBezTo>
                  <a:cubicBezTo>
                    <a:pt x="26917" y="16090"/>
                    <a:pt x="26898" y="16092"/>
                    <a:pt x="26879" y="16092"/>
                  </a:cubicBezTo>
                  <a:cubicBezTo>
                    <a:pt x="26822" y="16092"/>
                    <a:pt x="26760" y="16076"/>
                    <a:pt x="26707" y="16044"/>
                  </a:cubicBezTo>
                  <a:cubicBezTo>
                    <a:pt x="26466" y="15945"/>
                    <a:pt x="26324" y="15675"/>
                    <a:pt x="26395" y="15405"/>
                  </a:cubicBezTo>
                  <a:cubicBezTo>
                    <a:pt x="26452" y="15192"/>
                    <a:pt x="26622" y="15022"/>
                    <a:pt x="26835" y="14965"/>
                  </a:cubicBezTo>
                  <a:cubicBezTo>
                    <a:pt x="26881" y="14952"/>
                    <a:pt x="26928" y="14946"/>
                    <a:pt x="26974" y="14946"/>
                  </a:cubicBezTo>
                  <a:close/>
                  <a:moveTo>
                    <a:pt x="22157" y="16105"/>
                  </a:moveTo>
                  <a:cubicBezTo>
                    <a:pt x="22250" y="16105"/>
                    <a:pt x="22341" y="16119"/>
                    <a:pt x="22419" y="16144"/>
                  </a:cubicBezTo>
                  <a:cubicBezTo>
                    <a:pt x="22647" y="16215"/>
                    <a:pt x="22760" y="16456"/>
                    <a:pt x="22675" y="16669"/>
                  </a:cubicBezTo>
                  <a:cubicBezTo>
                    <a:pt x="22615" y="16818"/>
                    <a:pt x="22473" y="16904"/>
                    <a:pt x="22325" y="16904"/>
                  </a:cubicBezTo>
                  <a:cubicBezTo>
                    <a:pt x="22261" y="16904"/>
                    <a:pt x="22195" y="16888"/>
                    <a:pt x="22135" y="16853"/>
                  </a:cubicBezTo>
                  <a:cubicBezTo>
                    <a:pt x="21979" y="16811"/>
                    <a:pt x="21823" y="16740"/>
                    <a:pt x="21681" y="16655"/>
                  </a:cubicBezTo>
                  <a:cubicBezTo>
                    <a:pt x="21582" y="16555"/>
                    <a:pt x="21582" y="16385"/>
                    <a:pt x="21681" y="16286"/>
                  </a:cubicBezTo>
                  <a:cubicBezTo>
                    <a:pt x="21802" y="16156"/>
                    <a:pt x="21983" y="16105"/>
                    <a:pt x="22157" y="16105"/>
                  </a:cubicBezTo>
                  <a:close/>
                  <a:moveTo>
                    <a:pt x="11378" y="16979"/>
                  </a:moveTo>
                  <a:cubicBezTo>
                    <a:pt x="11473" y="16979"/>
                    <a:pt x="11565" y="17022"/>
                    <a:pt x="11629" y="17095"/>
                  </a:cubicBezTo>
                  <a:cubicBezTo>
                    <a:pt x="11728" y="17223"/>
                    <a:pt x="11714" y="17407"/>
                    <a:pt x="11615" y="17521"/>
                  </a:cubicBezTo>
                  <a:cubicBezTo>
                    <a:pt x="11420" y="17684"/>
                    <a:pt x="11115" y="17907"/>
                    <a:pt x="10838" y="17907"/>
                  </a:cubicBezTo>
                  <a:cubicBezTo>
                    <a:pt x="10730" y="17907"/>
                    <a:pt x="10627" y="17874"/>
                    <a:pt x="10536" y="17790"/>
                  </a:cubicBezTo>
                  <a:cubicBezTo>
                    <a:pt x="10450" y="17705"/>
                    <a:pt x="10408" y="17592"/>
                    <a:pt x="10450" y="17478"/>
                  </a:cubicBezTo>
                  <a:cubicBezTo>
                    <a:pt x="10479" y="17350"/>
                    <a:pt x="10578" y="17251"/>
                    <a:pt x="10706" y="17208"/>
                  </a:cubicBezTo>
                  <a:cubicBezTo>
                    <a:pt x="10763" y="17180"/>
                    <a:pt x="10820" y="17166"/>
                    <a:pt x="10876" y="17152"/>
                  </a:cubicBezTo>
                  <a:cubicBezTo>
                    <a:pt x="11004" y="17123"/>
                    <a:pt x="11104" y="17081"/>
                    <a:pt x="11217" y="17024"/>
                  </a:cubicBezTo>
                  <a:cubicBezTo>
                    <a:pt x="11269" y="16993"/>
                    <a:pt x="11324" y="16979"/>
                    <a:pt x="11378" y="16979"/>
                  </a:cubicBezTo>
                  <a:close/>
                  <a:moveTo>
                    <a:pt x="21018" y="18048"/>
                  </a:moveTo>
                  <a:cubicBezTo>
                    <a:pt x="21158" y="18048"/>
                    <a:pt x="21331" y="18128"/>
                    <a:pt x="21440" y="18174"/>
                  </a:cubicBezTo>
                  <a:cubicBezTo>
                    <a:pt x="21624" y="18287"/>
                    <a:pt x="21681" y="18529"/>
                    <a:pt x="21553" y="18699"/>
                  </a:cubicBezTo>
                  <a:lnTo>
                    <a:pt x="21553" y="18713"/>
                  </a:lnTo>
                  <a:cubicBezTo>
                    <a:pt x="21484" y="18806"/>
                    <a:pt x="21376" y="18853"/>
                    <a:pt x="21267" y="18853"/>
                  </a:cubicBezTo>
                  <a:cubicBezTo>
                    <a:pt x="21176" y="18853"/>
                    <a:pt x="21085" y="18820"/>
                    <a:pt x="21014" y="18756"/>
                  </a:cubicBezTo>
                  <a:cubicBezTo>
                    <a:pt x="20886" y="18600"/>
                    <a:pt x="20716" y="18344"/>
                    <a:pt x="20829" y="18145"/>
                  </a:cubicBezTo>
                  <a:cubicBezTo>
                    <a:pt x="20870" y="18074"/>
                    <a:pt x="20939" y="18048"/>
                    <a:pt x="21018" y="18048"/>
                  </a:cubicBezTo>
                  <a:close/>
                  <a:moveTo>
                    <a:pt x="26056" y="18476"/>
                  </a:moveTo>
                  <a:cubicBezTo>
                    <a:pt x="26364" y="18476"/>
                    <a:pt x="26695" y="18665"/>
                    <a:pt x="26608" y="18983"/>
                  </a:cubicBezTo>
                  <a:cubicBezTo>
                    <a:pt x="26608" y="18997"/>
                    <a:pt x="26594" y="19012"/>
                    <a:pt x="26594" y="19026"/>
                  </a:cubicBezTo>
                  <a:cubicBezTo>
                    <a:pt x="26579" y="19281"/>
                    <a:pt x="26381" y="19466"/>
                    <a:pt x="26139" y="19466"/>
                  </a:cubicBezTo>
                  <a:cubicBezTo>
                    <a:pt x="25813" y="19452"/>
                    <a:pt x="25571" y="19168"/>
                    <a:pt x="25586" y="18855"/>
                  </a:cubicBezTo>
                  <a:cubicBezTo>
                    <a:pt x="25586" y="18593"/>
                    <a:pt x="25814" y="18476"/>
                    <a:pt x="26056" y="18476"/>
                  </a:cubicBezTo>
                  <a:close/>
                  <a:moveTo>
                    <a:pt x="12348" y="18663"/>
                  </a:moveTo>
                  <a:cubicBezTo>
                    <a:pt x="12428" y="18663"/>
                    <a:pt x="12500" y="18716"/>
                    <a:pt x="12523" y="18799"/>
                  </a:cubicBezTo>
                  <a:cubicBezTo>
                    <a:pt x="12619" y="19138"/>
                    <a:pt x="12294" y="19533"/>
                    <a:pt x="11970" y="19533"/>
                  </a:cubicBezTo>
                  <a:cubicBezTo>
                    <a:pt x="11860" y="19533"/>
                    <a:pt x="11750" y="19488"/>
                    <a:pt x="11657" y="19381"/>
                  </a:cubicBezTo>
                  <a:cubicBezTo>
                    <a:pt x="11473" y="19168"/>
                    <a:pt x="11657" y="18898"/>
                    <a:pt x="11899" y="18827"/>
                  </a:cubicBezTo>
                  <a:cubicBezTo>
                    <a:pt x="11927" y="18813"/>
                    <a:pt x="11955" y="18813"/>
                    <a:pt x="11984" y="18813"/>
                  </a:cubicBezTo>
                  <a:cubicBezTo>
                    <a:pt x="12055" y="18799"/>
                    <a:pt x="12026" y="18813"/>
                    <a:pt x="12069" y="18784"/>
                  </a:cubicBezTo>
                  <a:cubicBezTo>
                    <a:pt x="12140" y="18742"/>
                    <a:pt x="12225" y="18699"/>
                    <a:pt x="12296" y="18671"/>
                  </a:cubicBezTo>
                  <a:cubicBezTo>
                    <a:pt x="12313" y="18666"/>
                    <a:pt x="12331" y="18663"/>
                    <a:pt x="12348" y="18663"/>
                  </a:cubicBezTo>
                  <a:close/>
                  <a:moveTo>
                    <a:pt x="19651" y="19764"/>
                  </a:moveTo>
                  <a:cubicBezTo>
                    <a:pt x="19793" y="19778"/>
                    <a:pt x="19921" y="19807"/>
                    <a:pt x="20048" y="19863"/>
                  </a:cubicBezTo>
                  <a:cubicBezTo>
                    <a:pt x="20399" y="20084"/>
                    <a:pt x="20227" y="20602"/>
                    <a:pt x="19858" y="20602"/>
                  </a:cubicBezTo>
                  <a:cubicBezTo>
                    <a:pt x="19824" y="20602"/>
                    <a:pt x="19788" y="20597"/>
                    <a:pt x="19750" y="20588"/>
                  </a:cubicBezTo>
                  <a:cubicBezTo>
                    <a:pt x="19594" y="20531"/>
                    <a:pt x="19452" y="20417"/>
                    <a:pt x="19367" y="20275"/>
                  </a:cubicBezTo>
                  <a:cubicBezTo>
                    <a:pt x="19239" y="20062"/>
                    <a:pt x="19395" y="19778"/>
                    <a:pt x="19651" y="19764"/>
                  </a:cubicBezTo>
                  <a:close/>
                  <a:moveTo>
                    <a:pt x="7829" y="16014"/>
                  </a:moveTo>
                  <a:cubicBezTo>
                    <a:pt x="8598" y="16014"/>
                    <a:pt x="8450" y="17383"/>
                    <a:pt x="9215" y="18983"/>
                  </a:cubicBezTo>
                  <a:cubicBezTo>
                    <a:pt x="9854" y="20304"/>
                    <a:pt x="11501" y="20729"/>
                    <a:pt x="11047" y="20744"/>
                  </a:cubicBezTo>
                  <a:cubicBezTo>
                    <a:pt x="10991" y="20745"/>
                    <a:pt x="10937" y="20746"/>
                    <a:pt x="10883" y="20746"/>
                  </a:cubicBezTo>
                  <a:cubicBezTo>
                    <a:pt x="6821" y="20746"/>
                    <a:pt x="7039" y="16044"/>
                    <a:pt x="7781" y="16016"/>
                  </a:cubicBezTo>
                  <a:cubicBezTo>
                    <a:pt x="7797" y="16015"/>
                    <a:pt x="7813" y="16014"/>
                    <a:pt x="7829" y="16014"/>
                  </a:cubicBezTo>
                  <a:close/>
                  <a:moveTo>
                    <a:pt x="3838" y="17474"/>
                  </a:moveTo>
                  <a:cubicBezTo>
                    <a:pt x="4391" y="17474"/>
                    <a:pt x="4765" y="18230"/>
                    <a:pt x="5921" y="19182"/>
                  </a:cubicBezTo>
                  <a:cubicBezTo>
                    <a:pt x="7341" y="20360"/>
                    <a:pt x="8250" y="20247"/>
                    <a:pt x="8420" y="20687"/>
                  </a:cubicBezTo>
                  <a:cubicBezTo>
                    <a:pt x="8435" y="20726"/>
                    <a:pt x="8214" y="20761"/>
                    <a:pt x="7862" y="20761"/>
                  </a:cubicBezTo>
                  <a:cubicBezTo>
                    <a:pt x="7182" y="20761"/>
                    <a:pt x="6010" y="20629"/>
                    <a:pt x="5084" y="20133"/>
                  </a:cubicBezTo>
                  <a:cubicBezTo>
                    <a:pt x="3295" y="19168"/>
                    <a:pt x="3167" y="17549"/>
                    <a:pt x="3763" y="17478"/>
                  </a:cubicBezTo>
                  <a:cubicBezTo>
                    <a:pt x="3788" y="17475"/>
                    <a:pt x="3813" y="17474"/>
                    <a:pt x="3838" y="17474"/>
                  </a:cubicBezTo>
                  <a:close/>
                  <a:moveTo>
                    <a:pt x="13516" y="20311"/>
                  </a:moveTo>
                  <a:cubicBezTo>
                    <a:pt x="13592" y="20311"/>
                    <a:pt x="13669" y="20352"/>
                    <a:pt x="13716" y="20417"/>
                  </a:cubicBezTo>
                  <a:cubicBezTo>
                    <a:pt x="13844" y="20737"/>
                    <a:pt x="13615" y="21217"/>
                    <a:pt x="13268" y="21217"/>
                  </a:cubicBezTo>
                  <a:cubicBezTo>
                    <a:pt x="13229" y="21217"/>
                    <a:pt x="13189" y="21211"/>
                    <a:pt x="13148" y="21198"/>
                  </a:cubicBezTo>
                  <a:cubicBezTo>
                    <a:pt x="12992" y="21155"/>
                    <a:pt x="12892" y="20999"/>
                    <a:pt x="12935" y="20843"/>
                  </a:cubicBezTo>
                  <a:lnTo>
                    <a:pt x="12935" y="20843"/>
                  </a:lnTo>
                  <a:lnTo>
                    <a:pt x="12935" y="20857"/>
                  </a:lnTo>
                  <a:cubicBezTo>
                    <a:pt x="12963" y="20715"/>
                    <a:pt x="13049" y="20602"/>
                    <a:pt x="13162" y="20531"/>
                  </a:cubicBezTo>
                  <a:cubicBezTo>
                    <a:pt x="13233" y="20460"/>
                    <a:pt x="13318" y="20389"/>
                    <a:pt x="13404" y="20346"/>
                  </a:cubicBezTo>
                  <a:cubicBezTo>
                    <a:pt x="13438" y="20322"/>
                    <a:pt x="13477" y="20311"/>
                    <a:pt x="13516" y="20311"/>
                  </a:cubicBezTo>
                  <a:close/>
                  <a:moveTo>
                    <a:pt x="12960" y="12769"/>
                  </a:moveTo>
                  <a:cubicBezTo>
                    <a:pt x="14854" y="12769"/>
                    <a:pt x="16158" y="16314"/>
                    <a:pt x="16158" y="16314"/>
                  </a:cubicBezTo>
                  <a:cubicBezTo>
                    <a:pt x="16158" y="16314"/>
                    <a:pt x="18547" y="13389"/>
                    <a:pt x="20044" y="13389"/>
                  </a:cubicBezTo>
                  <a:cubicBezTo>
                    <a:pt x="20354" y="13389"/>
                    <a:pt x="20625" y="13514"/>
                    <a:pt x="20829" y="13815"/>
                  </a:cubicBezTo>
                  <a:cubicBezTo>
                    <a:pt x="22019" y="15550"/>
                    <a:pt x="18063" y="21244"/>
                    <a:pt x="16073" y="21244"/>
                  </a:cubicBezTo>
                  <a:cubicBezTo>
                    <a:pt x="16044" y="21244"/>
                    <a:pt x="16016" y="21243"/>
                    <a:pt x="15988" y="21241"/>
                  </a:cubicBezTo>
                  <a:cubicBezTo>
                    <a:pt x="14028" y="21070"/>
                    <a:pt x="9599" y="14610"/>
                    <a:pt x="11998" y="13077"/>
                  </a:cubicBezTo>
                  <a:cubicBezTo>
                    <a:pt x="12332" y="12861"/>
                    <a:pt x="12654" y="12769"/>
                    <a:pt x="12960" y="12769"/>
                  </a:cubicBezTo>
                  <a:close/>
                  <a:moveTo>
                    <a:pt x="24538" y="17173"/>
                  </a:moveTo>
                  <a:cubicBezTo>
                    <a:pt x="24586" y="17173"/>
                    <a:pt x="24637" y="17180"/>
                    <a:pt x="24691" y="17194"/>
                  </a:cubicBezTo>
                  <a:cubicBezTo>
                    <a:pt x="25350" y="17362"/>
                    <a:pt x="24799" y="21323"/>
                    <a:pt x="21596" y="21323"/>
                  </a:cubicBezTo>
                  <a:cubicBezTo>
                    <a:pt x="21277" y="21323"/>
                    <a:pt x="20932" y="21284"/>
                    <a:pt x="20559" y="21198"/>
                  </a:cubicBezTo>
                  <a:cubicBezTo>
                    <a:pt x="20119" y="21084"/>
                    <a:pt x="21809" y="20999"/>
                    <a:pt x="22703" y="19821"/>
                  </a:cubicBezTo>
                  <a:cubicBezTo>
                    <a:pt x="23722" y="18484"/>
                    <a:pt x="23878" y="17173"/>
                    <a:pt x="24538" y="17173"/>
                  </a:cubicBezTo>
                  <a:close/>
                  <a:moveTo>
                    <a:pt x="28173" y="19382"/>
                  </a:moveTo>
                  <a:cubicBezTo>
                    <a:pt x="28234" y="19382"/>
                    <a:pt x="28293" y="19391"/>
                    <a:pt x="28354" y="19409"/>
                  </a:cubicBezTo>
                  <a:cubicBezTo>
                    <a:pt x="28922" y="19594"/>
                    <a:pt x="28496" y="21170"/>
                    <a:pt x="26551" y="21752"/>
                  </a:cubicBezTo>
                  <a:cubicBezTo>
                    <a:pt x="26066" y="21900"/>
                    <a:pt x="25540" y="21953"/>
                    <a:pt x="25051" y="21953"/>
                  </a:cubicBezTo>
                  <a:cubicBezTo>
                    <a:pt x="23996" y="21953"/>
                    <a:pt x="23109" y="21706"/>
                    <a:pt x="23158" y="21638"/>
                  </a:cubicBezTo>
                  <a:cubicBezTo>
                    <a:pt x="23413" y="21241"/>
                    <a:pt x="24279" y="21539"/>
                    <a:pt x="25912" y="20658"/>
                  </a:cubicBezTo>
                  <a:cubicBezTo>
                    <a:pt x="27142" y="19986"/>
                    <a:pt x="27670" y="19382"/>
                    <a:pt x="28173" y="19382"/>
                  </a:cubicBezTo>
                  <a:close/>
                  <a:moveTo>
                    <a:pt x="18491" y="21096"/>
                  </a:moveTo>
                  <a:cubicBezTo>
                    <a:pt x="18504" y="21096"/>
                    <a:pt x="18516" y="21097"/>
                    <a:pt x="18529" y="21099"/>
                  </a:cubicBezTo>
                  <a:cubicBezTo>
                    <a:pt x="18728" y="21184"/>
                    <a:pt x="18898" y="21354"/>
                    <a:pt x="18983" y="21553"/>
                  </a:cubicBezTo>
                  <a:cubicBezTo>
                    <a:pt x="19083" y="21738"/>
                    <a:pt x="19026" y="21965"/>
                    <a:pt x="18841" y="22078"/>
                  </a:cubicBezTo>
                  <a:cubicBezTo>
                    <a:pt x="18785" y="22111"/>
                    <a:pt x="18722" y="22127"/>
                    <a:pt x="18658" y="22127"/>
                  </a:cubicBezTo>
                  <a:cubicBezTo>
                    <a:pt x="18532" y="22127"/>
                    <a:pt x="18406" y="22064"/>
                    <a:pt x="18330" y="21951"/>
                  </a:cubicBezTo>
                  <a:cubicBezTo>
                    <a:pt x="18231" y="21752"/>
                    <a:pt x="18132" y="21397"/>
                    <a:pt x="18274" y="21212"/>
                  </a:cubicBezTo>
                  <a:cubicBezTo>
                    <a:pt x="18323" y="21138"/>
                    <a:pt x="18405" y="21096"/>
                    <a:pt x="18491" y="21096"/>
                  </a:cubicBezTo>
                  <a:close/>
                  <a:moveTo>
                    <a:pt x="6276" y="21397"/>
                  </a:moveTo>
                  <a:cubicBezTo>
                    <a:pt x="6702" y="21425"/>
                    <a:pt x="7114" y="21482"/>
                    <a:pt x="7526" y="21567"/>
                  </a:cubicBezTo>
                  <a:cubicBezTo>
                    <a:pt x="8142" y="21670"/>
                    <a:pt x="8767" y="21718"/>
                    <a:pt x="9387" y="21718"/>
                  </a:cubicBezTo>
                  <a:cubicBezTo>
                    <a:pt x="9539" y="21718"/>
                    <a:pt x="9690" y="21715"/>
                    <a:pt x="9840" y="21709"/>
                  </a:cubicBezTo>
                  <a:cubicBezTo>
                    <a:pt x="10653" y="21676"/>
                    <a:pt x="10922" y="21541"/>
                    <a:pt x="10982" y="21541"/>
                  </a:cubicBezTo>
                  <a:cubicBezTo>
                    <a:pt x="11000" y="21541"/>
                    <a:pt x="11000" y="21553"/>
                    <a:pt x="10990" y="21581"/>
                  </a:cubicBezTo>
                  <a:cubicBezTo>
                    <a:pt x="10913" y="21827"/>
                    <a:pt x="9791" y="22600"/>
                    <a:pt x="8265" y="22600"/>
                  </a:cubicBezTo>
                  <a:cubicBezTo>
                    <a:pt x="8112" y="22600"/>
                    <a:pt x="7956" y="22592"/>
                    <a:pt x="7795" y="22575"/>
                  </a:cubicBezTo>
                  <a:cubicBezTo>
                    <a:pt x="6049" y="22391"/>
                    <a:pt x="5822" y="21425"/>
                    <a:pt x="6276" y="21397"/>
                  </a:cubicBezTo>
                  <a:close/>
                  <a:moveTo>
                    <a:pt x="15766" y="21752"/>
                  </a:moveTo>
                  <a:cubicBezTo>
                    <a:pt x="15902" y="21752"/>
                    <a:pt x="16037" y="21829"/>
                    <a:pt x="16087" y="21993"/>
                  </a:cubicBezTo>
                  <a:cubicBezTo>
                    <a:pt x="16172" y="22234"/>
                    <a:pt x="16186" y="22490"/>
                    <a:pt x="16115" y="22731"/>
                  </a:cubicBezTo>
                  <a:cubicBezTo>
                    <a:pt x="16052" y="22927"/>
                    <a:pt x="15895" y="23013"/>
                    <a:pt x="15738" y="23013"/>
                  </a:cubicBezTo>
                  <a:cubicBezTo>
                    <a:pt x="15507" y="23013"/>
                    <a:pt x="15275" y="22828"/>
                    <a:pt x="15335" y="22533"/>
                  </a:cubicBezTo>
                  <a:cubicBezTo>
                    <a:pt x="15349" y="22447"/>
                    <a:pt x="15377" y="22376"/>
                    <a:pt x="15391" y="22291"/>
                  </a:cubicBezTo>
                  <a:cubicBezTo>
                    <a:pt x="15406" y="22220"/>
                    <a:pt x="15420" y="22149"/>
                    <a:pt x="15420" y="22093"/>
                  </a:cubicBezTo>
                  <a:cubicBezTo>
                    <a:pt x="15428" y="21872"/>
                    <a:pt x="15597" y="21752"/>
                    <a:pt x="15766" y="21752"/>
                  </a:cubicBezTo>
                  <a:close/>
                  <a:moveTo>
                    <a:pt x="20474" y="21978"/>
                  </a:moveTo>
                  <a:cubicBezTo>
                    <a:pt x="20529" y="21978"/>
                    <a:pt x="20759" y="22164"/>
                    <a:pt x="21553" y="22376"/>
                  </a:cubicBezTo>
                  <a:cubicBezTo>
                    <a:pt x="23115" y="22760"/>
                    <a:pt x="24677" y="22646"/>
                    <a:pt x="25117" y="22774"/>
                  </a:cubicBezTo>
                  <a:cubicBezTo>
                    <a:pt x="25522" y="22879"/>
                    <a:pt x="25206" y="23644"/>
                    <a:pt x="23781" y="23644"/>
                  </a:cubicBezTo>
                  <a:cubicBezTo>
                    <a:pt x="23658" y="23644"/>
                    <a:pt x="23525" y="23638"/>
                    <a:pt x="23385" y="23626"/>
                  </a:cubicBezTo>
                  <a:cubicBezTo>
                    <a:pt x="21638" y="23456"/>
                    <a:pt x="20488" y="22291"/>
                    <a:pt x="20460" y="22022"/>
                  </a:cubicBezTo>
                  <a:cubicBezTo>
                    <a:pt x="20457" y="21991"/>
                    <a:pt x="20459" y="21978"/>
                    <a:pt x="20474" y="21978"/>
                  </a:cubicBezTo>
                  <a:close/>
                  <a:moveTo>
                    <a:pt x="4713" y="23413"/>
                  </a:moveTo>
                  <a:cubicBezTo>
                    <a:pt x="5067" y="23413"/>
                    <a:pt x="5182" y="24301"/>
                    <a:pt x="5027" y="24378"/>
                  </a:cubicBezTo>
                  <a:cubicBezTo>
                    <a:pt x="5005" y="24392"/>
                    <a:pt x="4980" y="24398"/>
                    <a:pt x="4952" y="24398"/>
                  </a:cubicBezTo>
                  <a:cubicBezTo>
                    <a:pt x="4659" y="24398"/>
                    <a:pt x="4107" y="23688"/>
                    <a:pt x="4601" y="23441"/>
                  </a:cubicBezTo>
                  <a:cubicBezTo>
                    <a:pt x="4641" y="23422"/>
                    <a:pt x="4678" y="23413"/>
                    <a:pt x="4713" y="23413"/>
                  </a:cubicBezTo>
                  <a:close/>
                  <a:moveTo>
                    <a:pt x="5843" y="23351"/>
                  </a:moveTo>
                  <a:cubicBezTo>
                    <a:pt x="5864" y="23351"/>
                    <a:pt x="5885" y="23353"/>
                    <a:pt x="5907" y="23356"/>
                  </a:cubicBezTo>
                  <a:cubicBezTo>
                    <a:pt x="6401" y="23425"/>
                    <a:pt x="5926" y="24410"/>
                    <a:pt x="5663" y="24410"/>
                  </a:cubicBezTo>
                  <a:cubicBezTo>
                    <a:pt x="5654" y="24410"/>
                    <a:pt x="5646" y="24409"/>
                    <a:pt x="5637" y="24407"/>
                  </a:cubicBezTo>
                  <a:cubicBezTo>
                    <a:pt x="5542" y="24366"/>
                    <a:pt x="5328" y="23351"/>
                    <a:pt x="5843" y="23351"/>
                  </a:cubicBezTo>
                  <a:close/>
                  <a:moveTo>
                    <a:pt x="6747" y="24438"/>
                  </a:moveTo>
                  <a:cubicBezTo>
                    <a:pt x="6900" y="24438"/>
                    <a:pt x="7027" y="24507"/>
                    <a:pt x="7057" y="24691"/>
                  </a:cubicBezTo>
                  <a:cubicBezTo>
                    <a:pt x="7110" y="24961"/>
                    <a:pt x="6833" y="25064"/>
                    <a:pt x="6563" y="25064"/>
                  </a:cubicBezTo>
                  <a:cubicBezTo>
                    <a:pt x="6322" y="25064"/>
                    <a:pt x="6085" y="24982"/>
                    <a:pt x="6092" y="24861"/>
                  </a:cubicBezTo>
                  <a:cubicBezTo>
                    <a:pt x="6092" y="24677"/>
                    <a:pt x="6464" y="24438"/>
                    <a:pt x="6747" y="24438"/>
                  </a:cubicBezTo>
                  <a:close/>
                  <a:moveTo>
                    <a:pt x="3912" y="24464"/>
                  </a:moveTo>
                  <a:cubicBezTo>
                    <a:pt x="4246" y="24464"/>
                    <a:pt x="4724" y="24808"/>
                    <a:pt x="4672" y="24932"/>
                  </a:cubicBezTo>
                  <a:cubicBezTo>
                    <a:pt x="4633" y="25044"/>
                    <a:pt x="4426" y="25105"/>
                    <a:pt x="4204" y="25105"/>
                  </a:cubicBezTo>
                  <a:cubicBezTo>
                    <a:pt x="3864" y="25105"/>
                    <a:pt x="3489" y="24961"/>
                    <a:pt x="3635" y="24634"/>
                  </a:cubicBezTo>
                  <a:cubicBezTo>
                    <a:pt x="3685" y="24511"/>
                    <a:pt x="3789" y="24464"/>
                    <a:pt x="3912" y="24464"/>
                  </a:cubicBezTo>
                  <a:close/>
                  <a:moveTo>
                    <a:pt x="5391" y="24556"/>
                  </a:moveTo>
                  <a:cubicBezTo>
                    <a:pt x="5631" y="24556"/>
                    <a:pt x="5860" y="24746"/>
                    <a:pt x="5850" y="25031"/>
                  </a:cubicBezTo>
                  <a:cubicBezTo>
                    <a:pt x="5850" y="25278"/>
                    <a:pt x="5651" y="25472"/>
                    <a:pt x="5407" y="25472"/>
                  </a:cubicBezTo>
                  <a:cubicBezTo>
                    <a:pt x="5399" y="25472"/>
                    <a:pt x="5390" y="25472"/>
                    <a:pt x="5382" y="25472"/>
                  </a:cubicBezTo>
                  <a:cubicBezTo>
                    <a:pt x="4970" y="25457"/>
                    <a:pt x="4785" y="24961"/>
                    <a:pt x="5084" y="24677"/>
                  </a:cubicBezTo>
                  <a:cubicBezTo>
                    <a:pt x="5175" y="24594"/>
                    <a:pt x="5284" y="24556"/>
                    <a:pt x="5391" y="24556"/>
                  </a:cubicBezTo>
                  <a:close/>
                  <a:moveTo>
                    <a:pt x="11700" y="24520"/>
                  </a:moveTo>
                  <a:cubicBezTo>
                    <a:pt x="12052" y="24520"/>
                    <a:pt x="12167" y="25396"/>
                    <a:pt x="12012" y="25486"/>
                  </a:cubicBezTo>
                  <a:cubicBezTo>
                    <a:pt x="11992" y="25497"/>
                    <a:pt x="11969" y="25502"/>
                    <a:pt x="11943" y="25502"/>
                  </a:cubicBezTo>
                  <a:cubicBezTo>
                    <a:pt x="11652" y="25502"/>
                    <a:pt x="11090" y="24797"/>
                    <a:pt x="11586" y="24549"/>
                  </a:cubicBezTo>
                  <a:cubicBezTo>
                    <a:pt x="11627" y="24529"/>
                    <a:pt x="11665" y="24520"/>
                    <a:pt x="11700" y="24520"/>
                  </a:cubicBezTo>
                  <a:close/>
                  <a:moveTo>
                    <a:pt x="12843" y="24459"/>
                  </a:moveTo>
                  <a:cubicBezTo>
                    <a:pt x="12863" y="24459"/>
                    <a:pt x="12884" y="24460"/>
                    <a:pt x="12907" y="24464"/>
                  </a:cubicBezTo>
                  <a:cubicBezTo>
                    <a:pt x="13398" y="24518"/>
                    <a:pt x="12931" y="25505"/>
                    <a:pt x="12667" y="25505"/>
                  </a:cubicBezTo>
                  <a:cubicBezTo>
                    <a:pt x="12657" y="25505"/>
                    <a:pt x="12647" y="25503"/>
                    <a:pt x="12637" y="25500"/>
                  </a:cubicBezTo>
                  <a:cubicBezTo>
                    <a:pt x="12541" y="25473"/>
                    <a:pt x="12327" y="24459"/>
                    <a:pt x="12843" y="24459"/>
                  </a:cubicBezTo>
                  <a:close/>
                  <a:moveTo>
                    <a:pt x="27607" y="25069"/>
                  </a:moveTo>
                  <a:cubicBezTo>
                    <a:pt x="27628" y="25069"/>
                    <a:pt x="27650" y="25071"/>
                    <a:pt x="27673" y="25074"/>
                  </a:cubicBezTo>
                  <a:cubicBezTo>
                    <a:pt x="28150" y="25142"/>
                    <a:pt x="27684" y="26115"/>
                    <a:pt x="27420" y="26115"/>
                  </a:cubicBezTo>
                  <a:cubicBezTo>
                    <a:pt x="27409" y="26115"/>
                    <a:pt x="27399" y="26114"/>
                    <a:pt x="27389" y="26111"/>
                  </a:cubicBezTo>
                  <a:cubicBezTo>
                    <a:pt x="27293" y="26083"/>
                    <a:pt x="27079" y="25069"/>
                    <a:pt x="27607" y="25069"/>
                  </a:cubicBezTo>
                  <a:close/>
                  <a:moveTo>
                    <a:pt x="26465" y="25131"/>
                  </a:moveTo>
                  <a:cubicBezTo>
                    <a:pt x="26818" y="25131"/>
                    <a:pt x="26933" y="26019"/>
                    <a:pt x="26778" y="26096"/>
                  </a:cubicBezTo>
                  <a:cubicBezTo>
                    <a:pt x="26756" y="26110"/>
                    <a:pt x="26731" y="26116"/>
                    <a:pt x="26704" y="26116"/>
                  </a:cubicBezTo>
                  <a:cubicBezTo>
                    <a:pt x="26410" y="26116"/>
                    <a:pt x="25859" y="25406"/>
                    <a:pt x="26352" y="25159"/>
                  </a:cubicBezTo>
                  <a:cubicBezTo>
                    <a:pt x="26392" y="25140"/>
                    <a:pt x="26430" y="25131"/>
                    <a:pt x="26465" y="25131"/>
                  </a:cubicBezTo>
                  <a:close/>
                  <a:moveTo>
                    <a:pt x="13735" y="25545"/>
                  </a:moveTo>
                  <a:cubicBezTo>
                    <a:pt x="13890" y="25545"/>
                    <a:pt x="14022" y="25614"/>
                    <a:pt x="14057" y="25798"/>
                  </a:cubicBezTo>
                  <a:cubicBezTo>
                    <a:pt x="14101" y="26066"/>
                    <a:pt x="13827" y="26170"/>
                    <a:pt x="13558" y="26170"/>
                  </a:cubicBezTo>
                  <a:cubicBezTo>
                    <a:pt x="13312" y="26170"/>
                    <a:pt x="13070" y="26083"/>
                    <a:pt x="13077" y="25954"/>
                  </a:cubicBezTo>
                  <a:cubicBezTo>
                    <a:pt x="13077" y="25779"/>
                    <a:pt x="13447" y="25545"/>
                    <a:pt x="13735" y="25545"/>
                  </a:cubicBezTo>
                  <a:close/>
                  <a:moveTo>
                    <a:pt x="10911" y="25563"/>
                  </a:moveTo>
                  <a:cubicBezTo>
                    <a:pt x="11245" y="25563"/>
                    <a:pt x="11709" y="25906"/>
                    <a:pt x="11657" y="26040"/>
                  </a:cubicBezTo>
                  <a:cubicBezTo>
                    <a:pt x="11618" y="26152"/>
                    <a:pt x="11411" y="26213"/>
                    <a:pt x="11190" y="26213"/>
                  </a:cubicBezTo>
                  <a:cubicBezTo>
                    <a:pt x="10849" y="26213"/>
                    <a:pt x="10475" y="26068"/>
                    <a:pt x="10621" y="25741"/>
                  </a:cubicBezTo>
                  <a:cubicBezTo>
                    <a:pt x="10675" y="25612"/>
                    <a:pt x="10784" y="25563"/>
                    <a:pt x="10911" y="25563"/>
                  </a:cubicBezTo>
                  <a:close/>
                  <a:moveTo>
                    <a:pt x="6217" y="25454"/>
                  </a:moveTo>
                  <a:cubicBezTo>
                    <a:pt x="6541" y="25454"/>
                    <a:pt x="7078" y="25770"/>
                    <a:pt x="6787" y="26139"/>
                  </a:cubicBezTo>
                  <a:cubicBezTo>
                    <a:pt x="6731" y="26208"/>
                    <a:pt x="6665" y="26237"/>
                    <a:pt x="6597" y="26237"/>
                  </a:cubicBezTo>
                  <a:cubicBezTo>
                    <a:pt x="6288" y="26237"/>
                    <a:pt x="5916" y="25645"/>
                    <a:pt x="6021" y="25528"/>
                  </a:cubicBezTo>
                  <a:cubicBezTo>
                    <a:pt x="6057" y="25477"/>
                    <a:pt x="6129" y="25454"/>
                    <a:pt x="6217" y="25454"/>
                  </a:cubicBezTo>
                  <a:close/>
                  <a:moveTo>
                    <a:pt x="19309" y="25330"/>
                  </a:moveTo>
                  <a:cubicBezTo>
                    <a:pt x="19662" y="25330"/>
                    <a:pt x="19777" y="26218"/>
                    <a:pt x="19622" y="26295"/>
                  </a:cubicBezTo>
                  <a:cubicBezTo>
                    <a:pt x="19602" y="26306"/>
                    <a:pt x="19579" y="26312"/>
                    <a:pt x="19554" y="26312"/>
                  </a:cubicBezTo>
                  <a:cubicBezTo>
                    <a:pt x="19262" y="26312"/>
                    <a:pt x="18700" y="25606"/>
                    <a:pt x="19196" y="25358"/>
                  </a:cubicBezTo>
                  <a:cubicBezTo>
                    <a:pt x="19236" y="25339"/>
                    <a:pt x="19274" y="25330"/>
                    <a:pt x="19309" y="25330"/>
                  </a:cubicBezTo>
                  <a:close/>
                  <a:moveTo>
                    <a:pt x="20462" y="25255"/>
                  </a:moveTo>
                  <a:cubicBezTo>
                    <a:pt x="20479" y="25255"/>
                    <a:pt x="20498" y="25256"/>
                    <a:pt x="20517" y="25259"/>
                  </a:cubicBezTo>
                  <a:cubicBezTo>
                    <a:pt x="20995" y="25327"/>
                    <a:pt x="20527" y="26314"/>
                    <a:pt x="20276" y="26314"/>
                  </a:cubicBezTo>
                  <a:cubicBezTo>
                    <a:pt x="20266" y="26314"/>
                    <a:pt x="20256" y="26313"/>
                    <a:pt x="20247" y="26309"/>
                  </a:cubicBezTo>
                  <a:cubicBezTo>
                    <a:pt x="20137" y="26282"/>
                    <a:pt x="19920" y="25255"/>
                    <a:pt x="20462" y="25255"/>
                  </a:cubicBezTo>
                  <a:close/>
                  <a:moveTo>
                    <a:pt x="4672" y="25399"/>
                  </a:moveTo>
                  <a:cubicBezTo>
                    <a:pt x="4712" y="25399"/>
                    <a:pt x="4742" y="25408"/>
                    <a:pt x="4757" y="25429"/>
                  </a:cubicBezTo>
                  <a:cubicBezTo>
                    <a:pt x="4894" y="25623"/>
                    <a:pt x="4461" y="26323"/>
                    <a:pt x="4132" y="26323"/>
                  </a:cubicBezTo>
                  <a:cubicBezTo>
                    <a:pt x="4052" y="26323"/>
                    <a:pt x="3978" y="26281"/>
                    <a:pt x="3919" y="26182"/>
                  </a:cubicBezTo>
                  <a:cubicBezTo>
                    <a:pt x="3697" y="25812"/>
                    <a:pt x="4407" y="25399"/>
                    <a:pt x="4672" y="25399"/>
                  </a:cubicBezTo>
                  <a:close/>
                  <a:moveTo>
                    <a:pt x="12378" y="25658"/>
                  </a:moveTo>
                  <a:cubicBezTo>
                    <a:pt x="12619" y="25658"/>
                    <a:pt x="12850" y="25854"/>
                    <a:pt x="12850" y="26139"/>
                  </a:cubicBezTo>
                  <a:cubicBezTo>
                    <a:pt x="12836" y="26380"/>
                    <a:pt x="12623" y="26579"/>
                    <a:pt x="12367" y="26579"/>
                  </a:cubicBezTo>
                  <a:cubicBezTo>
                    <a:pt x="11955" y="26565"/>
                    <a:pt x="11771" y="26068"/>
                    <a:pt x="12069" y="25784"/>
                  </a:cubicBezTo>
                  <a:cubicBezTo>
                    <a:pt x="12161" y="25697"/>
                    <a:pt x="12270" y="25658"/>
                    <a:pt x="12378" y="25658"/>
                  </a:cubicBezTo>
                  <a:close/>
                  <a:moveTo>
                    <a:pt x="5467" y="25685"/>
                  </a:moveTo>
                  <a:cubicBezTo>
                    <a:pt x="5658" y="25698"/>
                    <a:pt x="5927" y="26770"/>
                    <a:pt x="5435" y="26770"/>
                  </a:cubicBezTo>
                  <a:cubicBezTo>
                    <a:pt x="5414" y="26770"/>
                    <a:pt x="5391" y="26768"/>
                    <a:pt x="5368" y="26764"/>
                  </a:cubicBezTo>
                  <a:cubicBezTo>
                    <a:pt x="4927" y="26693"/>
                    <a:pt x="5282" y="25685"/>
                    <a:pt x="5467" y="25685"/>
                  </a:cubicBezTo>
                  <a:close/>
                  <a:moveTo>
                    <a:pt x="28498" y="26156"/>
                  </a:moveTo>
                  <a:cubicBezTo>
                    <a:pt x="28652" y="26156"/>
                    <a:pt x="28779" y="26225"/>
                    <a:pt x="28808" y="26409"/>
                  </a:cubicBezTo>
                  <a:cubicBezTo>
                    <a:pt x="28853" y="26679"/>
                    <a:pt x="28574" y="26782"/>
                    <a:pt x="28302" y="26782"/>
                  </a:cubicBezTo>
                  <a:cubicBezTo>
                    <a:pt x="28059" y="26782"/>
                    <a:pt x="27822" y="26700"/>
                    <a:pt x="27829" y="26579"/>
                  </a:cubicBezTo>
                  <a:cubicBezTo>
                    <a:pt x="27838" y="26394"/>
                    <a:pt x="28213" y="26156"/>
                    <a:pt x="28498" y="26156"/>
                  </a:cubicBezTo>
                  <a:close/>
                  <a:moveTo>
                    <a:pt x="25670" y="26182"/>
                  </a:moveTo>
                  <a:cubicBezTo>
                    <a:pt x="26005" y="26182"/>
                    <a:pt x="26475" y="26526"/>
                    <a:pt x="26423" y="26650"/>
                  </a:cubicBezTo>
                  <a:cubicBezTo>
                    <a:pt x="26383" y="26764"/>
                    <a:pt x="26171" y="26827"/>
                    <a:pt x="25946" y="26827"/>
                  </a:cubicBezTo>
                  <a:cubicBezTo>
                    <a:pt x="25608" y="26827"/>
                    <a:pt x="25242" y="26684"/>
                    <a:pt x="25387" y="26352"/>
                  </a:cubicBezTo>
                  <a:cubicBezTo>
                    <a:pt x="25440" y="26229"/>
                    <a:pt x="25546" y="26182"/>
                    <a:pt x="25670" y="26182"/>
                  </a:cubicBezTo>
                  <a:close/>
                  <a:moveTo>
                    <a:pt x="21340" y="26354"/>
                  </a:moveTo>
                  <a:cubicBezTo>
                    <a:pt x="21495" y="26354"/>
                    <a:pt x="21623" y="26423"/>
                    <a:pt x="21653" y="26607"/>
                  </a:cubicBezTo>
                  <a:cubicBezTo>
                    <a:pt x="21697" y="26875"/>
                    <a:pt x="21423" y="26979"/>
                    <a:pt x="21154" y="26979"/>
                  </a:cubicBezTo>
                  <a:cubicBezTo>
                    <a:pt x="20908" y="26979"/>
                    <a:pt x="20666" y="26892"/>
                    <a:pt x="20673" y="26764"/>
                  </a:cubicBezTo>
                  <a:cubicBezTo>
                    <a:pt x="20682" y="26589"/>
                    <a:pt x="21056" y="26354"/>
                    <a:pt x="21340" y="26354"/>
                  </a:cubicBezTo>
                  <a:close/>
                  <a:moveTo>
                    <a:pt x="18513" y="26367"/>
                  </a:moveTo>
                  <a:cubicBezTo>
                    <a:pt x="18848" y="26367"/>
                    <a:pt x="19319" y="26714"/>
                    <a:pt x="19267" y="26849"/>
                  </a:cubicBezTo>
                  <a:cubicBezTo>
                    <a:pt x="19228" y="26960"/>
                    <a:pt x="19024" y="27021"/>
                    <a:pt x="18805" y="27021"/>
                  </a:cubicBezTo>
                  <a:cubicBezTo>
                    <a:pt x="18463" y="27021"/>
                    <a:pt x="18084" y="26873"/>
                    <a:pt x="18231" y="26536"/>
                  </a:cubicBezTo>
                  <a:cubicBezTo>
                    <a:pt x="18284" y="26414"/>
                    <a:pt x="18390" y="26367"/>
                    <a:pt x="18513" y="26367"/>
                  </a:cubicBezTo>
                  <a:close/>
                  <a:moveTo>
                    <a:pt x="27143" y="26268"/>
                  </a:moveTo>
                  <a:cubicBezTo>
                    <a:pt x="27383" y="26268"/>
                    <a:pt x="27611" y="26465"/>
                    <a:pt x="27602" y="26749"/>
                  </a:cubicBezTo>
                  <a:cubicBezTo>
                    <a:pt x="27602" y="26996"/>
                    <a:pt x="27403" y="27190"/>
                    <a:pt x="27159" y="27190"/>
                  </a:cubicBezTo>
                  <a:cubicBezTo>
                    <a:pt x="27150" y="27190"/>
                    <a:pt x="27142" y="27190"/>
                    <a:pt x="27133" y="27190"/>
                  </a:cubicBezTo>
                  <a:cubicBezTo>
                    <a:pt x="26721" y="27175"/>
                    <a:pt x="26537" y="26678"/>
                    <a:pt x="26835" y="26395"/>
                  </a:cubicBezTo>
                  <a:cubicBezTo>
                    <a:pt x="26927" y="26307"/>
                    <a:pt x="27036" y="26268"/>
                    <a:pt x="27143" y="26268"/>
                  </a:cubicBezTo>
                  <a:close/>
                  <a:moveTo>
                    <a:pt x="13209" y="26556"/>
                  </a:moveTo>
                  <a:cubicBezTo>
                    <a:pt x="13537" y="26556"/>
                    <a:pt x="14073" y="26879"/>
                    <a:pt x="13773" y="27246"/>
                  </a:cubicBezTo>
                  <a:cubicBezTo>
                    <a:pt x="13716" y="27316"/>
                    <a:pt x="13651" y="27345"/>
                    <a:pt x="13584" y="27345"/>
                  </a:cubicBezTo>
                  <a:cubicBezTo>
                    <a:pt x="13277" y="27345"/>
                    <a:pt x="12913" y="26752"/>
                    <a:pt x="13006" y="26636"/>
                  </a:cubicBezTo>
                  <a:cubicBezTo>
                    <a:pt x="13043" y="26581"/>
                    <a:pt x="13118" y="26556"/>
                    <a:pt x="13209" y="26556"/>
                  </a:cubicBezTo>
                  <a:close/>
                  <a:moveTo>
                    <a:pt x="19987" y="26467"/>
                  </a:moveTo>
                  <a:cubicBezTo>
                    <a:pt x="20228" y="26467"/>
                    <a:pt x="20456" y="26663"/>
                    <a:pt x="20446" y="26948"/>
                  </a:cubicBezTo>
                  <a:cubicBezTo>
                    <a:pt x="20446" y="27190"/>
                    <a:pt x="20233" y="27388"/>
                    <a:pt x="19977" y="27388"/>
                  </a:cubicBezTo>
                  <a:cubicBezTo>
                    <a:pt x="19566" y="27374"/>
                    <a:pt x="19381" y="26877"/>
                    <a:pt x="19679" y="26593"/>
                  </a:cubicBezTo>
                  <a:cubicBezTo>
                    <a:pt x="19771" y="26506"/>
                    <a:pt x="19880" y="26467"/>
                    <a:pt x="19987" y="26467"/>
                  </a:cubicBezTo>
                  <a:close/>
                  <a:moveTo>
                    <a:pt x="11660" y="26493"/>
                  </a:moveTo>
                  <a:cubicBezTo>
                    <a:pt x="11699" y="26493"/>
                    <a:pt x="11728" y="26502"/>
                    <a:pt x="11742" y="26522"/>
                  </a:cubicBezTo>
                  <a:cubicBezTo>
                    <a:pt x="11880" y="26728"/>
                    <a:pt x="11447" y="27430"/>
                    <a:pt x="11117" y="27430"/>
                  </a:cubicBezTo>
                  <a:cubicBezTo>
                    <a:pt x="11037" y="27430"/>
                    <a:pt x="10963" y="27389"/>
                    <a:pt x="10905" y="27289"/>
                  </a:cubicBezTo>
                  <a:cubicBezTo>
                    <a:pt x="10682" y="26918"/>
                    <a:pt x="11397" y="26493"/>
                    <a:pt x="11660" y="26493"/>
                  </a:cubicBezTo>
                  <a:close/>
                  <a:moveTo>
                    <a:pt x="12452" y="26792"/>
                  </a:moveTo>
                  <a:cubicBezTo>
                    <a:pt x="12643" y="26792"/>
                    <a:pt x="12912" y="27877"/>
                    <a:pt x="12419" y="27877"/>
                  </a:cubicBezTo>
                  <a:cubicBezTo>
                    <a:pt x="12399" y="27877"/>
                    <a:pt x="12377" y="27875"/>
                    <a:pt x="12353" y="27871"/>
                  </a:cubicBezTo>
                  <a:cubicBezTo>
                    <a:pt x="11913" y="27800"/>
                    <a:pt x="12268" y="26792"/>
                    <a:pt x="12452" y="26792"/>
                  </a:cubicBezTo>
                  <a:close/>
                  <a:moveTo>
                    <a:pt x="27970" y="27172"/>
                  </a:moveTo>
                  <a:cubicBezTo>
                    <a:pt x="28298" y="27172"/>
                    <a:pt x="28841" y="27488"/>
                    <a:pt x="28539" y="27857"/>
                  </a:cubicBezTo>
                  <a:cubicBezTo>
                    <a:pt x="28482" y="27927"/>
                    <a:pt x="28416" y="27956"/>
                    <a:pt x="28347" y="27956"/>
                  </a:cubicBezTo>
                  <a:cubicBezTo>
                    <a:pt x="28041" y="27956"/>
                    <a:pt x="27679" y="27374"/>
                    <a:pt x="27772" y="27246"/>
                  </a:cubicBezTo>
                  <a:cubicBezTo>
                    <a:pt x="27808" y="27195"/>
                    <a:pt x="27881" y="27172"/>
                    <a:pt x="27970" y="27172"/>
                  </a:cubicBezTo>
                  <a:close/>
                  <a:moveTo>
                    <a:pt x="26426" y="27118"/>
                  </a:moveTo>
                  <a:cubicBezTo>
                    <a:pt x="26465" y="27118"/>
                    <a:pt x="26494" y="27127"/>
                    <a:pt x="26508" y="27147"/>
                  </a:cubicBezTo>
                  <a:cubicBezTo>
                    <a:pt x="26646" y="27342"/>
                    <a:pt x="26211" y="28054"/>
                    <a:pt x="25881" y="28054"/>
                  </a:cubicBezTo>
                  <a:cubicBezTo>
                    <a:pt x="25802" y="28054"/>
                    <a:pt x="25728" y="28013"/>
                    <a:pt x="25671" y="27914"/>
                  </a:cubicBezTo>
                  <a:cubicBezTo>
                    <a:pt x="25448" y="27543"/>
                    <a:pt x="26163" y="27118"/>
                    <a:pt x="26426" y="27118"/>
                  </a:cubicBezTo>
                  <a:close/>
                  <a:moveTo>
                    <a:pt x="20819" y="27365"/>
                  </a:moveTo>
                  <a:cubicBezTo>
                    <a:pt x="21147" y="27365"/>
                    <a:pt x="21683" y="27689"/>
                    <a:pt x="21383" y="28056"/>
                  </a:cubicBezTo>
                  <a:cubicBezTo>
                    <a:pt x="21326" y="28125"/>
                    <a:pt x="21262" y="28154"/>
                    <a:pt x="21194" y="28154"/>
                  </a:cubicBezTo>
                  <a:cubicBezTo>
                    <a:pt x="20887" y="28154"/>
                    <a:pt x="20523" y="27561"/>
                    <a:pt x="20616" y="27445"/>
                  </a:cubicBezTo>
                  <a:cubicBezTo>
                    <a:pt x="20653" y="27390"/>
                    <a:pt x="20728" y="27365"/>
                    <a:pt x="20819" y="27365"/>
                  </a:cubicBezTo>
                  <a:close/>
                  <a:moveTo>
                    <a:pt x="19270" y="27302"/>
                  </a:moveTo>
                  <a:cubicBezTo>
                    <a:pt x="19309" y="27302"/>
                    <a:pt x="19338" y="27311"/>
                    <a:pt x="19353" y="27332"/>
                  </a:cubicBezTo>
                  <a:cubicBezTo>
                    <a:pt x="19490" y="27537"/>
                    <a:pt x="19057" y="28239"/>
                    <a:pt x="18727" y="28239"/>
                  </a:cubicBezTo>
                  <a:cubicBezTo>
                    <a:pt x="18647" y="28239"/>
                    <a:pt x="18573" y="28198"/>
                    <a:pt x="18515" y="28098"/>
                  </a:cubicBezTo>
                  <a:cubicBezTo>
                    <a:pt x="18292" y="27727"/>
                    <a:pt x="19007" y="27302"/>
                    <a:pt x="19270" y="27302"/>
                  </a:cubicBezTo>
                  <a:close/>
                  <a:moveTo>
                    <a:pt x="27218" y="27403"/>
                  </a:moveTo>
                  <a:cubicBezTo>
                    <a:pt x="27395" y="27403"/>
                    <a:pt x="27677" y="28488"/>
                    <a:pt x="27185" y="28488"/>
                  </a:cubicBezTo>
                  <a:cubicBezTo>
                    <a:pt x="27165" y="28488"/>
                    <a:pt x="27142" y="28486"/>
                    <a:pt x="27119" y="28482"/>
                  </a:cubicBezTo>
                  <a:cubicBezTo>
                    <a:pt x="26679" y="28411"/>
                    <a:pt x="27034" y="27403"/>
                    <a:pt x="27218" y="27403"/>
                  </a:cubicBezTo>
                  <a:close/>
                  <a:moveTo>
                    <a:pt x="20062" y="27601"/>
                  </a:moveTo>
                  <a:cubicBezTo>
                    <a:pt x="20253" y="27601"/>
                    <a:pt x="20522" y="28686"/>
                    <a:pt x="20030" y="28686"/>
                  </a:cubicBezTo>
                  <a:cubicBezTo>
                    <a:pt x="20009" y="28686"/>
                    <a:pt x="19987" y="28684"/>
                    <a:pt x="19963" y="28680"/>
                  </a:cubicBezTo>
                  <a:cubicBezTo>
                    <a:pt x="19523" y="28609"/>
                    <a:pt x="19878" y="27601"/>
                    <a:pt x="20062" y="27601"/>
                  </a:cubicBezTo>
                  <a:close/>
                  <a:moveTo>
                    <a:pt x="3124" y="0"/>
                  </a:moveTo>
                  <a:cubicBezTo>
                    <a:pt x="3124" y="1"/>
                    <a:pt x="1" y="25301"/>
                    <a:pt x="3309" y="27175"/>
                  </a:cubicBezTo>
                  <a:cubicBezTo>
                    <a:pt x="4098" y="27621"/>
                    <a:pt x="4793" y="27801"/>
                    <a:pt x="5399" y="27801"/>
                  </a:cubicBezTo>
                  <a:cubicBezTo>
                    <a:pt x="7920" y="27801"/>
                    <a:pt x="8917" y="24691"/>
                    <a:pt x="8917" y="24691"/>
                  </a:cubicBezTo>
                  <a:cubicBezTo>
                    <a:pt x="8917" y="24691"/>
                    <a:pt x="9286" y="27829"/>
                    <a:pt x="11813" y="28510"/>
                  </a:cubicBezTo>
                  <a:cubicBezTo>
                    <a:pt x="12093" y="28585"/>
                    <a:pt x="12357" y="28619"/>
                    <a:pt x="12607" y="28619"/>
                  </a:cubicBezTo>
                  <a:cubicBezTo>
                    <a:pt x="14963" y="28619"/>
                    <a:pt x="16030" y="25614"/>
                    <a:pt x="16030" y="25614"/>
                  </a:cubicBezTo>
                  <a:cubicBezTo>
                    <a:pt x="16030" y="25614"/>
                    <a:pt x="16612" y="29362"/>
                    <a:pt x="19693" y="29475"/>
                  </a:cubicBezTo>
                  <a:cubicBezTo>
                    <a:pt x="19768" y="29478"/>
                    <a:pt x="19841" y="29479"/>
                    <a:pt x="19913" y="29479"/>
                  </a:cubicBezTo>
                  <a:cubicBezTo>
                    <a:pt x="23308" y="29479"/>
                    <a:pt x="23498" y="26579"/>
                    <a:pt x="23498" y="26579"/>
                  </a:cubicBezTo>
                  <a:cubicBezTo>
                    <a:pt x="23498" y="26579"/>
                    <a:pt x="24743" y="29371"/>
                    <a:pt x="27403" y="29371"/>
                  </a:cubicBezTo>
                  <a:cubicBezTo>
                    <a:pt x="27789" y="29371"/>
                    <a:pt x="28205" y="29312"/>
                    <a:pt x="28652" y="29177"/>
                  </a:cubicBezTo>
                  <a:cubicBezTo>
                    <a:pt x="31449" y="28340"/>
                    <a:pt x="31123" y="11259"/>
                    <a:pt x="31421" y="4203"/>
                  </a:cubicBezTo>
                  <a:cubicBezTo>
                    <a:pt x="20574" y="3323"/>
                    <a:pt x="11061" y="1889"/>
                    <a:pt x="3124" y="0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2538200" y="2635275"/>
              <a:ext cx="722000" cy="711375"/>
            </a:xfrm>
            <a:custGeom>
              <a:rect b="b" l="l" r="r" t="t"/>
              <a:pathLst>
                <a:path extrusionOk="0" h="28455" w="28880">
                  <a:moveTo>
                    <a:pt x="23060" y="1677"/>
                  </a:moveTo>
                  <a:cubicBezTo>
                    <a:pt x="23563" y="1677"/>
                    <a:pt x="24030" y="1785"/>
                    <a:pt x="24165" y="2017"/>
                  </a:cubicBezTo>
                  <a:cubicBezTo>
                    <a:pt x="24328" y="2304"/>
                    <a:pt x="23160" y="2759"/>
                    <a:pt x="22326" y="2759"/>
                  </a:cubicBezTo>
                  <a:cubicBezTo>
                    <a:pt x="21924" y="2759"/>
                    <a:pt x="21599" y="2653"/>
                    <a:pt x="21539" y="2372"/>
                  </a:cubicBezTo>
                  <a:cubicBezTo>
                    <a:pt x="21445" y="1926"/>
                    <a:pt x="22295" y="1677"/>
                    <a:pt x="23060" y="1677"/>
                  </a:cubicBezTo>
                  <a:close/>
                  <a:moveTo>
                    <a:pt x="19143" y="2933"/>
                  </a:moveTo>
                  <a:cubicBezTo>
                    <a:pt x="19277" y="2933"/>
                    <a:pt x="19405" y="2994"/>
                    <a:pt x="19490" y="3100"/>
                  </a:cubicBezTo>
                  <a:lnTo>
                    <a:pt x="19490" y="3100"/>
                  </a:lnTo>
                  <a:cubicBezTo>
                    <a:pt x="19490" y="3100"/>
                    <a:pt x="19489" y="3099"/>
                    <a:pt x="19489" y="3099"/>
                  </a:cubicBezTo>
                  <a:lnTo>
                    <a:pt x="19489" y="3099"/>
                  </a:lnTo>
                  <a:cubicBezTo>
                    <a:pt x="19487" y="3099"/>
                    <a:pt x="19494" y="3110"/>
                    <a:pt x="19509" y="3124"/>
                  </a:cubicBezTo>
                  <a:cubicBezTo>
                    <a:pt x="19503" y="3116"/>
                    <a:pt x="19497" y="3108"/>
                    <a:pt x="19490" y="3100"/>
                  </a:cubicBezTo>
                  <a:lnTo>
                    <a:pt x="19490" y="3100"/>
                  </a:lnTo>
                  <a:cubicBezTo>
                    <a:pt x="19494" y="3103"/>
                    <a:pt x="19505" y="3114"/>
                    <a:pt x="19523" y="3138"/>
                  </a:cubicBezTo>
                  <a:lnTo>
                    <a:pt x="19509" y="3124"/>
                  </a:lnTo>
                  <a:lnTo>
                    <a:pt x="19509" y="3124"/>
                  </a:lnTo>
                  <a:cubicBezTo>
                    <a:pt x="19523" y="3167"/>
                    <a:pt x="19579" y="3238"/>
                    <a:pt x="19579" y="3252"/>
                  </a:cubicBezTo>
                  <a:cubicBezTo>
                    <a:pt x="19608" y="3309"/>
                    <a:pt x="19622" y="3380"/>
                    <a:pt x="19622" y="3465"/>
                  </a:cubicBezTo>
                  <a:cubicBezTo>
                    <a:pt x="19622" y="3745"/>
                    <a:pt x="19393" y="3951"/>
                    <a:pt x="19131" y="3951"/>
                  </a:cubicBezTo>
                  <a:cubicBezTo>
                    <a:pt x="19087" y="3951"/>
                    <a:pt x="19042" y="3946"/>
                    <a:pt x="18997" y="3933"/>
                  </a:cubicBezTo>
                  <a:cubicBezTo>
                    <a:pt x="18799" y="3877"/>
                    <a:pt x="18657" y="3706"/>
                    <a:pt x="18657" y="3507"/>
                  </a:cubicBezTo>
                  <a:cubicBezTo>
                    <a:pt x="18657" y="3451"/>
                    <a:pt x="18671" y="3394"/>
                    <a:pt x="18671" y="3337"/>
                  </a:cubicBezTo>
                  <a:cubicBezTo>
                    <a:pt x="18671" y="3309"/>
                    <a:pt x="18699" y="3266"/>
                    <a:pt x="18713" y="3238"/>
                  </a:cubicBezTo>
                  <a:cubicBezTo>
                    <a:pt x="18770" y="3082"/>
                    <a:pt x="18898" y="2968"/>
                    <a:pt x="19068" y="2940"/>
                  </a:cubicBezTo>
                  <a:cubicBezTo>
                    <a:pt x="19093" y="2935"/>
                    <a:pt x="19118" y="2933"/>
                    <a:pt x="19143" y="2933"/>
                  </a:cubicBezTo>
                  <a:close/>
                  <a:moveTo>
                    <a:pt x="16880" y="3471"/>
                  </a:moveTo>
                  <a:cubicBezTo>
                    <a:pt x="16986" y="3471"/>
                    <a:pt x="17092" y="3507"/>
                    <a:pt x="17180" y="3578"/>
                  </a:cubicBezTo>
                  <a:cubicBezTo>
                    <a:pt x="17336" y="3692"/>
                    <a:pt x="17407" y="3891"/>
                    <a:pt x="17365" y="4090"/>
                  </a:cubicBezTo>
                  <a:lnTo>
                    <a:pt x="17365" y="4104"/>
                  </a:lnTo>
                  <a:cubicBezTo>
                    <a:pt x="17303" y="4340"/>
                    <a:pt x="17093" y="4480"/>
                    <a:pt x="16874" y="4480"/>
                  </a:cubicBezTo>
                  <a:cubicBezTo>
                    <a:pt x="16790" y="4480"/>
                    <a:pt x="16705" y="4459"/>
                    <a:pt x="16626" y="4416"/>
                  </a:cubicBezTo>
                  <a:cubicBezTo>
                    <a:pt x="16513" y="4345"/>
                    <a:pt x="16428" y="4246"/>
                    <a:pt x="16399" y="4118"/>
                  </a:cubicBezTo>
                  <a:cubicBezTo>
                    <a:pt x="16328" y="3891"/>
                    <a:pt x="16428" y="3664"/>
                    <a:pt x="16626" y="3550"/>
                  </a:cubicBezTo>
                  <a:lnTo>
                    <a:pt x="16612" y="3550"/>
                  </a:lnTo>
                  <a:lnTo>
                    <a:pt x="16640" y="3536"/>
                  </a:lnTo>
                  <a:cubicBezTo>
                    <a:pt x="16715" y="3492"/>
                    <a:pt x="16798" y="3471"/>
                    <a:pt x="16880" y="3471"/>
                  </a:cubicBezTo>
                  <a:close/>
                  <a:moveTo>
                    <a:pt x="14250" y="3704"/>
                  </a:moveTo>
                  <a:cubicBezTo>
                    <a:pt x="14469" y="3704"/>
                    <a:pt x="14673" y="3849"/>
                    <a:pt x="14738" y="4075"/>
                  </a:cubicBezTo>
                  <a:lnTo>
                    <a:pt x="14738" y="4090"/>
                  </a:lnTo>
                  <a:cubicBezTo>
                    <a:pt x="14841" y="4463"/>
                    <a:pt x="14539" y="4738"/>
                    <a:pt x="14231" y="4738"/>
                  </a:cubicBezTo>
                  <a:cubicBezTo>
                    <a:pt x="14070" y="4738"/>
                    <a:pt x="13908" y="4663"/>
                    <a:pt x="13801" y="4487"/>
                  </a:cubicBezTo>
                  <a:lnTo>
                    <a:pt x="13801" y="4473"/>
                  </a:lnTo>
                  <a:cubicBezTo>
                    <a:pt x="13645" y="4203"/>
                    <a:pt x="13758" y="3862"/>
                    <a:pt x="14042" y="3749"/>
                  </a:cubicBezTo>
                  <a:cubicBezTo>
                    <a:pt x="14110" y="3718"/>
                    <a:pt x="14181" y="3704"/>
                    <a:pt x="14250" y="3704"/>
                  </a:cubicBezTo>
                  <a:close/>
                  <a:moveTo>
                    <a:pt x="11359" y="3877"/>
                  </a:moveTo>
                  <a:cubicBezTo>
                    <a:pt x="11558" y="3877"/>
                    <a:pt x="11742" y="3990"/>
                    <a:pt x="11827" y="4189"/>
                  </a:cubicBezTo>
                  <a:cubicBezTo>
                    <a:pt x="11898" y="4374"/>
                    <a:pt x="11870" y="4586"/>
                    <a:pt x="11728" y="4743"/>
                  </a:cubicBezTo>
                  <a:lnTo>
                    <a:pt x="11700" y="4771"/>
                  </a:lnTo>
                  <a:cubicBezTo>
                    <a:pt x="11607" y="4863"/>
                    <a:pt x="11483" y="4910"/>
                    <a:pt x="11359" y="4910"/>
                  </a:cubicBezTo>
                  <a:cubicBezTo>
                    <a:pt x="11235" y="4910"/>
                    <a:pt x="11110" y="4863"/>
                    <a:pt x="11018" y="4771"/>
                  </a:cubicBezTo>
                  <a:lnTo>
                    <a:pt x="11004" y="4743"/>
                  </a:lnTo>
                  <a:cubicBezTo>
                    <a:pt x="10833" y="4586"/>
                    <a:pt x="10805" y="4331"/>
                    <a:pt x="10919" y="4118"/>
                  </a:cubicBezTo>
                  <a:lnTo>
                    <a:pt x="10919" y="4118"/>
                  </a:lnTo>
                  <a:lnTo>
                    <a:pt x="10919" y="4132"/>
                  </a:lnTo>
                  <a:cubicBezTo>
                    <a:pt x="11004" y="3976"/>
                    <a:pt x="11174" y="3877"/>
                    <a:pt x="11359" y="3877"/>
                  </a:cubicBezTo>
                  <a:close/>
                  <a:moveTo>
                    <a:pt x="8936" y="4091"/>
                  </a:moveTo>
                  <a:cubicBezTo>
                    <a:pt x="9110" y="4091"/>
                    <a:pt x="9281" y="4171"/>
                    <a:pt x="9357" y="4331"/>
                  </a:cubicBezTo>
                  <a:cubicBezTo>
                    <a:pt x="9470" y="4530"/>
                    <a:pt x="9470" y="4757"/>
                    <a:pt x="9357" y="4956"/>
                  </a:cubicBezTo>
                  <a:cubicBezTo>
                    <a:pt x="9270" y="5090"/>
                    <a:pt x="9126" y="5166"/>
                    <a:pt x="8975" y="5166"/>
                  </a:cubicBezTo>
                  <a:cubicBezTo>
                    <a:pt x="8903" y="5166"/>
                    <a:pt x="8830" y="5149"/>
                    <a:pt x="8761" y="5112"/>
                  </a:cubicBezTo>
                  <a:cubicBezTo>
                    <a:pt x="8675" y="5069"/>
                    <a:pt x="8619" y="5027"/>
                    <a:pt x="8562" y="4970"/>
                  </a:cubicBezTo>
                  <a:cubicBezTo>
                    <a:pt x="8335" y="4743"/>
                    <a:pt x="8363" y="4388"/>
                    <a:pt x="8604" y="4203"/>
                  </a:cubicBezTo>
                  <a:cubicBezTo>
                    <a:pt x="8697" y="4128"/>
                    <a:pt x="8817" y="4091"/>
                    <a:pt x="8936" y="4091"/>
                  </a:cubicBezTo>
                  <a:close/>
                  <a:moveTo>
                    <a:pt x="5092" y="4159"/>
                  </a:moveTo>
                  <a:cubicBezTo>
                    <a:pt x="5615" y="4159"/>
                    <a:pt x="6055" y="4294"/>
                    <a:pt x="6049" y="4615"/>
                  </a:cubicBezTo>
                  <a:cubicBezTo>
                    <a:pt x="6042" y="5044"/>
                    <a:pt x="5399" y="5205"/>
                    <a:pt x="4748" y="5205"/>
                  </a:cubicBezTo>
                  <a:cubicBezTo>
                    <a:pt x="4042" y="5205"/>
                    <a:pt x="3327" y="5015"/>
                    <a:pt x="3408" y="4771"/>
                  </a:cubicBezTo>
                  <a:cubicBezTo>
                    <a:pt x="3530" y="4404"/>
                    <a:pt x="4387" y="4159"/>
                    <a:pt x="5092" y="4159"/>
                  </a:cubicBezTo>
                  <a:close/>
                  <a:moveTo>
                    <a:pt x="23817" y="2940"/>
                  </a:moveTo>
                  <a:cubicBezTo>
                    <a:pt x="23884" y="2940"/>
                    <a:pt x="23935" y="2953"/>
                    <a:pt x="23967" y="2982"/>
                  </a:cubicBezTo>
                  <a:cubicBezTo>
                    <a:pt x="24266" y="3245"/>
                    <a:pt x="22691" y="5312"/>
                    <a:pt x="21729" y="5312"/>
                  </a:cubicBezTo>
                  <a:cubicBezTo>
                    <a:pt x="21549" y="5312"/>
                    <a:pt x="21390" y="5239"/>
                    <a:pt x="21269" y="5069"/>
                  </a:cubicBezTo>
                  <a:cubicBezTo>
                    <a:pt x="20764" y="4370"/>
                    <a:pt x="23127" y="2940"/>
                    <a:pt x="23817" y="2940"/>
                  </a:cubicBezTo>
                  <a:close/>
                  <a:moveTo>
                    <a:pt x="24707" y="2762"/>
                  </a:moveTo>
                  <a:cubicBezTo>
                    <a:pt x="24721" y="2762"/>
                    <a:pt x="24734" y="2764"/>
                    <a:pt x="24748" y="2769"/>
                  </a:cubicBezTo>
                  <a:cubicBezTo>
                    <a:pt x="25427" y="2996"/>
                    <a:pt x="25697" y="5566"/>
                    <a:pt x="24896" y="5566"/>
                  </a:cubicBezTo>
                  <a:cubicBezTo>
                    <a:pt x="24894" y="5566"/>
                    <a:pt x="24892" y="5566"/>
                    <a:pt x="24890" y="5566"/>
                  </a:cubicBezTo>
                  <a:cubicBezTo>
                    <a:pt x="23979" y="5552"/>
                    <a:pt x="24248" y="2762"/>
                    <a:pt x="24707" y="2762"/>
                  </a:cubicBezTo>
                  <a:close/>
                  <a:moveTo>
                    <a:pt x="19543" y="6041"/>
                  </a:moveTo>
                  <a:cubicBezTo>
                    <a:pt x="19685" y="6041"/>
                    <a:pt x="19829" y="6100"/>
                    <a:pt x="19920" y="6191"/>
                  </a:cubicBezTo>
                  <a:cubicBezTo>
                    <a:pt x="20119" y="6390"/>
                    <a:pt x="20119" y="6716"/>
                    <a:pt x="19920" y="6915"/>
                  </a:cubicBezTo>
                  <a:lnTo>
                    <a:pt x="19934" y="6901"/>
                  </a:lnTo>
                  <a:lnTo>
                    <a:pt x="19934" y="6901"/>
                  </a:lnTo>
                  <a:cubicBezTo>
                    <a:pt x="19906" y="6943"/>
                    <a:pt x="19878" y="6972"/>
                    <a:pt x="19835" y="7000"/>
                  </a:cubicBezTo>
                  <a:cubicBezTo>
                    <a:pt x="19746" y="7089"/>
                    <a:pt x="19622" y="7144"/>
                    <a:pt x="19495" y="7144"/>
                  </a:cubicBezTo>
                  <a:cubicBezTo>
                    <a:pt x="19481" y="7144"/>
                    <a:pt x="19466" y="7144"/>
                    <a:pt x="19452" y="7142"/>
                  </a:cubicBezTo>
                  <a:cubicBezTo>
                    <a:pt x="19310" y="7128"/>
                    <a:pt x="19182" y="7043"/>
                    <a:pt x="19111" y="6915"/>
                  </a:cubicBezTo>
                  <a:cubicBezTo>
                    <a:pt x="19040" y="6801"/>
                    <a:pt x="19026" y="6674"/>
                    <a:pt x="19040" y="6546"/>
                  </a:cubicBezTo>
                  <a:cubicBezTo>
                    <a:pt x="19068" y="6418"/>
                    <a:pt x="19125" y="6290"/>
                    <a:pt x="19210" y="6191"/>
                  </a:cubicBezTo>
                  <a:cubicBezTo>
                    <a:pt x="19296" y="6085"/>
                    <a:pt x="19419" y="6041"/>
                    <a:pt x="19543" y="6041"/>
                  </a:cubicBezTo>
                  <a:close/>
                  <a:moveTo>
                    <a:pt x="4069" y="5595"/>
                  </a:moveTo>
                  <a:cubicBezTo>
                    <a:pt x="4915" y="5595"/>
                    <a:pt x="7169" y="6487"/>
                    <a:pt x="6830" y="7213"/>
                  </a:cubicBezTo>
                  <a:cubicBezTo>
                    <a:pt x="6716" y="7455"/>
                    <a:pt x="6513" y="7554"/>
                    <a:pt x="6263" y="7554"/>
                  </a:cubicBezTo>
                  <a:cubicBezTo>
                    <a:pt x="5269" y="7554"/>
                    <a:pt x="3539" y="5986"/>
                    <a:pt x="3777" y="5680"/>
                  </a:cubicBezTo>
                  <a:cubicBezTo>
                    <a:pt x="3819" y="5621"/>
                    <a:pt x="3923" y="5595"/>
                    <a:pt x="4069" y="5595"/>
                  </a:cubicBezTo>
                  <a:close/>
                  <a:moveTo>
                    <a:pt x="23569" y="7298"/>
                  </a:moveTo>
                  <a:cubicBezTo>
                    <a:pt x="23626" y="7298"/>
                    <a:pt x="23697" y="7298"/>
                    <a:pt x="23768" y="7313"/>
                  </a:cubicBezTo>
                  <a:cubicBezTo>
                    <a:pt x="23952" y="7369"/>
                    <a:pt x="24080" y="7540"/>
                    <a:pt x="24094" y="7738"/>
                  </a:cubicBezTo>
                  <a:cubicBezTo>
                    <a:pt x="24094" y="7923"/>
                    <a:pt x="23967" y="8093"/>
                    <a:pt x="23782" y="8150"/>
                  </a:cubicBezTo>
                  <a:cubicBezTo>
                    <a:pt x="23711" y="8164"/>
                    <a:pt x="23640" y="8164"/>
                    <a:pt x="23569" y="8164"/>
                  </a:cubicBezTo>
                  <a:cubicBezTo>
                    <a:pt x="23328" y="8164"/>
                    <a:pt x="23143" y="7980"/>
                    <a:pt x="23129" y="7738"/>
                  </a:cubicBezTo>
                  <a:cubicBezTo>
                    <a:pt x="23129" y="7497"/>
                    <a:pt x="23328" y="7313"/>
                    <a:pt x="23569" y="7298"/>
                  </a:cubicBezTo>
                  <a:close/>
                  <a:moveTo>
                    <a:pt x="8193" y="7469"/>
                  </a:moveTo>
                  <a:cubicBezTo>
                    <a:pt x="8533" y="7469"/>
                    <a:pt x="8718" y="7880"/>
                    <a:pt x="8477" y="8136"/>
                  </a:cubicBezTo>
                  <a:cubicBezTo>
                    <a:pt x="8394" y="8219"/>
                    <a:pt x="8294" y="8255"/>
                    <a:pt x="8198" y="8255"/>
                  </a:cubicBezTo>
                  <a:cubicBezTo>
                    <a:pt x="7996" y="8255"/>
                    <a:pt x="7805" y="8097"/>
                    <a:pt x="7795" y="7866"/>
                  </a:cubicBezTo>
                  <a:cubicBezTo>
                    <a:pt x="7795" y="7653"/>
                    <a:pt x="7980" y="7469"/>
                    <a:pt x="8193" y="7469"/>
                  </a:cubicBezTo>
                  <a:close/>
                  <a:moveTo>
                    <a:pt x="3028" y="5607"/>
                  </a:moveTo>
                  <a:cubicBezTo>
                    <a:pt x="3492" y="5607"/>
                    <a:pt x="4235" y="8215"/>
                    <a:pt x="3365" y="8392"/>
                  </a:cubicBezTo>
                  <a:cubicBezTo>
                    <a:pt x="3340" y="8397"/>
                    <a:pt x="3315" y="8400"/>
                    <a:pt x="3291" y="8400"/>
                  </a:cubicBezTo>
                  <a:cubicBezTo>
                    <a:pt x="2557" y="8400"/>
                    <a:pt x="2363" y="5967"/>
                    <a:pt x="2968" y="5623"/>
                  </a:cubicBezTo>
                  <a:cubicBezTo>
                    <a:pt x="2987" y="5612"/>
                    <a:pt x="3008" y="5607"/>
                    <a:pt x="3028" y="5607"/>
                  </a:cubicBezTo>
                  <a:close/>
                  <a:moveTo>
                    <a:pt x="21283" y="7525"/>
                  </a:moveTo>
                  <a:cubicBezTo>
                    <a:pt x="21922" y="7525"/>
                    <a:pt x="21936" y="8534"/>
                    <a:pt x="21283" y="8534"/>
                  </a:cubicBezTo>
                  <a:cubicBezTo>
                    <a:pt x="20644" y="8534"/>
                    <a:pt x="20630" y="7525"/>
                    <a:pt x="21283" y="7525"/>
                  </a:cubicBezTo>
                  <a:close/>
                  <a:moveTo>
                    <a:pt x="19199" y="8107"/>
                  </a:moveTo>
                  <a:cubicBezTo>
                    <a:pt x="19614" y="8107"/>
                    <a:pt x="19831" y="8623"/>
                    <a:pt x="19537" y="8931"/>
                  </a:cubicBezTo>
                  <a:cubicBezTo>
                    <a:pt x="19435" y="9033"/>
                    <a:pt x="19309" y="9079"/>
                    <a:pt x="19187" y="9079"/>
                  </a:cubicBezTo>
                  <a:cubicBezTo>
                    <a:pt x="18937" y="9079"/>
                    <a:pt x="18699" y="8886"/>
                    <a:pt x="18699" y="8590"/>
                  </a:cubicBezTo>
                  <a:cubicBezTo>
                    <a:pt x="18699" y="8321"/>
                    <a:pt x="18912" y="8108"/>
                    <a:pt x="19182" y="8108"/>
                  </a:cubicBezTo>
                  <a:cubicBezTo>
                    <a:pt x="19188" y="8107"/>
                    <a:pt x="19193" y="8107"/>
                    <a:pt x="19199" y="8107"/>
                  </a:cubicBezTo>
                  <a:close/>
                  <a:moveTo>
                    <a:pt x="5874" y="8759"/>
                  </a:moveTo>
                  <a:cubicBezTo>
                    <a:pt x="6156" y="8759"/>
                    <a:pt x="6421" y="9012"/>
                    <a:pt x="6361" y="9343"/>
                  </a:cubicBezTo>
                  <a:cubicBezTo>
                    <a:pt x="6347" y="9385"/>
                    <a:pt x="6319" y="9428"/>
                    <a:pt x="6290" y="9471"/>
                  </a:cubicBezTo>
                  <a:cubicBezTo>
                    <a:pt x="6262" y="9542"/>
                    <a:pt x="6205" y="9598"/>
                    <a:pt x="6134" y="9627"/>
                  </a:cubicBezTo>
                  <a:cubicBezTo>
                    <a:pt x="6044" y="9706"/>
                    <a:pt x="5926" y="9749"/>
                    <a:pt x="5810" y="9749"/>
                  </a:cubicBezTo>
                  <a:cubicBezTo>
                    <a:pt x="5781" y="9749"/>
                    <a:pt x="5751" y="9746"/>
                    <a:pt x="5722" y="9740"/>
                  </a:cubicBezTo>
                  <a:cubicBezTo>
                    <a:pt x="5523" y="9684"/>
                    <a:pt x="5396" y="9513"/>
                    <a:pt x="5381" y="9314"/>
                  </a:cubicBezTo>
                  <a:cubicBezTo>
                    <a:pt x="5381" y="9158"/>
                    <a:pt x="5438" y="9002"/>
                    <a:pt x="5538" y="8903"/>
                  </a:cubicBezTo>
                  <a:cubicBezTo>
                    <a:pt x="5638" y="8803"/>
                    <a:pt x="5757" y="8759"/>
                    <a:pt x="5874" y="8759"/>
                  </a:cubicBezTo>
                  <a:close/>
                  <a:moveTo>
                    <a:pt x="8122" y="9059"/>
                  </a:moveTo>
                  <a:cubicBezTo>
                    <a:pt x="8434" y="9101"/>
                    <a:pt x="8647" y="9414"/>
                    <a:pt x="8562" y="9712"/>
                  </a:cubicBezTo>
                  <a:cubicBezTo>
                    <a:pt x="8562" y="9740"/>
                    <a:pt x="8562" y="9769"/>
                    <a:pt x="8548" y="9797"/>
                  </a:cubicBezTo>
                  <a:cubicBezTo>
                    <a:pt x="8475" y="10030"/>
                    <a:pt x="8268" y="10153"/>
                    <a:pt x="8060" y="10153"/>
                  </a:cubicBezTo>
                  <a:cubicBezTo>
                    <a:pt x="7899" y="10153"/>
                    <a:pt x="7738" y="10080"/>
                    <a:pt x="7639" y="9925"/>
                  </a:cubicBezTo>
                  <a:cubicBezTo>
                    <a:pt x="7568" y="9826"/>
                    <a:pt x="7540" y="9698"/>
                    <a:pt x="7540" y="9584"/>
                  </a:cubicBezTo>
                  <a:cubicBezTo>
                    <a:pt x="7553" y="9296"/>
                    <a:pt x="7783" y="9068"/>
                    <a:pt x="8053" y="9068"/>
                  </a:cubicBezTo>
                  <a:cubicBezTo>
                    <a:pt x="8076" y="9068"/>
                    <a:pt x="8099" y="9070"/>
                    <a:pt x="8122" y="9073"/>
                  </a:cubicBezTo>
                  <a:lnTo>
                    <a:pt x="8122" y="9059"/>
                  </a:lnTo>
                  <a:close/>
                  <a:moveTo>
                    <a:pt x="22479" y="9255"/>
                  </a:moveTo>
                  <a:cubicBezTo>
                    <a:pt x="22905" y="9255"/>
                    <a:pt x="23148" y="9881"/>
                    <a:pt x="22703" y="10152"/>
                  </a:cubicBezTo>
                  <a:cubicBezTo>
                    <a:pt x="22627" y="10195"/>
                    <a:pt x="22544" y="10215"/>
                    <a:pt x="22461" y="10215"/>
                  </a:cubicBezTo>
                  <a:cubicBezTo>
                    <a:pt x="22296" y="10215"/>
                    <a:pt x="22135" y="10133"/>
                    <a:pt x="22050" y="9982"/>
                  </a:cubicBezTo>
                  <a:cubicBezTo>
                    <a:pt x="21894" y="9726"/>
                    <a:pt x="22007" y="9400"/>
                    <a:pt x="22277" y="9286"/>
                  </a:cubicBezTo>
                  <a:lnTo>
                    <a:pt x="22277" y="9300"/>
                  </a:lnTo>
                  <a:cubicBezTo>
                    <a:pt x="22348" y="9269"/>
                    <a:pt x="22415" y="9255"/>
                    <a:pt x="22479" y="9255"/>
                  </a:cubicBezTo>
                  <a:close/>
                  <a:moveTo>
                    <a:pt x="15963" y="6205"/>
                  </a:moveTo>
                  <a:cubicBezTo>
                    <a:pt x="15971" y="6205"/>
                    <a:pt x="15979" y="6205"/>
                    <a:pt x="15987" y="6205"/>
                  </a:cubicBezTo>
                  <a:cubicBezTo>
                    <a:pt x="18086" y="6219"/>
                    <a:pt x="16565" y="10684"/>
                    <a:pt x="15488" y="10684"/>
                  </a:cubicBezTo>
                  <a:cubicBezTo>
                    <a:pt x="15465" y="10684"/>
                    <a:pt x="15442" y="10682"/>
                    <a:pt x="15419" y="10677"/>
                  </a:cubicBezTo>
                  <a:cubicBezTo>
                    <a:pt x="14952" y="10593"/>
                    <a:pt x="13456" y="6205"/>
                    <a:pt x="15963" y="6205"/>
                  </a:cubicBezTo>
                  <a:close/>
                  <a:moveTo>
                    <a:pt x="11154" y="7080"/>
                  </a:moveTo>
                  <a:cubicBezTo>
                    <a:pt x="12558" y="7080"/>
                    <a:pt x="13415" y="10504"/>
                    <a:pt x="12850" y="10919"/>
                  </a:cubicBezTo>
                  <a:cubicBezTo>
                    <a:pt x="12741" y="11000"/>
                    <a:pt x="12605" y="11037"/>
                    <a:pt x="12451" y="11037"/>
                  </a:cubicBezTo>
                  <a:cubicBezTo>
                    <a:pt x="11184" y="11037"/>
                    <a:pt x="8729" y="8498"/>
                    <a:pt x="10578" y="7270"/>
                  </a:cubicBezTo>
                  <a:cubicBezTo>
                    <a:pt x="10778" y="7139"/>
                    <a:pt x="10971" y="7080"/>
                    <a:pt x="11154" y="7080"/>
                  </a:cubicBezTo>
                  <a:close/>
                  <a:moveTo>
                    <a:pt x="6390" y="10805"/>
                  </a:moveTo>
                  <a:cubicBezTo>
                    <a:pt x="6744" y="10805"/>
                    <a:pt x="6957" y="11189"/>
                    <a:pt x="6787" y="11487"/>
                  </a:cubicBezTo>
                  <a:lnTo>
                    <a:pt x="6773" y="11529"/>
                  </a:lnTo>
                  <a:cubicBezTo>
                    <a:pt x="6688" y="11671"/>
                    <a:pt x="6542" y="11742"/>
                    <a:pt x="6397" y="11742"/>
                  </a:cubicBezTo>
                  <a:cubicBezTo>
                    <a:pt x="6251" y="11742"/>
                    <a:pt x="6106" y="11671"/>
                    <a:pt x="6020" y="11529"/>
                  </a:cubicBezTo>
                  <a:lnTo>
                    <a:pt x="6006" y="11487"/>
                  </a:lnTo>
                  <a:cubicBezTo>
                    <a:pt x="5836" y="11189"/>
                    <a:pt x="6049" y="10805"/>
                    <a:pt x="6390" y="10805"/>
                  </a:cubicBezTo>
                  <a:close/>
                  <a:moveTo>
                    <a:pt x="20257" y="10246"/>
                  </a:moveTo>
                  <a:cubicBezTo>
                    <a:pt x="20791" y="10246"/>
                    <a:pt x="21245" y="10492"/>
                    <a:pt x="21439" y="11132"/>
                  </a:cubicBezTo>
                  <a:cubicBezTo>
                    <a:pt x="21826" y="12397"/>
                    <a:pt x="20255" y="12983"/>
                    <a:pt x="18978" y="12983"/>
                  </a:cubicBezTo>
                  <a:cubicBezTo>
                    <a:pt x="18191" y="12983"/>
                    <a:pt x="17516" y="12761"/>
                    <a:pt x="17478" y="12339"/>
                  </a:cubicBezTo>
                  <a:cubicBezTo>
                    <a:pt x="17399" y="11529"/>
                    <a:pt x="19037" y="10246"/>
                    <a:pt x="20257" y="10246"/>
                  </a:cubicBezTo>
                  <a:close/>
                  <a:moveTo>
                    <a:pt x="25561" y="9624"/>
                  </a:moveTo>
                  <a:cubicBezTo>
                    <a:pt x="26063" y="9624"/>
                    <a:pt x="25981" y="10534"/>
                    <a:pt x="25443" y="11444"/>
                  </a:cubicBezTo>
                  <a:cubicBezTo>
                    <a:pt x="24899" y="12364"/>
                    <a:pt x="23893" y="13273"/>
                    <a:pt x="22544" y="13273"/>
                  </a:cubicBezTo>
                  <a:cubicBezTo>
                    <a:pt x="22416" y="13273"/>
                    <a:pt x="22284" y="13265"/>
                    <a:pt x="22149" y="13247"/>
                  </a:cubicBezTo>
                  <a:cubicBezTo>
                    <a:pt x="21965" y="13233"/>
                    <a:pt x="23157" y="12694"/>
                    <a:pt x="23896" y="11600"/>
                  </a:cubicBezTo>
                  <a:cubicBezTo>
                    <a:pt x="24705" y="10393"/>
                    <a:pt x="24819" y="9684"/>
                    <a:pt x="25514" y="9627"/>
                  </a:cubicBezTo>
                  <a:cubicBezTo>
                    <a:pt x="25530" y="9625"/>
                    <a:pt x="25546" y="9624"/>
                    <a:pt x="25561" y="9624"/>
                  </a:cubicBezTo>
                  <a:close/>
                  <a:moveTo>
                    <a:pt x="8566" y="11823"/>
                  </a:moveTo>
                  <a:cubicBezTo>
                    <a:pt x="9946" y="11823"/>
                    <a:pt x="11797" y="12882"/>
                    <a:pt x="11671" y="13403"/>
                  </a:cubicBezTo>
                  <a:cubicBezTo>
                    <a:pt x="11534" y="13992"/>
                    <a:pt x="10322" y="14403"/>
                    <a:pt x="9182" y="14403"/>
                  </a:cubicBezTo>
                  <a:cubicBezTo>
                    <a:pt x="7957" y="14403"/>
                    <a:pt x="6817" y="13929"/>
                    <a:pt x="7185" y="12694"/>
                  </a:cubicBezTo>
                  <a:cubicBezTo>
                    <a:pt x="7371" y="12057"/>
                    <a:pt x="7916" y="11823"/>
                    <a:pt x="8566" y="11823"/>
                  </a:cubicBezTo>
                  <a:close/>
                  <a:moveTo>
                    <a:pt x="24730" y="13738"/>
                  </a:moveTo>
                  <a:cubicBezTo>
                    <a:pt x="24769" y="13738"/>
                    <a:pt x="24808" y="13745"/>
                    <a:pt x="24847" y="13758"/>
                  </a:cubicBezTo>
                  <a:lnTo>
                    <a:pt x="24890" y="13787"/>
                  </a:lnTo>
                  <a:cubicBezTo>
                    <a:pt x="25103" y="13844"/>
                    <a:pt x="25230" y="14057"/>
                    <a:pt x="25174" y="14270"/>
                  </a:cubicBezTo>
                  <a:cubicBezTo>
                    <a:pt x="25131" y="14412"/>
                    <a:pt x="25060" y="14511"/>
                    <a:pt x="24946" y="14596"/>
                  </a:cubicBezTo>
                  <a:cubicBezTo>
                    <a:pt x="24880" y="14645"/>
                    <a:pt x="24806" y="14666"/>
                    <a:pt x="24732" y="14666"/>
                  </a:cubicBezTo>
                  <a:cubicBezTo>
                    <a:pt x="24461" y="14666"/>
                    <a:pt x="24193" y="14378"/>
                    <a:pt x="24293" y="14099"/>
                  </a:cubicBezTo>
                  <a:lnTo>
                    <a:pt x="24293" y="14085"/>
                  </a:lnTo>
                  <a:cubicBezTo>
                    <a:pt x="24353" y="13907"/>
                    <a:pt x="24532" y="13738"/>
                    <a:pt x="24730" y="13738"/>
                  </a:cubicBezTo>
                  <a:close/>
                  <a:moveTo>
                    <a:pt x="4053" y="11198"/>
                  </a:moveTo>
                  <a:cubicBezTo>
                    <a:pt x="4074" y="11198"/>
                    <a:pt x="4095" y="11199"/>
                    <a:pt x="4118" y="11203"/>
                  </a:cubicBezTo>
                  <a:cubicBezTo>
                    <a:pt x="4814" y="11302"/>
                    <a:pt x="4885" y="12026"/>
                    <a:pt x="5594" y="13290"/>
                  </a:cubicBezTo>
                  <a:cubicBezTo>
                    <a:pt x="6248" y="14426"/>
                    <a:pt x="7398" y="15065"/>
                    <a:pt x="7227" y="15065"/>
                  </a:cubicBezTo>
                  <a:cubicBezTo>
                    <a:pt x="7167" y="15068"/>
                    <a:pt x="7107" y="15070"/>
                    <a:pt x="7048" y="15070"/>
                  </a:cubicBezTo>
                  <a:cubicBezTo>
                    <a:pt x="5625" y="15070"/>
                    <a:pt x="4636" y="14102"/>
                    <a:pt x="4118" y="13134"/>
                  </a:cubicBezTo>
                  <a:cubicBezTo>
                    <a:pt x="3600" y="12166"/>
                    <a:pt x="3553" y="11198"/>
                    <a:pt x="4053" y="11198"/>
                  </a:cubicBezTo>
                  <a:close/>
                  <a:moveTo>
                    <a:pt x="14727" y="11435"/>
                  </a:moveTo>
                  <a:cubicBezTo>
                    <a:pt x="16304" y="11435"/>
                    <a:pt x="17224" y="13311"/>
                    <a:pt x="16172" y="14568"/>
                  </a:cubicBezTo>
                  <a:cubicBezTo>
                    <a:pt x="15774" y="15048"/>
                    <a:pt x="15239" y="15265"/>
                    <a:pt x="14713" y="15265"/>
                  </a:cubicBezTo>
                  <a:cubicBezTo>
                    <a:pt x="13792" y="15265"/>
                    <a:pt x="12897" y="14601"/>
                    <a:pt x="12807" y="13517"/>
                  </a:cubicBezTo>
                  <a:cubicBezTo>
                    <a:pt x="12708" y="12466"/>
                    <a:pt x="13474" y="11529"/>
                    <a:pt x="14539" y="11444"/>
                  </a:cubicBezTo>
                  <a:cubicBezTo>
                    <a:pt x="14603" y="11438"/>
                    <a:pt x="14665" y="11435"/>
                    <a:pt x="14727" y="11435"/>
                  </a:cubicBezTo>
                  <a:close/>
                  <a:moveTo>
                    <a:pt x="3794" y="14708"/>
                  </a:moveTo>
                  <a:cubicBezTo>
                    <a:pt x="3795" y="14708"/>
                    <a:pt x="3799" y="14708"/>
                    <a:pt x="3805" y="14710"/>
                  </a:cubicBezTo>
                  <a:lnTo>
                    <a:pt x="3805" y="14710"/>
                  </a:lnTo>
                  <a:cubicBezTo>
                    <a:pt x="3803" y="14710"/>
                    <a:pt x="3801" y="14710"/>
                    <a:pt x="3799" y="14710"/>
                  </a:cubicBezTo>
                  <a:lnTo>
                    <a:pt x="3799" y="14710"/>
                  </a:lnTo>
                  <a:cubicBezTo>
                    <a:pt x="3807" y="14713"/>
                    <a:pt x="3825" y="14718"/>
                    <a:pt x="3848" y="14724"/>
                  </a:cubicBezTo>
                  <a:cubicBezTo>
                    <a:pt x="3828" y="14717"/>
                    <a:pt x="3814" y="14713"/>
                    <a:pt x="3805" y="14710"/>
                  </a:cubicBezTo>
                  <a:lnTo>
                    <a:pt x="3805" y="14710"/>
                  </a:lnTo>
                  <a:cubicBezTo>
                    <a:pt x="3829" y="14713"/>
                    <a:pt x="3853" y="14717"/>
                    <a:pt x="3876" y="14724"/>
                  </a:cubicBezTo>
                  <a:cubicBezTo>
                    <a:pt x="3947" y="14724"/>
                    <a:pt x="4004" y="14752"/>
                    <a:pt x="4061" y="14781"/>
                  </a:cubicBezTo>
                  <a:cubicBezTo>
                    <a:pt x="4189" y="14866"/>
                    <a:pt x="4260" y="14994"/>
                    <a:pt x="4260" y="15136"/>
                  </a:cubicBezTo>
                  <a:cubicBezTo>
                    <a:pt x="4274" y="15249"/>
                    <a:pt x="4217" y="15363"/>
                    <a:pt x="4132" y="15434"/>
                  </a:cubicBezTo>
                  <a:cubicBezTo>
                    <a:pt x="4132" y="15462"/>
                    <a:pt x="4132" y="15476"/>
                    <a:pt x="4132" y="15505"/>
                  </a:cubicBezTo>
                  <a:cubicBezTo>
                    <a:pt x="4084" y="15661"/>
                    <a:pt x="3945" y="15756"/>
                    <a:pt x="3791" y="15756"/>
                  </a:cubicBezTo>
                  <a:cubicBezTo>
                    <a:pt x="3763" y="15756"/>
                    <a:pt x="3735" y="15753"/>
                    <a:pt x="3706" y="15746"/>
                  </a:cubicBezTo>
                  <a:cubicBezTo>
                    <a:pt x="3351" y="15661"/>
                    <a:pt x="3181" y="15263"/>
                    <a:pt x="3351" y="14951"/>
                  </a:cubicBezTo>
                  <a:cubicBezTo>
                    <a:pt x="3432" y="14802"/>
                    <a:pt x="3596" y="14708"/>
                    <a:pt x="3761" y="14708"/>
                  </a:cubicBezTo>
                  <a:cubicBezTo>
                    <a:pt x="3774" y="14708"/>
                    <a:pt x="3786" y="14709"/>
                    <a:pt x="3799" y="14710"/>
                  </a:cubicBezTo>
                  <a:lnTo>
                    <a:pt x="3799" y="14710"/>
                  </a:lnTo>
                  <a:cubicBezTo>
                    <a:pt x="3795" y="14708"/>
                    <a:pt x="3794" y="14708"/>
                    <a:pt x="3794" y="14708"/>
                  </a:cubicBezTo>
                  <a:close/>
                  <a:moveTo>
                    <a:pt x="21617" y="13736"/>
                  </a:moveTo>
                  <a:cubicBezTo>
                    <a:pt x="22940" y="13736"/>
                    <a:pt x="23958" y="14641"/>
                    <a:pt x="24506" y="15533"/>
                  </a:cubicBezTo>
                  <a:cubicBezTo>
                    <a:pt x="25051" y="16428"/>
                    <a:pt x="25142" y="17323"/>
                    <a:pt x="24630" y="17323"/>
                  </a:cubicBezTo>
                  <a:cubicBezTo>
                    <a:pt x="24622" y="17323"/>
                    <a:pt x="24614" y="17323"/>
                    <a:pt x="24606" y="17322"/>
                  </a:cubicBezTo>
                  <a:cubicBezTo>
                    <a:pt x="23910" y="17280"/>
                    <a:pt x="23768" y="16570"/>
                    <a:pt x="22930" y="15391"/>
                  </a:cubicBezTo>
                  <a:cubicBezTo>
                    <a:pt x="22164" y="14326"/>
                    <a:pt x="20971" y="13801"/>
                    <a:pt x="21155" y="13773"/>
                  </a:cubicBezTo>
                  <a:cubicBezTo>
                    <a:pt x="21313" y="13748"/>
                    <a:pt x="21467" y="13736"/>
                    <a:pt x="21617" y="13736"/>
                  </a:cubicBezTo>
                  <a:close/>
                  <a:moveTo>
                    <a:pt x="18637" y="14718"/>
                  </a:moveTo>
                  <a:cubicBezTo>
                    <a:pt x="20023" y="14718"/>
                    <a:pt x="22038" y="15743"/>
                    <a:pt x="21070" y="17294"/>
                  </a:cubicBezTo>
                  <a:cubicBezTo>
                    <a:pt x="20838" y="17663"/>
                    <a:pt x="20531" y="17813"/>
                    <a:pt x="20195" y="17813"/>
                  </a:cubicBezTo>
                  <a:cubicBezTo>
                    <a:pt x="18929" y="17813"/>
                    <a:pt x="17246" y="15688"/>
                    <a:pt x="17549" y="15150"/>
                  </a:cubicBezTo>
                  <a:cubicBezTo>
                    <a:pt x="17712" y="14854"/>
                    <a:pt x="18133" y="14718"/>
                    <a:pt x="18637" y="14718"/>
                  </a:cubicBezTo>
                  <a:close/>
                  <a:moveTo>
                    <a:pt x="22391" y="17493"/>
                  </a:moveTo>
                  <a:cubicBezTo>
                    <a:pt x="22902" y="17493"/>
                    <a:pt x="23001" y="18217"/>
                    <a:pt x="22504" y="18344"/>
                  </a:cubicBezTo>
                  <a:cubicBezTo>
                    <a:pt x="22462" y="18359"/>
                    <a:pt x="22419" y="18366"/>
                    <a:pt x="22377" y="18366"/>
                  </a:cubicBezTo>
                  <a:cubicBezTo>
                    <a:pt x="22341" y="18366"/>
                    <a:pt x="22305" y="18361"/>
                    <a:pt x="22269" y="18351"/>
                  </a:cubicBezTo>
                  <a:lnTo>
                    <a:pt x="22269" y="18351"/>
                  </a:lnTo>
                  <a:lnTo>
                    <a:pt x="22263" y="18344"/>
                  </a:lnTo>
                  <a:cubicBezTo>
                    <a:pt x="21780" y="18217"/>
                    <a:pt x="21880" y="17493"/>
                    <a:pt x="22391" y="17493"/>
                  </a:cubicBezTo>
                  <a:close/>
                  <a:moveTo>
                    <a:pt x="7538" y="15588"/>
                  </a:moveTo>
                  <a:cubicBezTo>
                    <a:pt x="7750" y="15588"/>
                    <a:pt x="7968" y="15611"/>
                    <a:pt x="8193" y="15661"/>
                  </a:cubicBezTo>
                  <a:cubicBezTo>
                    <a:pt x="8377" y="15704"/>
                    <a:pt x="7128" y="16130"/>
                    <a:pt x="6304" y="17152"/>
                  </a:cubicBezTo>
                  <a:cubicBezTo>
                    <a:pt x="5391" y="18262"/>
                    <a:pt x="5201" y="18955"/>
                    <a:pt x="4522" y="18955"/>
                  </a:cubicBezTo>
                  <a:cubicBezTo>
                    <a:pt x="4515" y="18955"/>
                    <a:pt x="4508" y="18955"/>
                    <a:pt x="4501" y="18955"/>
                  </a:cubicBezTo>
                  <a:cubicBezTo>
                    <a:pt x="3452" y="18955"/>
                    <a:pt x="4983" y="15588"/>
                    <a:pt x="7538" y="15588"/>
                  </a:cubicBezTo>
                  <a:close/>
                  <a:moveTo>
                    <a:pt x="18671" y="18628"/>
                  </a:moveTo>
                  <a:cubicBezTo>
                    <a:pt x="19196" y="18628"/>
                    <a:pt x="19196" y="19452"/>
                    <a:pt x="18671" y="19452"/>
                  </a:cubicBezTo>
                  <a:cubicBezTo>
                    <a:pt x="18131" y="19452"/>
                    <a:pt x="18131" y="18643"/>
                    <a:pt x="18671" y="18628"/>
                  </a:cubicBezTo>
                  <a:close/>
                  <a:moveTo>
                    <a:pt x="12006" y="15303"/>
                  </a:moveTo>
                  <a:cubicBezTo>
                    <a:pt x="12116" y="15303"/>
                    <a:pt x="12202" y="15331"/>
                    <a:pt x="12253" y="15391"/>
                  </a:cubicBezTo>
                  <a:cubicBezTo>
                    <a:pt x="12947" y="16167"/>
                    <a:pt x="11451" y="19463"/>
                    <a:pt x="10037" y="19463"/>
                  </a:cubicBezTo>
                  <a:cubicBezTo>
                    <a:pt x="9743" y="19463"/>
                    <a:pt x="9453" y="19321"/>
                    <a:pt x="9187" y="18983"/>
                  </a:cubicBezTo>
                  <a:cubicBezTo>
                    <a:pt x="8025" y="17528"/>
                    <a:pt x="11019" y="15303"/>
                    <a:pt x="12006" y="15303"/>
                  </a:cubicBezTo>
                  <a:close/>
                  <a:moveTo>
                    <a:pt x="7147" y="18384"/>
                  </a:moveTo>
                  <a:cubicBezTo>
                    <a:pt x="7430" y="18384"/>
                    <a:pt x="7709" y="18649"/>
                    <a:pt x="7596" y="18941"/>
                  </a:cubicBezTo>
                  <a:cubicBezTo>
                    <a:pt x="7568" y="19040"/>
                    <a:pt x="7525" y="19125"/>
                    <a:pt x="7469" y="19210"/>
                  </a:cubicBezTo>
                  <a:cubicBezTo>
                    <a:pt x="7440" y="19281"/>
                    <a:pt x="7398" y="19352"/>
                    <a:pt x="7341" y="19423"/>
                  </a:cubicBezTo>
                  <a:cubicBezTo>
                    <a:pt x="7263" y="19492"/>
                    <a:pt x="7160" y="19530"/>
                    <a:pt x="7056" y="19530"/>
                  </a:cubicBezTo>
                  <a:cubicBezTo>
                    <a:pt x="6988" y="19530"/>
                    <a:pt x="6920" y="19514"/>
                    <a:pt x="6858" y="19480"/>
                  </a:cubicBezTo>
                  <a:cubicBezTo>
                    <a:pt x="6432" y="19281"/>
                    <a:pt x="6617" y="18643"/>
                    <a:pt x="6929" y="18444"/>
                  </a:cubicBezTo>
                  <a:cubicBezTo>
                    <a:pt x="6997" y="18402"/>
                    <a:pt x="7073" y="18384"/>
                    <a:pt x="7147" y="18384"/>
                  </a:cubicBezTo>
                  <a:close/>
                  <a:moveTo>
                    <a:pt x="12227" y="18727"/>
                  </a:moveTo>
                  <a:cubicBezTo>
                    <a:pt x="12264" y="18727"/>
                    <a:pt x="12301" y="18732"/>
                    <a:pt x="12338" y="18742"/>
                  </a:cubicBezTo>
                  <a:cubicBezTo>
                    <a:pt x="12835" y="18785"/>
                    <a:pt x="12835" y="19509"/>
                    <a:pt x="12338" y="19565"/>
                  </a:cubicBezTo>
                  <a:cubicBezTo>
                    <a:pt x="12301" y="19575"/>
                    <a:pt x="12264" y="19580"/>
                    <a:pt x="12227" y="19580"/>
                  </a:cubicBezTo>
                  <a:cubicBezTo>
                    <a:pt x="11999" y="19580"/>
                    <a:pt x="11799" y="19398"/>
                    <a:pt x="11799" y="19154"/>
                  </a:cubicBezTo>
                  <a:cubicBezTo>
                    <a:pt x="11799" y="18909"/>
                    <a:pt x="11999" y="18727"/>
                    <a:pt x="12227" y="18727"/>
                  </a:cubicBezTo>
                  <a:close/>
                  <a:moveTo>
                    <a:pt x="15386" y="16100"/>
                  </a:moveTo>
                  <a:cubicBezTo>
                    <a:pt x="15812" y="16100"/>
                    <a:pt x="16446" y="17243"/>
                    <a:pt x="16683" y="18359"/>
                  </a:cubicBezTo>
                  <a:cubicBezTo>
                    <a:pt x="16919" y="19482"/>
                    <a:pt x="16748" y="20618"/>
                    <a:pt x="15577" y="20618"/>
                  </a:cubicBezTo>
                  <a:cubicBezTo>
                    <a:pt x="15549" y="20618"/>
                    <a:pt x="15520" y="20617"/>
                    <a:pt x="15490" y="20616"/>
                  </a:cubicBezTo>
                  <a:cubicBezTo>
                    <a:pt x="13631" y="20545"/>
                    <a:pt x="14582" y="16186"/>
                    <a:pt x="15363" y="16101"/>
                  </a:cubicBezTo>
                  <a:cubicBezTo>
                    <a:pt x="15370" y="16100"/>
                    <a:pt x="15378" y="16100"/>
                    <a:pt x="15386" y="16100"/>
                  </a:cubicBezTo>
                  <a:close/>
                  <a:moveTo>
                    <a:pt x="23143" y="20006"/>
                  </a:moveTo>
                  <a:cubicBezTo>
                    <a:pt x="23498" y="20006"/>
                    <a:pt x="23683" y="20432"/>
                    <a:pt x="23427" y="20687"/>
                  </a:cubicBezTo>
                  <a:cubicBezTo>
                    <a:pt x="23349" y="20769"/>
                    <a:pt x="23251" y="20806"/>
                    <a:pt x="23153" y="20806"/>
                  </a:cubicBezTo>
                  <a:cubicBezTo>
                    <a:pt x="22948" y="20806"/>
                    <a:pt x="22746" y="20644"/>
                    <a:pt x="22746" y="20403"/>
                  </a:cubicBezTo>
                  <a:cubicBezTo>
                    <a:pt x="22746" y="20190"/>
                    <a:pt x="22916" y="20006"/>
                    <a:pt x="23143" y="20006"/>
                  </a:cubicBezTo>
                  <a:close/>
                  <a:moveTo>
                    <a:pt x="20988" y="20075"/>
                  </a:moveTo>
                  <a:cubicBezTo>
                    <a:pt x="21001" y="20075"/>
                    <a:pt x="21014" y="20076"/>
                    <a:pt x="21028" y="20077"/>
                  </a:cubicBezTo>
                  <a:cubicBezTo>
                    <a:pt x="21198" y="20105"/>
                    <a:pt x="21354" y="20233"/>
                    <a:pt x="21397" y="20403"/>
                  </a:cubicBezTo>
                  <a:cubicBezTo>
                    <a:pt x="21439" y="20545"/>
                    <a:pt x="21425" y="20715"/>
                    <a:pt x="21340" y="20843"/>
                  </a:cubicBezTo>
                  <a:cubicBezTo>
                    <a:pt x="21262" y="20978"/>
                    <a:pt x="21124" y="21046"/>
                    <a:pt x="20985" y="21046"/>
                  </a:cubicBezTo>
                  <a:cubicBezTo>
                    <a:pt x="20847" y="21046"/>
                    <a:pt x="20708" y="20978"/>
                    <a:pt x="20630" y="20843"/>
                  </a:cubicBezTo>
                  <a:lnTo>
                    <a:pt x="20616" y="20815"/>
                  </a:lnTo>
                  <a:cubicBezTo>
                    <a:pt x="20474" y="20673"/>
                    <a:pt x="20474" y="20446"/>
                    <a:pt x="20588" y="20290"/>
                  </a:cubicBezTo>
                  <a:lnTo>
                    <a:pt x="20588" y="20290"/>
                  </a:lnTo>
                  <a:lnTo>
                    <a:pt x="20588" y="20304"/>
                  </a:lnTo>
                  <a:cubicBezTo>
                    <a:pt x="20667" y="20159"/>
                    <a:pt x="20819" y="20075"/>
                    <a:pt x="20988" y="20075"/>
                  </a:cubicBezTo>
                  <a:close/>
                  <a:moveTo>
                    <a:pt x="17535" y="20446"/>
                  </a:moveTo>
                  <a:cubicBezTo>
                    <a:pt x="18103" y="20446"/>
                    <a:pt x="18103" y="21298"/>
                    <a:pt x="17535" y="21312"/>
                  </a:cubicBezTo>
                  <a:cubicBezTo>
                    <a:pt x="16981" y="21312"/>
                    <a:pt x="16967" y="20446"/>
                    <a:pt x="17535" y="20446"/>
                  </a:cubicBezTo>
                  <a:close/>
                  <a:moveTo>
                    <a:pt x="5197" y="20715"/>
                  </a:moveTo>
                  <a:cubicBezTo>
                    <a:pt x="5452" y="20715"/>
                    <a:pt x="5651" y="20914"/>
                    <a:pt x="5665" y="21170"/>
                  </a:cubicBezTo>
                  <a:cubicBezTo>
                    <a:pt x="5665" y="21459"/>
                    <a:pt x="5437" y="21643"/>
                    <a:pt x="5196" y="21643"/>
                  </a:cubicBezTo>
                  <a:cubicBezTo>
                    <a:pt x="5083" y="21643"/>
                    <a:pt x="4966" y="21602"/>
                    <a:pt x="4870" y="21511"/>
                  </a:cubicBezTo>
                  <a:cubicBezTo>
                    <a:pt x="4572" y="21212"/>
                    <a:pt x="4785" y="20715"/>
                    <a:pt x="5197" y="20715"/>
                  </a:cubicBezTo>
                  <a:close/>
                  <a:moveTo>
                    <a:pt x="13542" y="20830"/>
                  </a:moveTo>
                  <a:cubicBezTo>
                    <a:pt x="13634" y="20830"/>
                    <a:pt x="13728" y="20852"/>
                    <a:pt x="13815" y="20900"/>
                  </a:cubicBezTo>
                  <a:cubicBezTo>
                    <a:pt x="13985" y="20999"/>
                    <a:pt x="14071" y="21212"/>
                    <a:pt x="14028" y="21411"/>
                  </a:cubicBezTo>
                  <a:cubicBezTo>
                    <a:pt x="14014" y="21440"/>
                    <a:pt x="14000" y="21482"/>
                    <a:pt x="13971" y="21511"/>
                  </a:cubicBezTo>
                  <a:cubicBezTo>
                    <a:pt x="13894" y="21655"/>
                    <a:pt x="13738" y="21735"/>
                    <a:pt x="13579" y="21735"/>
                  </a:cubicBezTo>
                  <a:cubicBezTo>
                    <a:pt x="13504" y="21735"/>
                    <a:pt x="13429" y="21717"/>
                    <a:pt x="13361" y="21681"/>
                  </a:cubicBezTo>
                  <a:cubicBezTo>
                    <a:pt x="13205" y="21596"/>
                    <a:pt x="13105" y="21440"/>
                    <a:pt x="13105" y="21255"/>
                  </a:cubicBezTo>
                  <a:cubicBezTo>
                    <a:pt x="13105" y="21070"/>
                    <a:pt x="13233" y="20900"/>
                    <a:pt x="13418" y="20843"/>
                  </a:cubicBezTo>
                  <a:cubicBezTo>
                    <a:pt x="13458" y="20834"/>
                    <a:pt x="13500" y="20830"/>
                    <a:pt x="13542" y="20830"/>
                  </a:cubicBezTo>
                  <a:close/>
                  <a:moveTo>
                    <a:pt x="7855" y="20899"/>
                  </a:moveTo>
                  <a:cubicBezTo>
                    <a:pt x="8133" y="20899"/>
                    <a:pt x="8288" y="21264"/>
                    <a:pt x="8164" y="21496"/>
                  </a:cubicBezTo>
                  <a:cubicBezTo>
                    <a:pt x="8093" y="21653"/>
                    <a:pt x="7937" y="21766"/>
                    <a:pt x="7753" y="21780"/>
                  </a:cubicBezTo>
                  <a:cubicBezTo>
                    <a:pt x="7682" y="21780"/>
                    <a:pt x="7596" y="21752"/>
                    <a:pt x="7540" y="21724"/>
                  </a:cubicBezTo>
                  <a:cubicBezTo>
                    <a:pt x="7383" y="21624"/>
                    <a:pt x="7298" y="21454"/>
                    <a:pt x="7327" y="21283"/>
                  </a:cubicBezTo>
                  <a:cubicBezTo>
                    <a:pt x="7341" y="21113"/>
                    <a:pt x="7469" y="20971"/>
                    <a:pt x="7639" y="20928"/>
                  </a:cubicBezTo>
                  <a:cubicBezTo>
                    <a:pt x="7696" y="20914"/>
                    <a:pt x="7753" y="20900"/>
                    <a:pt x="7824" y="20900"/>
                  </a:cubicBezTo>
                  <a:cubicBezTo>
                    <a:pt x="7834" y="20899"/>
                    <a:pt x="7844" y="20899"/>
                    <a:pt x="7855" y="20899"/>
                  </a:cubicBezTo>
                  <a:close/>
                  <a:moveTo>
                    <a:pt x="11154" y="20875"/>
                  </a:moveTo>
                  <a:cubicBezTo>
                    <a:pt x="11225" y="20875"/>
                    <a:pt x="11295" y="20892"/>
                    <a:pt x="11359" y="20928"/>
                  </a:cubicBezTo>
                  <a:cubicBezTo>
                    <a:pt x="11572" y="21056"/>
                    <a:pt x="11643" y="21326"/>
                    <a:pt x="11529" y="21525"/>
                  </a:cubicBezTo>
                  <a:lnTo>
                    <a:pt x="11515" y="21553"/>
                  </a:lnTo>
                  <a:cubicBezTo>
                    <a:pt x="11487" y="21596"/>
                    <a:pt x="11458" y="21638"/>
                    <a:pt x="11430" y="21667"/>
                  </a:cubicBezTo>
                  <a:cubicBezTo>
                    <a:pt x="11342" y="21750"/>
                    <a:pt x="11235" y="21788"/>
                    <a:pt x="11132" y="21788"/>
                  </a:cubicBezTo>
                  <a:cubicBezTo>
                    <a:pt x="10918" y="21788"/>
                    <a:pt x="10715" y="21627"/>
                    <a:pt x="10706" y="21369"/>
                  </a:cubicBezTo>
                  <a:cubicBezTo>
                    <a:pt x="10692" y="21283"/>
                    <a:pt x="10720" y="21184"/>
                    <a:pt x="10777" y="21099"/>
                  </a:cubicBezTo>
                  <a:cubicBezTo>
                    <a:pt x="10854" y="20954"/>
                    <a:pt x="11004" y="20875"/>
                    <a:pt x="11154" y="20875"/>
                  </a:cubicBezTo>
                  <a:close/>
                  <a:moveTo>
                    <a:pt x="26089" y="1129"/>
                  </a:moveTo>
                  <a:cubicBezTo>
                    <a:pt x="26157" y="1129"/>
                    <a:pt x="26225" y="1172"/>
                    <a:pt x="26238" y="1264"/>
                  </a:cubicBezTo>
                  <a:cubicBezTo>
                    <a:pt x="26238" y="1264"/>
                    <a:pt x="26267" y="1491"/>
                    <a:pt x="26324" y="1931"/>
                  </a:cubicBezTo>
                  <a:cubicBezTo>
                    <a:pt x="26380" y="2386"/>
                    <a:pt x="26466" y="3025"/>
                    <a:pt x="26537" y="3848"/>
                  </a:cubicBezTo>
                  <a:cubicBezTo>
                    <a:pt x="26622" y="4672"/>
                    <a:pt x="26721" y="5680"/>
                    <a:pt x="26821" y="6830"/>
                  </a:cubicBezTo>
                  <a:cubicBezTo>
                    <a:pt x="26934" y="7980"/>
                    <a:pt x="27033" y="9272"/>
                    <a:pt x="27104" y="10692"/>
                  </a:cubicBezTo>
                  <a:cubicBezTo>
                    <a:pt x="27175" y="12111"/>
                    <a:pt x="27246" y="13659"/>
                    <a:pt x="27261" y="15306"/>
                  </a:cubicBezTo>
                  <a:cubicBezTo>
                    <a:pt x="27261" y="16115"/>
                    <a:pt x="27246" y="16967"/>
                    <a:pt x="27190" y="17833"/>
                  </a:cubicBezTo>
                  <a:lnTo>
                    <a:pt x="27204" y="17819"/>
                  </a:lnTo>
                  <a:lnTo>
                    <a:pt x="27204" y="17819"/>
                  </a:lnTo>
                  <a:cubicBezTo>
                    <a:pt x="27133" y="18699"/>
                    <a:pt x="27076" y="19580"/>
                    <a:pt x="26778" y="20517"/>
                  </a:cubicBezTo>
                  <a:cubicBezTo>
                    <a:pt x="26693" y="20786"/>
                    <a:pt x="26579" y="21042"/>
                    <a:pt x="26409" y="21269"/>
                  </a:cubicBezTo>
                  <a:cubicBezTo>
                    <a:pt x="26295" y="21397"/>
                    <a:pt x="26167" y="21511"/>
                    <a:pt x="26025" y="21596"/>
                  </a:cubicBezTo>
                  <a:cubicBezTo>
                    <a:pt x="25898" y="21667"/>
                    <a:pt x="25784" y="21724"/>
                    <a:pt x="25670" y="21780"/>
                  </a:cubicBezTo>
                  <a:cubicBezTo>
                    <a:pt x="25216" y="21951"/>
                    <a:pt x="24748" y="22093"/>
                    <a:pt x="24279" y="22192"/>
                  </a:cubicBezTo>
                  <a:cubicBezTo>
                    <a:pt x="23370" y="22405"/>
                    <a:pt x="22448" y="22561"/>
                    <a:pt x="21525" y="22703"/>
                  </a:cubicBezTo>
                  <a:cubicBezTo>
                    <a:pt x="19650" y="22959"/>
                    <a:pt x="17762" y="23143"/>
                    <a:pt x="15860" y="23285"/>
                  </a:cubicBezTo>
                  <a:cubicBezTo>
                    <a:pt x="13971" y="23413"/>
                    <a:pt x="12069" y="23484"/>
                    <a:pt x="10180" y="23498"/>
                  </a:cubicBezTo>
                  <a:cubicBezTo>
                    <a:pt x="9946" y="23500"/>
                    <a:pt x="9712" y="23501"/>
                    <a:pt x="9479" y="23501"/>
                  </a:cubicBezTo>
                  <a:cubicBezTo>
                    <a:pt x="7845" y="23501"/>
                    <a:pt x="6233" y="23447"/>
                    <a:pt x="4643" y="23186"/>
                  </a:cubicBezTo>
                  <a:cubicBezTo>
                    <a:pt x="4416" y="23143"/>
                    <a:pt x="4175" y="23101"/>
                    <a:pt x="3947" y="23044"/>
                  </a:cubicBezTo>
                  <a:cubicBezTo>
                    <a:pt x="3834" y="23001"/>
                    <a:pt x="3720" y="22973"/>
                    <a:pt x="3592" y="22930"/>
                  </a:cubicBezTo>
                  <a:cubicBezTo>
                    <a:pt x="3536" y="22916"/>
                    <a:pt x="3479" y="22888"/>
                    <a:pt x="3422" y="22859"/>
                  </a:cubicBezTo>
                  <a:lnTo>
                    <a:pt x="3323" y="22831"/>
                  </a:lnTo>
                  <a:lnTo>
                    <a:pt x="3209" y="22774"/>
                  </a:lnTo>
                  <a:cubicBezTo>
                    <a:pt x="3152" y="22746"/>
                    <a:pt x="3096" y="22703"/>
                    <a:pt x="3039" y="22675"/>
                  </a:cubicBezTo>
                  <a:cubicBezTo>
                    <a:pt x="2982" y="22632"/>
                    <a:pt x="2925" y="22590"/>
                    <a:pt x="2868" y="22533"/>
                  </a:cubicBezTo>
                  <a:cubicBezTo>
                    <a:pt x="2826" y="22490"/>
                    <a:pt x="2797" y="22433"/>
                    <a:pt x="2769" y="22391"/>
                  </a:cubicBezTo>
                  <a:cubicBezTo>
                    <a:pt x="2698" y="22249"/>
                    <a:pt x="2641" y="22121"/>
                    <a:pt x="2599" y="21979"/>
                  </a:cubicBezTo>
                  <a:cubicBezTo>
                    <a:pt x="2528" y="21752"/>
                    <a:pt x="2471" y="21525"/>
                    <a:pt x="2428" y="21298"/>
                  </a:cubicBezTo>
                  <a:cubicBezTo>
                    <a:pt x="2272" y="20432"/>
                    <a:pt x="2173" y="19594"/>
                    <a:pt x="2087" y="18785"/>
                  </a:cubicBezTo>
                  <a:cubicBezTo>
                    <a:pt x="1931" y="17152"/>
                    <a:pt x="1818" y="15618"/>
                    <a:pt x="1733" y="14199"/>
                  </a:cubicBezTo>
                  <a:cubicBezTo>
                    <a:pt x="1562" y="11359"/>
                    <a:pt x="1505" y="8988"/>
                    <a:pt x="1449" y="7327"/>
                  </a:cubicBezTo>
                  <a:cubicBezTo>
                    <a:pt x="1420" y="6503"/>
                    <a:pt x="1406" y="5850"/>
                    <a:pt x="1406" y="5410"/>
                  </a:cubicBezTo>
                  <a:cubicBezTo>
                    <a:pt x="1392" y="4970"/>
                    <a:pt x="1392" y="4728"/>
                    <a:pt x="1392" y="4728"/>
                  </a:cubicBezTo>
                  <a:cubicBezTo>
                    <a:pt x="1392" y="4615"/>
                    <a:pt x="1477" y="4516"/>
                    <a:pt x="1591" y="4516"/>
                  </a:cubicBezTo>
                  <a:cubicBezTo>
                    <a:pt x="1704" y="4516"/>
                    <a:pt x="1789" y="4601"/>
                    <a:pt x="1804" y="4700"/>
                  </a:cubicBezTo>
                  <a:cubicBezTo>
                    <a:pt x="1804" y="4700"/>
                    <a:pt x="1875" y="5651"/>
                    <a:pt x="2002" y="7298"/>
                  </a:cubicBezTo>
                  <a:cubicBezTo>
                    <a:pt x="2059" y="8122"/>
                    <a:pt x="2144" y="9130"/>
                    <a:pt x="2229" y="10280"/>
                  </a:cubicBezTo>
                  <a:cubicBezTo>
                    <a:pt x="2329" y="11430"/>
                    <a:pt x="2442" y="12722"/>
                    <a:pt x="2570" y="14128"/>
                  </a:cubicBezTo>
                  <a:cubicBezTo>
                    <a:pt x="2684" y="15547"/>
                    <a:pt x="2840" y="17067"/>
                    <a:pt x="3025" y="18671"/>
                  </a:cubicBezTo>
                  <a:cubicBezTo>
                    <a:pt x="3138" y="19480"/>
                    <a:pt x="3238" y="20304"/>
                    <a:pt x="3408" y="21099"/>
                  </a:cubicBezTo>
                  <a:cubicBezTo>
                    <a:pt x="3451" y="21298"/>
                    <a:pt x="3493" y="21482"/>
                    <a:pt x="3550" y="21681"/>
                  </a:cubicBezTo>
                  <a:cubicBezTo>
                    <a:pt x="3564" y="21738"/>
                    <a:pt x="3592" y="21780"/>
                    <a:pt x="3607" y="21837"/>
                  </a:cubicBezTo>
                  <a:cubicBezTo>
                    <a:pt x="3635" y="21851"/>
                    <a:pt x="3663" y="21866"/>
                    <a:pt x="3692" y="21880"/>
                  </a:cubicBezTo>
                  <a:lnTo>
                    <a:pt x="3734" y="21894"/>
                  </a:lnTo>
                  <a:lnTo>
                    <a:pt x="3791" y="21922"/>
                  </a:lnTo>
                  <a:cubicBezTo>
                    <a:pt x="3834" y="21937"/>
                    <a:pt x="3876" y="21951"/>
                    <a:pt x="3919" y="21965"/>
                  </a:cubicBezTo>
                  <a:cubicBezTo>
                    <a:pt x="4004" y="21993"/>
                    <a:pt x="4089" y="22022"/>
                    <a:pt x="4189" y="22050"/>
                  </a:cubicBezTo>
                  <a:cubicBezTo>
                    <a:pt x="4388" y="22093"/>
                    <a:pt x="4586" y="22135"/>
                    <a:pt x="4799" y="22164"/>
                  </a:cubicBezTo>
                  <a:cubicBezTo>
                    <a:pt x="5665" y="22291"/>
                    <a:pt x="6546" y="22362"/>
                    <a:pt x="7426" y="22391"/>
                  </a:cubicBezTo>
                  <a:cubicBezTo>
                    <a:pt x="8320" y="22419"/>
                    <a:pt x="9243" y="22433"/>
                    <a:pt x="10166" y="22433"/>
                  </a:cubicBezTo>
                  <a:cubicBezTo>
                    <a:pt x="12012" y="22419"/>
                    <a:pt x="13900" y="22320"/>
                    <a:pt x="15774" y="22206"/>
                  </a:cubicBezTo>
                  <a:cubicBezTo>
                    <a:pt x="17663" y="22093"/>
                    <a:pt x="19537" y="21922"/>
                    <a:pt x="21354" y="21681"/>
                  </a:cubicBezTo>
                  <a:cubicBezTo>
                    <a:pt x="22277" y="21553"/>
                    <a:pt x="23172" y="21411"/>
                    <a:pt x="24038" y="21227"/>
                  </a:cubicBezTo>
                  <a:cubicBezTo>
                    <a:pt x="24464" y="21127"/>
                    <a:pt x="24875" y="21014"/>
                    <a:pt x="25273" y="20872"/>
                  </a:cubicBezTo>
                  <a:cubicBezTo>
                    <a:pt x="25358" y="20829"/>
                    <a:pt x="25429" y="20801"/>
                    <a:pt x="25514" y="20758"/>
                  </a:cubicBezTo>
                  <a:cubicBezTo>
                    <a:pt x="25557" y="20730"/>
                    <a:pt x="25599" y="20701"/>
                    <a:pt x="25642" y="20659"/>
                  </a:cubicBezTo>
                  <a:cubicBezTo>
                    <a:pt x="25727" y="20517"/>
                    <a:pt x="25812" y="20375"/>
                    <a:pt x="25855" y="20204"/>
                  </a:cubicBezTo>
                  <a:cubicBezTo>
                    <a:pt x="25983" y="19821"/>
                    <a:pt x="26082" y="19423"/>
                    <a:pt x="26139" y="19012"/>
                  </a:cubicBezTo>
                  <a:cubicBezTo>
                    <a:pt x="26196" y="18600"/>
                    <a:pt x="26238" y="18174"/>
                    <a:pt x="26281" y="17762"/>
                  </a:cubicBezTo>
                  <a:cubicBezTo>
                    <a:pt x="26352" y="16925"/>
                    <a:pt x="26395" y="16101"/>
                    <a:pt x="26409" y="15292"/>
                  </a:cubicBezTo>
                  <a:cubicBezTo>
                    <a:pt x="26451" y="13673"/>
                    <a:pt x="26423" y="12140"/>
                    <a:pt x="26395" y="10720"/>
                  </a:cubicBezTo>
                  <a:cubicBezTo>
                    <a:pt x="26309" y="7895"/>
                    <a:pt x="26196" y="5538"/>
                    <a:pt x="26096" y="3877"/>
                  </a:cubicBezTo>
                  <a:cubicBezTo>
                    <a:pt x="25997" y="2230"/>
                    <a:pt x="25940" y="1293"/>
                    <a:pt x="25940" y="1293"/>
                  </a:cubicBezTo>
                  <a:cubicBezTo>
                    <a:pt x="25933" y="1186"/>
                    <a:pt x="26011" y="1129"/>
                    <a:pt x="26089" y="1129"/>
                  </a:cubicBezTo>
                  <a:close/>
                  <a:moveTo>
                    <a:pt x="26026" y="23026"/>
                  </a:moveTo>
                  <a:cubicBezTo>
                    <a:pt x="26108" y="23026"/>
                    <a:pt x="26194" y="23044"/>
                    <a:pt x="26281" y="23087"/>
                  </a:cubicBezTo>
                  <a:cubicBezTo>
                    <a:pt x="27048" y="23456"/>
                    <a:pt x="25784" y="25770"/>
                    <a:pt x="25188" y="25898"/>
                  </a:cubicBezTo>
                  <a:cubicBezTo>
                    <a:pt x="25160" y="25903"/>
                    <a:pt x="25132" y="25906"/>
                    <a:pt x="25103" y="25906"/>
                  </a:cubicBezTo>
                  <a:cubicBezTo>
                    <a:pt x="24295" y="25906"/>
                    <a:pt x="22966" y="23860"/>
                    <a:pt x="23583" y="23243"/>
                  </a:cubicBezTo>
                  <a:cubicBezTo>
                    <a:pt x="23694" y="23130"/>
                    <a:pt x="23806" y="23083"/>
                    <a:pt x="23916" y="23083"/>
                  </a:cubicBezTo>
                  <a:cubicBezTo>
                    <a:pt x="24442" y="23083"/>
                    <a:pt x="24918" y="24151"/>
                    <a:pt x="24918" y="24151"/>
                  </a:cubicBezTo>
                  <a:cubicBezTo>
                    <a:pt x="24918" y="24151"/>
                    <a:pt x="25386" y="23026"/>
                    <a:pt x="26026" y="23026"/>
                  </a:cubicBezTo>
                  <a:close/>
                  <a:moveTo>
                    <a:pt x="19580" y="23963"/>
                  </a:moveTo>
                  <a:cubicBezTo>
                    <a:pt x="19662" y="23963"/>
                    <a:pt x="19748" y="23982"/>
                    <a:pt x="19835" y="24024"/>
                  </a:cubicBezTo>
                  <a:cubicBezTo>
                    <a:pt x="20602" y="24393"/>
                    <a:pt x="19338" y="26721"/>
                    <a:pt x="18742" y="26835"/>
                  </a:cubicBezTo>
                  <a:cubicBezTo>
                    <a:pt x="18712" y="26841"/>
                    <a:pt x="18681" y="26844"/>
                    <a:pt x="18650" y="26844"/>
                  </a:cubicBezTo>
                  <a:cubicBezTo>
                    <a:pt x="17842" y="26844"/>
                    <a:pt x="16536" y="24808"/>
                    <a:pt x="17137" y="24180"/>
                  </a:cubicBezTo>
                  <a:cubicBezTo>
                    <a:pt x="17248" y="24067"/>
                    <a:pt x="17360" y="24020"/>
                    <a:pt x="17470" y="24020"/>
                  </a:cubicBezTo>
                  <a:cubicBezTo>
                    <a:pt x="17996" y="24020"/>
                    <a:pt x="18472" y="25088"/>
                    <a:pt x="18472" y="25088"/>
                  </a:cubicBezTo>
                  <a:cubicBezTo>
                    <a:pt x="18472" y="25088"/>
                    <a:pt x="18940" y="23963"/>
                    <a:pt x="19580" y="23963"/>
                  </a:cubicBezTo>
                  <a:close/>
                  <a:moveTo>
                    <a:pt x="11998" y="24190"/>
                  </a:moveTo>
                  <a:cubicBezTo>
                    <a:pt x="12081" y="24190"/>
                    <a:pt x="12166" y="24209"/>
                    <a:pt x="12253" y="24251"/>
                  </a:cubicBezTo>
                  <a:cubicBezTo>
                    <a:pt x="13020" y="24620"/>
                    <a:pt x="11771" y="26948"/>
                    <a:pt x="11174" y="27062"/>
                  </a:cubicBezTo>
                  <a:lnTo>
                    <a:pt x="11160" y="27062"/>
                  </a:lnTo>
                  <a:cubicBezTo>
                    <a:pt x="11132" y="27067"/>
                    <a:pt x="11104" y="27070"/>
                    <a:pt x="11075" y="27070"/>
                  </a:cubicBezTo>
                  <a:cubicBezTo>
                    <a:pt x="10268" y="27070"/>
                    <a:pt x="8953" y="25037"/>
                    <a:pt x="9570" y="24407"/>
                  </a:cubicBezTo>
                  <a:cubicBezTo>
                    <a:pt x="9679" y="24298"/>
                    <a:pt x="9790" y="24252"/>
                    <a:pt x="9898" y="24252"/>
                  </a:cubicBezTo>
                  <a:cubicBezTo>
                    <a:pt x="10422" y="24252"/>
                    <a:pt x="10890" y="25316"/>
                    <a:pt x="10890" y="25316"/>
                  </a:cubicBezTo>
                  <a:cubicBezTo>
                    <a:pt x="10890" y="25316"/>
                    <a:pt x="11358" y="24190"/>
                    <a:pt x="11998" y="24190"/>
                  </a:cubicBezTo>
                  <a:close/>
                  <a:moveTo>
                    <a:pt x="2992" y="24378"/>
                  </a:moveTo>
                  <a:cubicBezTo>
                    <a:pt x="3538" y="24378"/>
                    <a:pt x="3891" y="25571"/>
                    <a:pt x="3891" y="25571"/>
                  </a:cubicBezTo>
                  <a:cubicBezTo>
                    <a:pt x="3891" y="25571"/>
                    <a:pt x="4461" y="24597"/>
                    <a:pt x="5070" y="24597"/>
                  </a:cubicBezTo>
                  <a:cubicBezTo>
                    <a:pt x="5173" y="24597"/>
                    <a:pt x="5278" y="24625"/>
                    <a:pt x="5381" y="24691"/>
                  </a:cubicBezTo>
                  <a:cubicBezTo>
                    <a:pt x="6091" y="25145"/>
                    <a:pt x="4544" y="27289"/>
                    <a:pt x="3933" y="27332"/>
                  </a:cubicBezTo>
                  <a:lnTo>
                    <a:pt x="3947" y="27332"/>
                  </a:lnTo>
                  <a:cubicBezTo>
                    <a:pt x="3938" y="27332"/>
                    <a:pt x="3928" y="27333"/>
                    <a:pt x="3918" y="27333"/>
                  </a:cubicBezTo>
                  <a:cubicBezTo>
                    <a:pt x="3097" y="27333"/>
                    <a:pt x="1997" y="25039"/>
                    <a:pt x="2698" y="24492"/>
                  </a:cubicBezTo>
                  <a:cubicBezTo>
                    <a:pt x="2801" y="24412"/>
                    <a:pt x="2899" y="24378"/>
                    <a:pt x="2992" y="24378"/>
                  </a:cubicBezTo>
                  <a:close/>
                  <a:moveTo>
                    <a:pt x="27545" y="1"/>
                  </a:moveTo>
                  <a:lnTo>
                    <a:pt x="27545" y="1"/>
                  </a:lnTo>
                  <a:cubicBezTo>
                    <a:pt x="21922" y="1193"/>
                    <a:pt x="12282" y="2940"/>
                    <a:pt x="0" y="3948"/>
                  </a:cubicBezTo>
                  <a:cubicBezTo>
                    <a:pt x="426" y="15760"/>
                    <a:pt x="15" y="27346"/>
                    <a:pt x="3067" y="28240"/>
                  </a:cubicBezTo>
                  <a:cubicBezTo>
                    <a:pt x="3338" y="28320"/>
                    <a:pt x="3598" y="28356"/>
                    <a:pt x="3849" y="28356"/>
                  </a:cubicBezTo>
                  <a:cubicBezTo>
                    <a:pt x="5964" y="28356"/>
                    <a:pt x="7327" y="25813"/>
                    <a:pt x="7327" y="25813"/>
                  </a:cubicBezTo>
                  <a:cubicBezTo>
                    <a:pt x="7327" y="25813"/>
                    <a:pt x="8212" y="28455"/>
                    <a:pt x="10979" y="28455"/>
                  </a:cubicBezTo>
                  <a:cubicBezTo>
                    <a:pt x="11016" y="28455"/>
                    <a:pt x="11052" y="28454"/>
                    <a:pt x="11089" y="28453"/>
                  </a:cubicBezTo>
                  <a:cubicBezTo>
                    <a:pt x="13943" y="28382"/>
                    <a:pt x="15178" y="25614"/>
                    <a:pt x="15178" y="25614"/>
                  </a:cubicBezTo>
                  <a:cubicBezTo>
                    <a:pt x="15178" y="25614"/>
                    <a:pt x="16140" y="27968"/>
                    <a:pt x="18518" y="27968"/>
                  </a:cubicBezTo>
                  <a:cubicBezTo>
                    <a:pt x="18659" y="27968"/>
                    <a:pt x="18804" y="27960"/>
                    <a:pt x="18955" y="27942"/>
                  </a:cubicBezTo>
                  <a:cubicBezTo>
                    <a:pt x="21652" y="27616"/>
                    <a:pt x="21922" y="25060"/>
                    <a:pt x="21922" y="25060"/>
                  </a:cubicBezTo>
                  <a:cubicBezTo>
                    <a:pt x="22320" y="25912"/>
                    <a:pt x="23015" y="26579"/>
                    <a:pt x="23867" y="26948"/>
                  </a:cubicBezTo>
                  <a:cubicBezTo>
                    <a:pt x="24276" y="27130"/>
                    <a:pt x="24707" y="27219"/>
                    <a:pt x="25132" y="27219"/>
                  </a:cubicBezTo>
                  <a:cubicBezTo>
                    <a:pt x="26466" y="27219"/>
                    <a:pt x="27747" y="26345"/>
                    <a:pt x="28113" y="24719"/>
                  </a:cubicBezTo>
                  <a:cubicBezTo>
                    <a:pt x="28879" y="21326"/>
                    <a:pt x="27559" y="284"/>
                    <a:pt x="27530" y="15"/>
                  </a:cubicBezTo>
                  <a:lnTo>
                    <a:pt x="27545" y="1"/>
                  </a:lnTo>
                  <a:close/>
                </a:path>
              </a:pathLst>
            </a:custGeom>
            <a:solidFill>
              <a:srgbClr val="BA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729350" y="2590075"/>
              <a:ext cx="2678825" cy="171400"/>
            </a:xfrm>
            <a:custGeom>
              <a:rect b="b" l="l" r="r" t="t"/>
              <a:pathLst>
                <a:path extrusionOk="0" h="6856" w="107153">
                  <a:moveTo>
                    <a:pt x="176" y="0"/>
                  </a:moveTo>
                  <a:cubicBezTo>
                    <a:pt x="47" y="0"/>
                    <a:pt x="0" y="195"/>
                    <a:pt x="143" y="247"/>
                  </a:cubicBezTo>
                  <a:lnTo>
                    <a:pt x="1322" y="573"/>
                  </a:lnTo>
                  <a:cubicBezTo>
                    <a:pt x="2074" y="786"/>
                    <a:pt x="3196" y="1084"/>
                    <a:pt x="4630" y="1439"/>
                  </a:cubicBezTo>
                  <a:cubicBezTo>
                    <a:pt x="6064" y="1794"/>
                    <a:pt x="7810" y="2220"/>
                    <a:pt x="9826" y="2646"/>
                  </a:cubicBezTo>
                  <a:cubicBezTo>
                    <a:pt x="11828" y="3072"/>
                    <a:pt x="14128" y="3526"/>
                    <a:pt x="16613" y="3938"/>
                  </a:cubicBezTo>
                  <a:cubicBezTo>
                    <a:pt x="19097" y="4364"/>
                    <a:pt x="21795" y="4748"/>
                    <a:pt x="24677" y="5117"/>
                  </a:cubicBezTo>
                  <a:cubicBezTo>
                    <a:pt x="27560" y="5500"/>
                    <a:pt x="30598" y="5812"/>
                    <a:pt x="33750" y="6068"/>
                  </a:cubicBezTo>
                  <a:cubicBezTo>
                    <a:pt x="36916" y="6338"/>
                    <a:pt x="40167" y="6536"/>
                    <a:pt x="43490" y="6678"/>
                  </a:cubicBezTo>
                  <a:cubicBezTo>
                    <a:pt x="46258" y="6797"/>
                    <a:pt x="49066" y="6856"/>
                    <a:pt x="51881" y="6856"/>
                  </a:cubicBezTo>
                  <a:cubicBezTo>
                    <a:pt x="52444" y="6856"/>
                    <a:pt x="53007" y="6854"/>
                    <a:pt x="53570" y="6849"/>
                  </a:cubicBezTo>
                  <a:cubicBezTo>
                    <a:pt x="56949" y="6835"/>
                    <a:pt x="60329" y="6721"/>
                    <a:pt x="63637" y="6565"/>
                  </a:cubicBezTo>
                  <a:cubicBezTo>
                    <a:pt x="66959" y="6394"/>
                    <a:pt x="70225" y="6167"/>
                    <a:pt x="73377" y="5883"/>
                  </a:cubicBezTo>
                  <a:cubicBezTo>
                    <a:pt x="76529" y="5599"/>
                    <a:pt x="79567" y="5244"/>
                    <a:pt x="82449" y="4875"/>
                  </a:cubicBezTo>
                  <a:cubicBezTo>
                    <a:pt x="85317" y="4506"/>
                    <a:pt x="88029" y="4094"/>
                    <a:pt x="90528" y="3683"/>
                  </a:cubicBezTo>
                  <a:cubicBezTo>
                    <a:pt x="95526" y="2859"/>
                    <a:pt x="99657" y="1993"/>
                    <a:pt x="102539" y="1326"/>
                  </a:cubicBezTo>
                  <a:cubicBezTo>
                    <a:pt x="105407" y="658"/>
                    <a:pt x="107040" y="204"/>
                    <a:pt x="107040" y="204"/>
                  </a:cubicBezTo>
                  <a:cubicBezTo>
                    <a:pt x="107152" y="179"/>
                    <a:pt x="107122" y="24"/>
                    <a:pt x="107037" y="24"/>
                  </a:cubicBezTo>
                  <a:cubicBezTo>
                    <a:pt x="107025" y="24"/>
                    <a:pt x="107012" y="27"/>
                    <a:pt x="106998" y="34"/>
                  </a:cubicBezTo>
                  <a:cubicBezTo>
                    <a:pt x="106998" y="34"/>
                    <a:pt x="105365" y="460"/>
                    <a:pt x="102483" y="1070"/>
                  </a:cubicBezTo>
                  <a:cubicBezTo>
                    <a:pt x="101034" y="1383"/>
                    <a:pt x="99288" y="1738"/>
                    <a:pt x="97258" y="2107"/>
                  </a:cubicBezTo>
                  <a:cubicBezTo>
                    <a:pt x="95242" y="2476"/>
                    <a:pt x="92956" y="2859"/>
                    <a:pt x="90457" y="3257"/>
                  </a:cubicBezTo>
                  <a:cubicBezTo>
                    <a:pt x="87972" y="3640"/>
                    <a:pt x="85246" y="4023"/>
                    <a:pt x="82378" y="4364"/>
                  </a:cubicBezTo>
                  <a:cubicBezTo>
                    <a:pt x="79510" y="4719"/>
                    <a:pt x="76472" y="5017"/>
                    <a:pt x="73334" y="5301"/>
                  </a:cubicBezTo>
                  <a:cubicBezTo>
                    <a:pt x="70182" y="5571"/>
                    <a:pt x="66931" y="5784"/>
                    <a:pt x="63623" y="5940"/>
                  </a:cubicBezTo>
                  <a:cubicBezTo>
                    <a:pt x="60300" y="6096"/>
                    <a:pt x="56949" y="6196"/>
                    <a:pt x="53570" y="6196"/>
                  </a:cubicBezTo>
                  <a:cubicBezTo>
                    <a:pt x="53152" y="6203"/>
                    <a:pt x="52732" y="6205"/>
                    <a:pt x="52312" y="6205"/>
                  </a:cubicBezTo>
                  <a:cubicBezTo>
                    <a:pt x="51051" y="6205"/>
                    <a:pt x="49787" y="6182"/>
                    <a:pt x="48530" y="6182"/>
                  </a:cubicBezTo>
                  <a:cubicBezTo>
                    <a:pt x="46855" y="6139"/>
                    <a:pt x="45179" y="6111"/>
                    <a:pt x="43532" y="6040"/>
                  </a:cubicBezTo>
                  <a:cubicBezTo>
                    <a:pt x="40210" y="5926"/>
                    <a:pt x="36944" y="5713"/>
                    <a:pt x="33807" y="5472"/>
                  </a:cubicBezTo>
                  <a:cubicBezTo>
                    <a:pt x="30669" y="5216"/>
                    <a:pt x="27631" y="4932"/>
                    <a:pt x="24763" y="4577"/>
                  </a:cubicBezTo>
                  <a:cubicBezTo>
                    <a:pt x="21880" y="4222"/>
                    <a:pt x="19168" y="3839"/>
                    <a:pt x="16684" y="3456"/>
                  </a:cubicBezTo>
                  <a:cubicBezTo>
                    <a:pt x="14185" y="3058"/>
                    <a:pt x="11913" y="2646"/>
                    <a:pt x="9897" y="2249"/>
                  </a:cubicBezTo>
                  <a:cubicBezTo>
                    <a:pt x="7881" y="1837"/>
                    <a:pt x="6135" y="1468"/>
                    <a:pt x="4701" y="1127"/>
                  </a:cubicBezTo>
                  <a:cubicBezTo>
                    <a:pt x="3267" y="786"/>
                    <a:pt x="2145" y="517"/>
                    <a:pt x="1378" y="304"/>
                  </a:cubicBezTo>
                  <a:lnTo>
                    <a:pt x="200" y="5"/>
                  </a:lnTo>
                  <a:lnTo>
                    <a:pt x="214" y="5"/>
                  </a:lnTo>
                  <a:cubicBezTo>
                    <a:pt x="201" y="2"/>
                    <a:pt x="188" y="0"/>
                    <a:pt x="176" y="0"/>
                  </a:cubicBezTo>
                  <a:close/>
                </a:path>
              </a:pathLst>
            </a:custGeom>
            <a:solidFill>
              <a:srgbClr val="2E0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2441300" y="2138925"/>
              <a:ext cx="227900" cy="212175"/>
            </a:xfrm>
            <a:custGeom>
              <a:rect b="b" l="l" r="r" t="t"/>
              <a:pathLst>
                <a:path extrusionOk="0" h="8487" w="9116">
                  <a:moveTo>
                    <a:pt x="4949" y="1"/>
                  </a:moveTo>
                  <a:cubicBezTo>
                    <a:pt x="4514" y="1"/>
                    <a:pt x="4210" y="692"/>
                    <a:pt x="4061" y="1383"/>
                  </a:cubicBezTo>
                  <a:cubicBezTo>
                    <a:pt x="4043" y="1462"/>
                    <a:pt x="4027" y="1541"/>
                    <a:pt x="4014" y="1619"/>
                  </a:cubicBezTo>
                  <a:lnTo>
                    <a:pt x="4014" y="1619"/>
                  </a:lnTo>
                  <a:cubicBezTo>
                    <a:pt x="3832" y="917"/>
                    <a:pt x="3476" y="156"/>
                    <a:pt x="3012" y="156"/>
                  </a:cubicBezTo>
                  <a:cubicBezTo>
                    <a:pt x="2970" y="156"/>
                    <a:pt x="2927" y="163"/>
                    <a:pt x="2883" y="176"/>
                  </a:cubicBezTo>
                  <a:cubicBezTo>
                    <a:pt x="1931" y="474"/>
                    <a:pt x="2812" y="2888"/>
                    <a:pt x="2812" y="2888"/>
                  </a:cubicBezTo>
                  <a:cubicBezTo>
                    <a:pt x="2812" y="2888"/>
                    <a:pt x="1673" y="1281"/>
                    <a:pt x="963" y="1281"/>
                  </a:cubicBezTo>
                  <a:cubicBezTo>
                    <a:pt x="826" y="1281"/>
                    <a:pt x="705" y="1340"/>
                    <a:pt x="611" y="1482"/>
                  </a:cubicBezTo>
                  <a:cubicBezTo>
                    <a:pt x="29" y="2377"/>
                    <a:pt x="1590" y="3371"/>
                    <a:pt x="1590" y="3371"/>
                  </a:cubicBezTo>
                  <a:lnTo>
                    <a:pt x="1576" y="3371"/>
                  </a:lnTo>
                  <a:cubicBezTo>
                    <a:pt x="1576" y="3371"/>
                    <a:pt x="0" y="3541"/>
                    <a:pt x="142" y="4251"/>
                  </a:cubicBezTo>
                  <a:cubicBezTo>
                    <a:pt x="270" y="4961"/>
                    <a:pt x="1647" y="4961"/>
                    <a:pt x="1647" y="4961"/>
                  </a:cubicBezTo>
                  <a:cubicBezTo>
                    <a:pt x="1647" y="4961"/>
                    <a:pt x="15" y="6650"/>
                    <a:pt x="582" y="7389"/>
                  </a:cubicBezTo>
                  <a:cubicBezTo>
                    <a:pt x="722" y="7571"/>
                    <a:pt x="881" y="7639"/>
                    <a:pt x="1042" y="7639"/>
                  </a:cubicBezTo>
                  <a:cubicBezTo>
                    <a:pt x="1523" y="7639"/>
                    <a:pt x="2016" y="7034"/>
                    <a:pt x="2016" y="7034"/>
                  </a:cubicBezTo>
                  <a:lnTo>
                    <a:pt x="2016" y="7034"/>
                  </a:lnTo>
                  <a:cubicBezTo>
                    <a:pt x="2016" y="7034"/>
                    <a:pt x="1870" y="8486"/>
                    <a:pt x="2674" y="8486"/>
                  </a:cubicBezTo>
                  <a:cubicBezTo>
                    <a:pt x="2700" y="8486"/>
                    <a:pt x="2727" y="8485"/>
                    <a:pt x="2755" y="8482"/>
                  </a:cubicBezTo>
                  <a:cubicBezTo>
                    <a:pt x="3635" y="8383"/>
                    <a:pt x="3663" y="7232"/>
                    <a:pt x="3663" y="7232"/>
                  </a:cubicBezTo>
                  <a:cubicBezTo>
                    <a:pt x="3663" y="7232"/>
                    <a:pt x="4155" y="8462"/>
                    <a:pt x="4910" y="8462"/>
                  </a:cubicBezTo>
                  <a:cubicBezTo>
                    <a:pt x="5006" y="8462"/>
                    <a:pt x="5107" y="8442"/>
                    <a:pt x="5211" y="8397"/>
                  </a:cubicBezTo>
                  <a:cubicBezTo>
                    <a:pt x="6104" y="7998"/>
                    <a:pt x="5415" y="6495"/>
                    <a:pt x="5369" y="6400"/>
                  </a:cubicBezTo>
                  <a:lnTo>
                    <a:pt x="5369" y="6400"/>
                  </a:lnTo>
                  <a:cubicBezTo>
                    <a:pt x="5409" y="6481"/>
                    <a:pt x="5945" y="7581"/>
                    <a:pt x="6537" y="7581"/>
                  </a:cubicBezTo>
                  <a:cubicBezTo>
                    <a:pt x="6624" y="7581"/>
                    <a:pt x="6713" y="7557"/>
                    <a:pt x="6801" y="7502"/>
                  </a:cubicBezTo>
                  <a:cubicBezTo>
                    <a:pt x="7497" y="7062"/>
                    <a:pt x="6702" y="5529"/>
                    <a:pt x="6702" y="5529"/>
                  </a:cubicBezTo>
                  <a:lnTo>
                    <a:pt x="6702" y="5529"/>
                  </a:lnTo>
                  <a:cubicBezTo>
                    <a:pt x="6702" y="5529"/>
                    <a:pt x="6919" y="5570"/>
                    <a:pt x="7186" y="5570"/>
                  </a:cubicBezTo>
                  <a:cubicBezTo>
                    <a:pt x="7544" y="5570"/>
                    <a:pt x="7991" y="5495"/>
                    <a:pt x="8122" y="5145"/>
                  </a:cubicBezTo>
                  <a:cubicBezTo>
                    <a:pt x="8255" y="4753"/>
                    <a:pt x="7711" y="4680"/>
                    <a:pt x="7287" y="4680"/>
                  </a:cubicBezTo>
                  <a:cubicBezTo>
                    <a:pt x="7037" y="4680"/>
                    <a:pt x="6830" y="4705"/>
                    <a:pt x="6830" y="4705"/>
                  </a:cubicBezTo>
                  <a:cubicBezTo>
                    <a:pt x="6830" y="4705"/>
                    <a:pt x="9115" y="3839"/>
                    <a:pt x="8363" y="3172"/>
                  </a:cubicBezTo>
                  <a:cubicBezTo>
                    <a:pt x="8183" y="3014"/>
                    <a:pt x="7955" y="2955"/>
                    <a:pt x="7714" y="2955"/>
                  </a:cubicBezTo>
                  <a:cubicBezTo>
                    <a:pt x="7001" y="2955"/>
                    <a:pt x="6176" y="3470"/>
                    <a:pt x="6176" y="3470"/>
                  </a:cubicBezTo>
                  <a:cubicBezTo>
                    <a:pt x="6176" y="3470"/>
                    <a:pt x="7511" y="1085"/>
                    <a:pt x="6730" y="1000"/>
                  </a:cubicBezTo>
                  <a:cubicBezTo>
                    <a:pt x="6717" y="998"/>
                    <a:pt x="6704" y="997"/>
                    <a:pt x="6691" y="997"/>
                  </a:cubicBezTo>
                  <a:cubicBezTo>
                    <a:pt x="6384" y="997"/>
                    <a:pt x="6002" y="1366"/>
                    <a:pt x="5679" y="1815"/>
                  </a:cubicBezTo>
                  <a:lnTo>
                    <a:pt x="5679" y="1815"/>
                  </a:lnTo>
                  <a:cubicBezTo>
                    <a:pt x="5707" y="963"/>
                    <a:pt x="5500" y="72"/>
                    <a:pt x="5012" y="6"/>
                  </a:cubicBezTo>
                  <a:cubicBezTo>
                    <a:pt x="4991" y="2"/>
                    <a:pt x="4970" y="1"/>
                    <a:pt x="4949" y="1"/>
                  </a:cubicBezTo>
                  <a:close/>
                </a:path>
              </a:pathLst>
            </a:custGeom>
            <a:solidFill>
              <a:srgbClr val="E84A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2473600" y="2186600"/>
              <a:ext cx="149100" cy="129625"/>
            </a:xfrm>
            <a:custGeom>
              <a:rect b="b" l="l" r="r" t="t"/>
              <a:pathLst>
                <a:path extrusionOk="0" h="5185" w="5964">
                  <a:moveTo>
                    <a:pt x="2008" y="1"/>
                  </a:moveTo>
                  <a:cubicBezTo>
                    <a:pt x="1974" y="1"/>
                    <a:pt x="1939" y="5"/>
                    <a:pt x="1903" y="15"/>
                  </a:cubicBezTo>
                  <a:cubicBezTo>
                    <a:pt x="1207" y="214"/>
                    <a:pt x="2059" y="2301"/>
                    <a:pt x="2059" y="2301"/>
                  </a:cubicBezTo>
                  <a:cubicBezTo>
                    <a:pt x="2059" y="2301"/>
                    <a:pt x="1304" y="1570"/>
                    <a:pt x="764" y="1570"/>
                  </a:cubicBezTo>
                  <a:cubicBezTo>
                    <a:pt x="590" y="1570"/>
                    <a:pt x="438" y="1646"/>
                    <a:pt x="341" y="1847"/>
                  </a:cubicBezTo>
                  <a:cubicBezTo>
                    <a:pt x="0" y="2557"/>
                    <a:pt x="1520" y="2798"/>
                    <a:pt x="1520" y="2798"/>
                  </a:cubicBezTo>
                  <a:cubicBezTo>
                    <a:pt x="1520" y="2798"/>
                    <a:pt x="29" y="3537"/>
                    <a:pt x="639" y="4275"/>
                  </a:cubicBezTo>
                  <a:cubicBezTo>
                    <a:pt x="746" y="4398"/>
                    <a:pt x="860" y="4449"/>
                    <a:pt x="976" y="4449"/>
                  </a:cubicBezTo>
                  <a:cubicBezTo>
                    <a:pt x="1246" y="4449"/>
                    <a:pt x="1524" y="4174"/>
                    <a:pt x="1732" y="3906"/>
                  </a:cubicBezTo>
                  <a:cubicBezTo>
                    <a:pt x="1874" y="3735"/>
                    <a:pt x="1988" y="3551"/>
                    <a:pt x="2087" y="3366"/>
                  </a:cubicBezTo>
                  <a:lnTo>
                    <a:pt x="2087" y="3366"/>
                  </a:lnTo>
                  <a:cubicBezTo>
                    <a:pt x="2031" y="3494"/>
                    <a:pt x="1477" y="5141"/>
                    <a:pt x="2087" y="5183"/>
                  </a:cubicBezTo>
                  <a:cubicBezTo>
                    <a:pt x="2096" y="5184"/>
                    <a:pt x="2104" y="5184"/>
                    <a:pt x="2112" y="5184"/>
                  </a:cubicBezTo>
                  <a:cubicBezTo>
                    <a:pt x="2719" y="5184"/>
                    <a:pt x="2954" y="3650"/>
                    <a:pt x="2954" y="3650"/>
                  </a:cubicBezTo>
                  <a:cubicBezTo>
                    <a:pt x="2954" y="3650"/>
                    <a:pt x="3094" y="4853"/>
                    <a:pt x="3546" y="4853"/>
                  </a:cubicBezTo>
                  <a:cubicBezTo>
                    <a:pt x="3570" y="4853"/>
                    <a:pt x="3595" y="4850"/>
                    <a:pt x="3621" y="4843"/>
                  </a:cubicBezTo>
                  <a:cubicBezTo>
                    <a:pt x="4132" y="4715"/>
                    <a:pt x="3678" y="3296"/>
                    <a:pt x="3678" y="3295"/>
                  </a:cubicBezTo>
                  <a:lnTo>
                    <a:pt x="3678" y="3295"/>
                  </a:lnTo>
                  <a:cubicBezTo>
                    <a:pt x="3678" y="3296"/>
                    <a:pt x="4285" y="4717"/>
                    <a:pt x="4872" y="4717"/>
                  </a:cubicBezTo>
                  <a:cubicBezTo>
                    <a:pt x="4938" y="4717"/>
                    <a:pt x="5004" y="4698"/>
                    <a:pt x="5069" y="4658"/>
                  </a:cubicBezTo>
                  <a:cubicBezTo>
                    <a:pt x="5708" y="4275"/>
                    <a:pt x="4189" y="2898"/>
                    <a:pt x="4189" y="2898"/>
                  </a:cubicBezTo>
                  <a:lnTo>
                    <a:pt x="4189" y="2898"/>
                  </a:lnTo>
                  <a:cubicBezTo>
                    <a:pt x="4189" y="2898"/>
                    <a:pt x="4983" y="3239"/>
                    <a:pt x="5460" y="3239"/>
                  </a:cubicBezTo>
                  <a:cubicBezTo>
                    <a:pt x="5622" y="3239"/>
                    <a:pt x="5747" y="3200"/>
                    <a:pt x="5793" y="3096"/>
                  </a:cubicBezTo>
                  <a:cubicBezTo>
                    <a:pt x="5964" y="2670"/>
                    <a:pt x="4345" y="2386"/>
                    <a:pt x="4345" y="2386"/>
                  </a:cubicBezTo>
                  <a:cubicBezTo>
                    <a:pt x="4345" y="2386"/>
                    <a:pt x="5722" y="1904"/>
                    <a:pt x="5296" y="1364"/>
                  </a:cubicBezTo>
                  <a:cubicBezTo>
                    <a:pt x="5208" y="1251"/>
                    <a:pt x="5087" y="1206"/>
                    <a:pt x="4951" y="1206"/>
                  </a:cubicBezTo>
                  <a:cubicBezTo>
                    <a:pt x="4478" y="1206"/>
                    <a:pt x="3834" y="1748"/>
                    <a:pt x="3834" y="1748"/>
                  </a:cubicBezTo>
                  <a:cubicBezTo>
                    <a:pt x="3834" y="1748"/>
                    <a:pt x="4401" y="142"/>
                    <a:pt x="3664" y="142"/>
                  </a:cubicBezTo>
                  <a:cubicBezTo>
                    <a:pt x="3655" y="142"/>
                    <a:pt x="3645" y="143"/>
                    <a:pt x="3635" y="143"/>
                  </a:cubicBezTo>
                  <a:cubicBezTo>
                    <a:pt x="3195" y="172"/>
                    <a:pt x="3010" y="1691"/>
                    <a:pt x="3010" y="1691"/>
                  </a:cubicBezTo>
                  <a:cubicBezTo>
                    <a:pt x="3010" y="1691"/>
                    <a:pt x="2652" y="1"/>
                    <a:pt x="2008" y="1"/>
                  </a:cubicBezTo>
                  <a:close/>
                </a:path>
              </a:pathLst>
            </a:custGeom>
            <a:solidFill>
              <a:srgbClr val="FF5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2526125" y="2225650"/>
              <a:ext cx="52550" cy="50075"/>
            </a:xfrm>
            <a:custGeom>
              <a:rect b="b" l="l" r="r" t="t"/>
              <a:pathLst>
                <a:path extrusionOk="0" h="2003" w="2102">
                  <a:moveTo>
                    <a:pt x="1132" y="1"/>
                  </a:moveTo>
                  <a:cubicBezTo>
                    <a:pt x="1129" y="1"/>
                    <a:pt x="1126" y="1"/>
                    <a:pt x="1122" y="1"/>
                  </a:cubicBezTo>
                  <a:cubicBezTo>
                    <a:pt x="782" y="15"/>
                    <a:pt x="980" y="753"/>
                    <a:pt x="980" y="753"/>
                  </a:cubicBezTo>
                  <a:cubicBezTo>
                    <a:pt x="980" y="753"/>
                    <a:pt x="733" y="270"/>
                    <a:pt x="485" y="270"/>
                  </a:cubicBezTo>
                  <a:cubicBezTo>
                    <a:pt x="461" y="270"/>
                    <a:pt x="436" y="275"/>
                    <a:pt x="412" y="285"/>
                  </a:cubicBezTo>
                  <a:cubicBezTo>
                    <a:pt x="143" y="384"/>
                    <a:pt x="682" y="981"/>
                    <a:pt x="682" y="981"/>
                  </a:cubicBezTo>
                  <a:cubicBezTo>
                    <a:pt x="682" y="981"/>
                    <a:pt x="1" y="1052"/>
                    <a:pt x="57" y="1364"/>
                  </a:cubicBezTo>
                  <a:cubicBezTo>
                    <a:pt x="78" y="1454"/>
                    <a:pt x="146" y="1487"/>
                    <a:pt x="233" y="1487"/>
                  </a:cubicBezTo>
                  <a:cubicBezTo>
                    <a:pt x="445" y="1487"/>
                    <a:pt x="767" y="1293"/>
                    <a:pt x="767" y="1293"/>
                  </a:cubicBezTo>
                  <a:lnTo>
                    <a:pt x="767" y="1293"/>
                  </a:lnTo>
                  <a:cubicBezTo>
                    <a:pt x="767" y="1293"/>
                    <a:pt x="356" y="2003"/>
                    <a:pt x="810" y="2003"/>
                  </a:cubicBezTo>
                  <a:cubicBezTo>
                    <a:pt x="1278" y="2003"/>
                    <a:pt x="1137" y="1222"/>
                    <a:pt x="1136" y="1222"/>
                  </a:cubicBezTo>
                  <a:lnTo>
                    <a:pt x="1136" y="1222"/>
                  </a:lnTo>
                  <a:cubicBezTo>
                    <a:pt x="1137" y="1222"/>
                    <a:pt x="1509" y="1584"/>
                    <a:pt x="1742" y="1584"/>
                  </a:cubicBezTo>
                  <a:cubicBezTo>
                    <a:pt x="1782" y="1584"/>
                    <a:pt x="1817" y="1574"/>
                    <a:pt x="1846" y="1549"/>
                  </a:cubicBezTo>
                  <a:cubicBezTo>
                    <a:pt x="2031" y="1364"/>
                    <a:pt x="1435" y="1037"/>
                    <a:pt x="1435" y="1037"/>
                  </a:cubicBezTo>
                  <a:cubicBezTo>
                    <a:pt x="1435" y="1037"/>
                    <a:pt x="2102" y="881"/>
                    <a:pt x="1917" y="569"/>
                  </a:cubicBezTo>
                  <a:cubicBezTo>
                    <a:pt x="1872" y="500"/>
                    <a:pt x="1812" y="473"/>
                    <a:pt x="1747" y="473"/>
                  </a:cubicBezTo>
                  <a:cubicBezTo>
                    <a:pt x="1544" y="473"/>
                    <a:pt x="1293" y="725"/>
                    <a:pt x="1293" y="725"/>
                  </a:cubicBezTo>
                  <a:cubicBezTo>
                    <a:pt x="1293" y="725"/>
                    <a:pt x="1460" y="1"/>
                    <a:pt x="1132" y="1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2790575" y="3285800"/>
              <a:ext cx="175375" cy="155250"/>
            </a:xfrm>
            <a:custGeom>
              <a:rect b="b" l="l" r="r" t="t"/>
              <a:pathLst>
                <a:path extrusionOk="0" h="6210" w="7015">
                  <a:moveTo>
                    <a:pt x="2171" y="1"/>
                  </a:moveTo>
                  <a:cubicBezTo>
                    <a:pt x="448" y="1"/>
                    <a:pt x="0" y="2006"/>
                    <a:pt x="0" y="2006"/>
                  </a:cubicBezTo>
                  <a:cubicBezTo>
                    <a:pt x="199" y="2177"/>
                    <a:pt x="398" y="2376"/>
                    <a:pt x="568" y="2574"/>
                  </a:cubicBezTo>
                  <a:cubicBezTo>
                    <a:pt x="568" y="2574"/>
                    <a:pt x="1062" y="1302"/>
                    <a:pt x="2087" y="1302"/>
                  </a:cubicBezTo>
                  <a:cubicBezTo>
                    <a:pt x="2228" y="1302"/>
                    <a:pt x="2380" y="1327"/>
                    <a:pt x="2542" y="1382"/>
                  </a:cubicBezTo>
                  <a:cubicBezTo>
                    <a:pt x="4061" y="1907"/>
                    <a:pt x="4657" y="4676"/>
                    <a:pt x="1988" y="5400"/>
                  </a:cubicBezTo>
                  <a:cubicBezTo>
                    <a:pt x="1889" y="5528"/>
                    <a:pt x="1832" y="5684"/>
                    <a:pt x="1832" y="5854"/>
                  </a:cubicBezTo>
                  <a:cubicBezTo>
                    <a:pt x="1874" y="6081"/>
                    <a:pt x="2172" y="5982"/>
                    <a:pt x="2187" y="6209"/>
                  </a:cubicBezTo>
                  <a:cubicBezTo>
                    <a:pt x="7014" y="6010"/>
                    <a:pt x="5211" y="743"/>
                    <a:pt x="2882" y="104"/>
                  </a:cubicBezTo>
                  <a:cubicBezTo>
                    <a:pt x="2624" y="33"/>
                    <a:pt x="2387" y="1"/>
                    <a:pt x="2171" y="1"/>
                  </a:cubicBezTo>
                  <a:close/>
                </a:path>
              </a:pathLst>
            </a:custGeom>
            <a:solidFill>
              <a:srgbClr val="FF9B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2508725" y="3326000"/>
              <a:ext cx="334050" cy="128825"/>
            </a:xfrm>
            <a:custGeom>
              <a:rect b="b" l="l" r="r" t="t"/>
              <a:pathLst>
                <a:path extrusionOk="0" h="5153" w="13362">
                  <a:moveTo>
                    <a:pt x="2017" y="1"/>
                  </a:moveTo>
                  <a:cubicBezTo>
                    <a:pt x="2017" y="1"/>
                    <a:pt x="370" y="1250"/>
                    <a:pt x="44" y="2613"/>
                  </a:cubicBezTo>
                  <a:cubicBezTo>
                    <a:pt x="29" y="2684"/>
                    <a:pt x="15" y="2770"/>
                    <a:pt x="1" y="2841"/>
                  </a:cubicBezTo>
                  <a:cubicBezTo>
                    <a:pt x="1" y="2841"/>
                    <a:pt x="1733" y="4658"/>
                    <a:pt x="6035" y="5084"/>
                  </a:cubicBezTo>
                  <a:cubicBezTo>
                    <a:pt x="6532" y="5131"/>
                    <a:pt x="7012" y="5152"/>
                    <a:pt x="7472" y="5152"/>
                  </a:cubicBezTo>
                  <a:cubicBezTo>
                    <a:pt x="10996" y="5152"/>
                    <a:pt x="13361" y="3920"/>
                    <a:pt x="13361" y="3920"/>
                  </a:cubicBezTo>
                  <a:cubicBezTo>
                    <a:pt x="13333" y="3749"/>
                    <a:pt x="13290" y="3565"/>
                    <a:pt x="13234" y="3394"/>
                  </a:cubicBezTo>
                  <a:cubicBezTo>
                    <a:pt x="12964" y="2486"/>
                    <a:pt x="12481" y="1662"/>
                    <a:pt x="11842" y="966"/>
                  </a:cubicBezTo>
                  <a:cubicBezTo>
                    <a:pt x="11672" y="768"/>
                    <a:pt x="11473" y="583"/>
                    <a:pt x="11274" y="413"/>
                  </a:cubicBezTo>
                  <a:cubicBezTo>
                    <a:pt x="11104" y="256"/>
                    <a:pt x="11004" y="185"/>
                    <a:pt x="11004" y="185"/>
                  </a:cubicBezTo>
                  <a:lnTo>
                    <a:pt x="11004" y="171"/>
                  </a:lnTo>
                  <a:cubicBezTo>
                    <a:pt x="11004" y="171"/>
                    <a:pt x="9054" y="818"/>
                    <a:pt x="6525" y="818"/>
                  </a:cubicBezTo>
                  <a:cubicBezTo>
                    <a:pt x="5122" y="818"/>
                    <a:pt x="3542" y="619"/>
                    <a:pt x="2017" y="1"/>
                  </a:cubicBezTo>
                  <a:close/>
                </a:path>
              </a:pathLst>
            </a:custGeom>
            <a:solidFill>
              <a:srgbClr val="FFB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2556300" y="3253250"/>
              <a:ext cx="194550" cy="31625"/>
            </a:xfrm>
            <a:custGeom>
              <a:rect b="b" l="l" r="r" t="t"/>
              <a:pathLst>
                <a:path extrusionOk="0" h="1265" w="7782">
                  <a:moveTo>
                    <a:pt x="4200" y="0"/>
                  </a:moveTo>
                  <a:cubicBezTo>
                    <a:pt x="4178" y="0"/>
                    <a:pt x="4155" y="0"/>
                    <a:pt x="4132" y="0"/>
                  </a:cubicBezTo>
                  <a:cubicBezTo>
                    <a:pt x="1624" y="13"/>
                    <a:pt x="736" y="294"/>
                    <a:pt x="168" y="294"/>
                  </a:cubicBezTo>
                  <a:cubicBezTo>
                    <a:pt x="109" y="294"/>
                    <a:pt x="54" y="291"/>
                    <a:pt x="0" y="284"/>
                  </a:cubicBezTo>
                  <a:lnTo>
                    <a:pt x="0" y="284"/>
                  </a:lnTo>
                  <a:lnTo>
                    <a:pt x="15" y="298"/>
                  </a:lnTo>
                  <a:cubicBezTo>
                    <a:pt x="739" y="696"/>
                    <a:pt x="1946" y="1136"/>
                    <a:pt x="3777" y="1236"/>
                  </a:cubicBezTo>
                  <a:cubicBezTo>
                    <a:pt x="4042" y="1255"/>
                    <a:pt x="4308" y="1265"/>
                    <a:pt x="4574" y="1265"/>
                  </a:cubicBezTo>
                  <a:cubicBezTo>
                    <a:pt x="5659" y="1265"/>
                    <a:pt x="6743" y="1103"/>
                    <a:pt x="7781" y="795"/>
                  </a:cubicBezTo>
                  <a:cubicBezTo>
                    <a:pt x="7781" y="795"/>
                    <a:pt x="6776" y="0"/>
                    <a:pt x="4200" y="0"/>
                  </a:cubicBezTo>
                  <a:close/>
                </a:path>
              </a:pathLst>
            </a:custGeom>
            <a:solidFill>
              <a:srgbClr val="693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2532525" y="3233525"/>
              <a:ext cx="270125" cy="39625"/>
            </a:xfrm>
            <a:custGeom>
              <a:rect b="b" l="l" r="r" t="t"/>
              <a:pathLst>
                <a:path extrusionOk="0" h="1585" w="10805">
                  <a:moveTo>
                    <a:pt x="2141" y="1"/>
                  </a:moveTo>
                  <a:cubicBezTo>
                    <a:pt x="1158" y="1"/>
                    <a:pt x="339" y="92"/>
                    <a:pt x="0" y="349"/>
                  </a:cubicBezTo>
                  <a:cubicBezTo>
                    <a:pt x="270" y="647"/>
                    <a:pt x="597" y="903"/>
                    <a:pt x="966" y="1073"/>
                  </a:cubicBezTo>
                  <a:cubicBezTo>
                    <a:pt x="1022" y="1082"/>
                    <a:pt x="1088" y="1086"/>
                    <a:pt x="1163" y="1086"/>
                  </a:cubicBezTo>
                  <a:cubicBezTo>
                    <a:pt x="1446" y="1086"/>
                    <a:pt x="1858" y="1030"/>
                    <a:pt x="2385" y="974"/>
                  </a:cubicBezTo>
                  <a:cubicBezTo>
                    <a:pt x="3063" y="899"/>
                    <a:pt x="3757" y="864"/>
                    <a:pt x="4448" y="864"/>
                  </a:cubicBezTo>
                  <a:cubicBezTo>
                    <a:pt x="4670" y="864"/>
                    <a:pt x="4891" y="868"/>
                    <a:pt x="5112" y="875"/>
                  </a:cubicBezTo>
                  <a:cubicBezTo>
                    <a:pt x="6347" y="917"/>
                    <a:pt x="7568" y="1158"/>
                    <a:pt x="8732" y="1584"/>
                  </a:cubicBezTo>
                  <a:cubicBezTo>
                    <a:pt x="10081" y="1158"/>
                    <a:pt x="10748" y="605"/>
                    <a:pt x="10805" y="562"/>
                  </a:cubicBezTo>
                  <a:cubicBezTo>
                    <a:pt x="10670" y="510"/>
                    <a:pt x="10471" y="493"/>
                    <a:pt x="10222" y="493"/>
                  </a:cubicBezTo>
                  <a:cubicBezTo>
                    <a:pt x="9999" y="493"/>
                    <a:pt x="9736" y="506"/>
                    <a:pt x="9442" y="520"/>
                  </a:cubicBezTo>
                  <a:cubicBezTo>
                    <a:pt x="9179" y="539"/>
                    <a:pt x="8916" y="548"/>
                    <a:pt x="8653" y="548"/>
                  </a:cubicBezTo>
                  <a:cubicBezTo>
                    <a:pt x="8149" y="548"/>
                    <a:pt x="7645" y="514"/>
                    <a:pt x="7142" y="449"/>
                  </a:cubicBezTo>
                  <a:lnTo>
                    <a:pt x="7156" y="449"/>
                  </a:lnTo>
                  <a:cubicBezTo>
                    <a:pt x="6123" y="285"/>
                    <a:pt x="3876" y="1"/>
                    <a:pt x="214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2527900" y="3242600"/>
              <a:ext cx="285400" cy="103850"/>
            </a:xfrm>
            <a:custGeom>
              <a:rect b="b" l="l" r="r" t="t"/>
              <a:pathLst>
                <a:path extrusionOk="0" h="4154" w="11416">
                  <a:moveTo>
                    <a:pt x="185" y="0"/>
                  </a:moveTo>
                  <a:cubicBezTo>
                    <a:pt x="72" y="57"/>
                    <a:pt x="1" y="185"/>
                    <a:pt x="15" y="313"/>
                  </a:cubicBezTo>
                  <a:cubicBezTo>
                    <a:pt x="57" y="1491"/>
                    <a:pt x="1236" y="3337"/>
                    <a:pt x="1236" y="3337"/>
                  </a:cubicBezTo>
                  <a:cubicBezTo>
                    <a:pt x="2765" y="3955"/>
                    <a:pt x="4349" y="4154"/>
                    <a:pt x="5754" y="4154"/>
                  </a:cubicBezTo>
                  <a:cubicBezTo>
                    <a:pt x="8287" y="4154"/>
                    <a:pt x="10237" y="3507"/>
                    <a:pt x="10237" y="3507"/>
                  </a:cubicBezTo>
                  <a:cubicBezTo>
                    <a:pt x="10237" y="3507"/>
                    <a:pt x="11416" y="739"/>
                    <a:pt x="11146" y="313"/>
                  </a:cubicBezTo>
                  <a:cubicBezTo>
                    <a:pt x="11104" y="256"/>
                    <a:pt x="11047" y="213"/>
                    <a:pt x="10990" y="199"/>
                  </a:cubicBezTo>
                  <a:cubicBezTo>
                    <a:pt x="10933" y="242"/>
                    <a:pt x="10266" y="795"/>
                    <a:pt x="8917" y="1221"/>
                  </a:cubicBezTo>
                  <a:cubicBezTo>
                    <a:pt x="7868" y="1529"/>
                    <a:pt x="6791" y="1691"/>
                    <a:pt x="5708" y="1691"/>
                  </a:cubicBezTo>
                  <a:cubicBezTo>
                    <a:pt x="5443" y="1691"/>
                    <a:pt x="5178" y="1681"/>
                    <a:pt x="4913" y="1662"/>
                  </a:cubicBezTo>
                  <a:cubicBezTo>
                    <a:pt x="3067" y="1562"/>
                    <a:pt x="1875" y="1136"/>
                    <a:pt x="1136" y="724"/>
                  </a:cubicBezTo>
                  <a:lnTo>
                    <a:pt x="1151" y="724"/>
                  </a:lnTo>
                  <a:cubicBezTo>
                    <a:pt x="782" y="540"/>
                    <a:pt x="455" y="299"/>
                    <a:pt x="185" y="0"/>
                  </a:cubicBezTo>
                  <a:close/>
                </a:path>
              </a:pathLst>
            </a:custGeom>
            <a:solidFill>
              <a:srgbClr val="FF9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2490275" y="3397000"/>
              <a:ext cx="356050" cy="183550"/>
            </a:xfrm>
            <a:custGeom>
              <a:rect b="b" l="l" r="r" t="t"/>
              <a:pathLst>
                <a:path extrusionOk="0" h="7342" w="14242">
                  <a:moveTo>
                    <a:pt x="753" y="1"/>
                  </a:moveTo>
                  <a:cubicBezTo>
                    <a:pt x="1" y="3167"/>
                    <a:pt x="1406" y="5751"/>
                    <a:pt x="3962" y="6816"/>
                  </a:cubicBezTo>
                  <a:cubicBezTo>
                    <a:pt x="4689" y="7120"/>
                    <a:pt x="6098" y="7342"/>
                    <a:pt x="7614" y="7342"/>
                  </a:cubicBezTo>
                  <a:cubicBezTo>
                    <a:pt x="9915" y="7342"/>
                    <a:pt x="12466" y="6831"/>
                    <a:pt x="13262" y="5325"/>
                  </a:cubicBezTo>
                  <a:cubicBezTo>
                    <a:pt x="13830" y="4246"/>
                    <a:pt x="14241" y="2656"/>
                    <a:pt x="14199" y="1761"/>
                  </a:cubicBezTo>
                  <a:cubicBezTo>
                    <a:pt x="14184" y="1534"/>
                    <a:pt x="14156" y="1307"/>
                    <a:pt x="14114" y="1080"/>
                  </a:cubicBezTo>
                  <a:cubicBezTo>
                    <a:pt x="14114" y="1080"/>
                    <a:pt x="11789" y="2303"/>
                    <a:pt x="8274" y="2303"/>
                  </a:cubicBezTo>
                  <a:cubicBezTo>
                    <a:pt x="7799" y="2303"/>
                    <a:pt x="7303" y="2280"/>
                    <a:pt x="6787" y="2230"/>
                  </a:cubicBezTo>
                  <a:cubicBezTo>
                    <a:pt x="2457" y="1818"/>
                    <a:pt x="753" y="1"/>
                    <a:pt x="753" y="1"/>
                  </a:cubicBezTo>
                  <a:close/>
                </a:path>
              </a:pathLst>
            </a:custGeom>
            <a:solidFill>
              <a:srgbClr val="FF9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2487125" y="2975325"/>
              <a:ext cx="57475" cy="144125"/>
            </a:xfrm>
            <a:custGeom>
              <a:rect b="b" l="l" r="r" t="t"/>
              <a:pathLst>
                <a:path extrusionOk="0" h="5765" w="2299">
                  <a:moveTo>
                    <a:pt x="2072" y="0"/>
                  </a:moveTo>
                  <a:cubicBezTo>
                    <a:pt x="2072" y="3"/>
                    <a:pt x="2072" y="7"/>
                    <a:pt x="2072" y="10"/>
                  </a:cubicBezTo>
                  <a:lnTo>
                    <a:pt x="2072" y="10"/>
                  </a:lnTo>
                  <a:cubicBezTo>
                    <a:pt x="2077" y="7"/>
                    <a:pt x="2081" y="3"/>
                    <a:pt x="2086" y="0"/>
                  </a:cubicBezTo>
                  <a:close/>
                  <a:moveTo>
                    <a:pt x="2072" y="10"/>
                  </a:moveTo>
                  <a:cubicBezTo>
                    <a:pt x="1082" y="694"/>
                    <a:pt x="1" y="2010"/>
                    <a:pt x="354" y="3763"/>
                  </a:cubicBezTo>
                  <a:cubicBezTo>
                    <a:pt x="524" y="4686"/>
                    <a:pt x="1319" y="5282"/>
                    <a:pt x="2299" y="5765"/>
                  </a:cubicBezTo>
                  <a:cubicBezTo>
                    <a:pt x="2186" y="3993"/>
                    <a:pt x="2115" y="2051"/>
                    <a:pt x="2072" y="10"/>
                  </a:cubicBezTo>
                  <a:close/>
                </a:path>
              </a:pathLst>
            </a:custGeom>
            <a:solidFill>
              <a:srgbClr val="F367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2539250" y="2971775"/>
              <a:ext cx="11400" cy="150525"/>
            </a:xfrm>
            <a:custGeom>
              <a:rect b="b" l="l" r="r" t="t"/>
              <a:pathLst>
                <a:path extrusionOk="0" h="6021" w="456">
                  <a:moveTo>
                    <a:pt x="200" y="0"/>
                  </a:moveTo>
                  <a:cubicBezTo>
                    <a:pt x="143" y="43"/>
                    <a:pt x="72" y="85"/>
                    <a:pt x="1" y="142"/>
                  </a:cubicBezTo>
                  <a:cubicBezTo>
                    <a:pt x="44" y="2187"/>
                    <a:pt x="115" y="4132"/>
                    <a:pt x="214" y="5907"/>
                  </a:cubicBezTo>
                  <a:cubicBezTo>
                    <a:pt x="299" y="5949"/>
                    <a:pt x="370" y="5978"/>
                    <a:pt x="455" y="6020"/>
                  </a:cubicBezTo>
                  <a:cubicBezTo>
                    <a:pt x="342" y="4189"/>
                    <a:pt x="257" y="2158"/>
                    <a:pt x="200" y="0"/>
                  </a:cubicBezTo>
                  <a:close/>
                </a:path>
              </a:pathLst>
            </a:custGeom>
            <a:solidFill>
              <a:srgbClr val="DD3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2588600" y="3085000"/>
              <a:ext cx="25225" cy="63200"/>
            </a:xfrm>
            <a:custGeom>
              <a:rect b="b" l="l" r="r" t="t"/>
              <a:pathLst>
                <a:path extrusionOk="0" h="2528" w="1009">
                  <a:moveTo>
                    <a:pt x="1" y="0"/>
                  </a:moveTo>
                  <a:lnTo>
                    <a:pt x="1" y="15"/>
                  </a:lnTo>
                  <a:cubicBezTo>
                    <a:pt x="15" y="270"/>
                    <a:pt x="43" y="526"/>
                    <a:pt x="71" y="796"/>
                  </a:cubicBezTo>
                  <a:cubicBezTo>
                    <a:pt x="128" y="1264"/>
                    <a:pt x="171" y="1733"/>
                    <a:pt x="242" y="2215"/>
                  </a:cubicBezTo>
                  <a:cubicBezTo>
                    <a:pt x="497" y="2315"/>
                    <a:pt x="767" y="2428"/>
                    <a:pt x="1009" y="2528"/>
                  </a:cubicBezTo>
                  <a:cubicBezTo>
                    <a:pt x="938" y="2045"/>
                    <a:pt x="867" y="1548"/>
                    <a:pt x="810" y="1065"/>
                  </a:cubicBezTo>
                  <a:cubicBezTo>
                    <a:pt x="781" y="838"/>
                    <a:pt x="753" y="625"/>
                    <a:pt x="725" y="412"/>
                  </a:cubicBezTo>
                  <a:cubicBezTo>
                    <a:pt x="469" y="270"/>
                    <a:pt x="228" y="128"/>
                    <a:pt x="1" y="0"/>
                  </a:cubicBezTo>
                  <a:close/>
                </a:path>
              </a:pathLst>
            </a:custGeom>
            <a:solidFill>
              <a:srgbClr val="F367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2607050" y="3095300"/>
              <a:ext cx="14225" cy="56450"/>
            </a:xfrm>
            <a:custGeom>
              <a:rect b="b" l="l" r="r" t="t"/>
              <a:pathLst>
                <a:path extrusionOk="0" h="2258" w="569">
                  <a:moveTo>
                    <a:pt x="1" y="0"/>
                  </a:moveTo>
                  <a:lnTo>
                    <a:pt x="1" y="0"/>
                  </a:lnTo>
                  <a:cubicBezTo>
                    <a:pt x="15" y="213"/>
                    <a:pt x="43" y="440"/>
                    <a:pt x="72" y="653"/>
                  </a:cubicBezTo>
                  <a:cubicBezTo>
                    <a:pt x="129" y="1136"/>
                    <a:pt x="200" y="1633"/>
                    <a:pt x="271" y="2130"/>
                  </a:cubicBezTo>
                  <a:lnTo>
                    <a:pt x="569" y="2258"/>
                  </a:lnTo>
                  <a:cubicBezTo>
                    <a:pt x="441" y="1605"/>
                    <a:pt x="356" y="923"/>
                    <a:pt x="271" y="270"/>
                  </a:cubicBezTo>
                  <a:cubicBezTo>
                    <a:pt x="271" y="227"/>
                    <a:pt x="271" y="185"/>
                    <a:pt x="256" y="1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3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2652250" y="3162675"/>
              <a:ext cx="22275" cy="16325"/>
            </a:xfrm>
            <a:custGeom>
              <a:rect b="b" l="l" r="r" t="t"/>
              <a:pathLst>
                <a:path extrusionOk="0" h="653" w="891">
                  <a:moveTo>
                    <a:pt x="383" y="1"/>
                  </a:moveTo>
                  <a:cubicBezTo>
                    <a:pt x="161" y="1"/>
                    <a:pt x="1" y="228"/>
                    <a:pt x="81" y="443"/>
                  </a:cubicBezTo>
                  <a:cubicBezTo>
                    <a:pt x="132" y="578"/>
                    <a:pt x="257" y="653"/>
                    <a:pt x="387" y="653"/>
                  </a:cubicBezTo>
                  <a:cubicBezTo>
                    <a:pt x="475" y="653"/>
                    <a:pt x="566" y="617"/>
                    <a:pt x="635" y="542"/>
                  </a:cubicBezTo>
                  <a:cubicBezTo>
                    <a:pt x="720" y="542"/>
                    <a:pt x="819" y="514"/>
                    <a:pt x="890" y="457"/>
                  </a:cubicBezTo>
                  <a:cubicBezTo>
                    <a:pt x="890" y="216"/>
                    <a:pt x="677" y="3"/>
                    <a:pt x="422" y="3"/>
                  </a:cubicBezTo>
                  <a:cubicBezTo>
                    <a:pt x="409" y="1"/>
                    <a:pt x="396" y="1"/>
                    <a:pt x="383" y="1"/>
                  </a:cubicBezTo>
                  <a:close/>
                </a:path>
              </a:pathLst>
            </a:custGeom>
            <a:solidFill>
              <a:srgbClr val="F367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2656400" y="3153150"/>
              <a:ext cx="23100" cy="20975"/>
            </a:xfrm>
            <a:custGeom>
              <a:rect b="b" l="l" r="r" t="t"/>
              <a:pathLst>
                <a:path extrusionOk="0" h="839" w="924">
                  <a:moveTo>
                    <a:pt x="455" y="0"/>
                  </a:moveTo>
                  <a:cubicBezTo>
                    <a:pt x="457" y="0"/>
                    <a:pt x="459" y="0"/>
                    <a:pt x="462" y="1"/>
                  </a:cubicBezTo>
                  <a:lnTo>
                    <a:pt x="462" y="1"/>
                  </a:lnTo>
                  <a:cubicBezTo>
                    <a:pt x="464" y="0"/>
                    <a:pt x="466" y="0"/>
                    <a:pt x="469" y="0"/>
                  </a:cubicBezTo>
                  <a:close/>
                  <a:moveTo>
                    <a:pt x="462" y="1"/>
                  </a:moveTo>
                  <a:cubicBezTo>
                    <a:pt x="209" y="4"/>
                    <a:pt x="0" y="216"/>
                    <a:pt x="0" y="469"/>
                  </a:cubicBezTo>
                  <a:cubicBezTo>
                    <a:pt x="71" y="412"/>
                    <a:pt x="171" y="384"/>
                    <a:pt x="256" y="384"/>
                  </a:cubicBezTo>
                  <a:cubicBezTo>
                    <a:pt x="511" y="384"/>
                    <a:pt x="710" y="597"/>
                    <a:pt x="724" y="838"/>
                  </a:cubicBezTo>
                  <a:cubicBezTo>
                    <a:pt x="852" y="753"/>
                    <a:pt x="923" y="611"/>
                    <a:pt x="923" y="455"/>
                  </a:cubicBezTo>
                  <a:cubicBezTo>
                    <a:pt x="923" y="216"/>
                    <a:pt x="714" y="4"/>
                    <a:pt x="462" y="1"/>
                  </a:cubicBezTo>
                  <a:close/>
                </a:path>
              </a:pathLst>
            </a:custGeom>
            <a:solidFill>
              <a:srgbClr val="DD3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2669875" y="3201425"/>
              <a:ext cx="25600" cy="17775"/>
            </a:xfrm>
            <a:custGeom>
              <a:rect b="b" l="l" r="r" t="t"/>
              <a:pathLst>
                <a:path extrusionOk="0" h="711" w="1024">
                  <a:moveTo>
                    <a:pt x="1" y="0"/>
                  </a:moveTo>
                  <a:lnTo>
                    <a:pt x="1" y="0"/>
                  </a:lnTo>
                  <a:cubicBezTo>
                    <a:pt x="58" y="213"/>
                    <a:pt x="72" y="426"/>
                    <a:pt x="43" y="639"/>
                  </a:cubicBezTo>
                  <a:cubicBezTo>
                    <a:pt x="271" y="668"/>
                    <a:pt x="498" y="696"/>
                    <a:pt x="725" y="710"/>
                  </a:cubicBezTo>
                  <a:cubicBezTo>
                    <a:pt x="839" y="512"/>
                    <a:pt x="938" y="299"/>
                    <a:pt x="1023" y="86"/>
                  </a:cubicBezTo>
                  <a:cubicBezTo>
                    <a:pt x="668" y="71"/>
                    <a:pt x="342" y="43"/>
                    <a:pt x="1" y="0"/>
                  </a:cubicBezTo>
                  <a:close/>
                </a:path>
              </a:pathLst>
            </a:custGeom>
            <a:solidFill>
              <a:srgbClr val="F367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2666325" y="3190425"/>
              <a:ext cx="32325" cy="13150"/>
            </a:xfrm>
            <a:custGeom>
              <a:rect b="b" l="l" r="r" t="t"/>
              <a:pathLst>
                <a:path extrusionOk="0" h="526" w="1293">
                  <a:moveTo>
                    <a:pt x="1" y="0"/>
                  </a:moveTo>
                  <a:lnTo>
                    <a:pt x="1" y="0"/>
                  </a:lnTo>
                  <a:cubicBezTo>
                    <a:pt x="72" y="142"/>
                    <a:pt x="114" y="284"/>
                    <a:pt x="157" y="440"/>
                  </a:cubicBezTo>
                  <a:cubicBezTo>
                    <a:pt x="484" y="469"/>
                    <a:pt x="824" y="497"/>
                    <a:pt x="1165" y="526"/>
                  </a:cubicBezTo>
                  <a:cubicBezTo>
                    <a:pt x="1222" y="398"/>
                    <a:pt x="1265" y="270"/>
                    <a:pt x="1293" y="128"/>
                  </a:cubicBezTo>
                  <a:cubicBezTo>
                    <a:pt x="853" y="100"/>
                    <a:pt x="427" y="57"/>
                    <a:pt x="1" y="0"/>
                  </a:cubicBezTo>
                  <a:close/>
                </a:path>
              </a:pathLst>
            </a:custGeom>
            <a:solidFill>
              <a:srgbClr val="DD3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2535350" y="2961825"/>
              <a:ext cx="165450" cy="277950"/>
            </a:xfrm>
            <a:custGeom>
              <a:rect b="b" l="l" r="r" t="t"/>
              <a:pathLst>
                <a:path extrusionOk="0" h="11118" w="6618">
                  <a:moveTo>
                    <a:pt x="1335" y="1"/>
                  </a:moveTo>
                  <a:cubicBezTo>
                    <a:pt x="995" y="58"/>
                    <a:pt x="654" y="185"/>
                    <a:pt x="370" y="384"/>
                  </a:cubicBezTo>
                  <a:cubicBezTo>
                    <a:pt x="427" y="2542"/>
                    <a:pt x="498" y="4572"/>
                    <a:pt x="611" y="6404"/>
                  </a:cubicBezTo>
                  <a:cubicBezTo>
                    <a:pt x="1165" y="6674"/>
                    <a:pt x="1776" y="6901"/>
                    <a:pt x="2372" y="7142"/>
                  </a:cubicBezTo>
                  <a:cubicBezTo>
                    <a:pt x="2301" y="6645"/>
                    <a:pt x="2258" y="6177"/>
                    <a:pt x="2201" y="5723"/>
                  </a:cubicBezTo>
                  <a:cubicBezTo>
                    <a:pt x="2173" y="5453"/>
                    <a:pt x="2159" y="5197"/>
                    <a:pt x="2131" y="4942"/>
                  </a:cubicBezTo>
                  <a:cubicBezTo>
                    <a:pt x="1534" y="4601"/>
                    <a:pt x="1066" y="4274"/>
                    <a:pt x="867" y="3962"/>
                  </a:cubicBezTo>
                  <a:cubicBezTo>
                    <a:pt x="1" y="2514"/>
                    <a:pt x="1733" y="427"/>
                    <a:pt x="1477" y="58"/>
                  </a:cubicBezTo>
                  <a:cubicBezTo>
                    <a:pt x="1449" y="15"/>
                    <a:pt x="1392" y="1"/>
                    <a:pt x="1335" y="1"/>
                  </a:cubicBezTo>
                  <a:close/>
                  <a:moveTo>
                    <a:pt x="5297" y="7653"/>
                  </a:moveTo>
                  <a:cubicBezTo>
                    <a:pt x="5552" y="7653"/>
                    <a:pt x="5751" y="7866"/>
                    <a:pt x="5765" y="8108"/>
                  </a:cubicBezTo>
                  <a:cubicBezTo>
                    <a:pt x="5765" y="8264"/>
                    <a:pt x="5694" y="8406"/>
                    <a:pt x="5566" y="8491"/>
                  </a:cubicBezTo>
                  <a:cubicBezTo>
                    <a:pt x="5481" y="8548"/>
                    <a:pt x="5396" y="8576"/>
                    <a:pt x="5297" y="8576"/>
                  </a:cubicBezTo>
                  <a:cubicBezTo>
                    <a:pt x="5055" y="8576"/>
                    <a:pt x="4842" y="8378"/>
                    <a:pt x="4842" y="8122"/>
                  </a:cubicBezTo>
                  <a:cubicBezTo>
                    <a:pt x="4842" y="7866"/>
                    <a:pt x="5041" y="7653"/>
                    <a:pt x="5297" y="7653"/>
                  </a:cubicBezTo>
                  <a:close/>
                  <a:moveTo>
                    <a:pt x="3124" y="5481"/>
                  </a:moveTo>
                  <a:cubicBezTo>
                    <a:pt x="3124" y="5524"/>
                    <a:pt x="3124" y="5566"/>
                    <a:pt x="3139" y="5609"/>
                  </a:cubicBezTo>
                  <a:cubicBezTo>
                    <a:pt x="3224" y="6262"/>
                    <a:pt x="3323" y="6944"/>
                    <a:pt x="3437" y="7611"/>
                  </a:cubicBezTo>
                  <a:cubicBezTo>
                    <a:pt x="4147" y="7952"/>
                    <a:pt x="4757" y="8349"/>
                    <a:pt x="5084" y="8875"/>
                  </a:cubicBezTo>
                  <a:cubicBezTo>
                    <a:pt x="5140" y="8960"/>
                    <a:pt x="5183" y="9059"/>
                    <a:pt x="5240" y="9158"/>
                  </a:cubicBezTo>
                  <a:cubicBezTo>
                    <a:pt x="5652" y="9215"/>
                    <a:pt x="6078" y="9244"/>
                    <a:pt x="6518" y="9272"/>
                  </a:cubicBezTo>
                  <a:cubicBezTo>
                    <a:pt x="6617" y="8931"/>
                    <a:pt x="6603" y="8576"/>
                    <a:pt x="6504" y="8236"/>
                  </a:cubicBezTo>
                  <a:cubicBezTo>
                    <a:pt x="6120" y="7114"/>
                    <a:pt x="4530" y="6234"/>
                    <a:pt x="3139" y="5481"/>
                  </a:cubicBezTo>
                  <a:close/>
                  <a:moveTo>
                    <a:pt x="5424" y="10223"/>
                  </a:moveTo>
                  <a:cubicBezTo>
                    <a:pt x="5410" y="10521"/>
                    <a:pt x="5325" y="10805"/>
                    <a:pt x="5197" y="11075"/>
                  </a:cubicBezTo>
                  <a:lnTo>
                    <a:pt x="5566" y="11118"/>
                  </a:lnTo>
                  <a:cubicBezTo>
                    <a:pt x="5765" y="10848"/>
                    <a:pt x="5936" y="10578"/>
                    <a:pt x="6106" y="10294"/>
                  </a:cubicBezTo>
                  <a:cubicBezTo>
                    <a:pt x="5879" y="10266"/>
                    <a:pt x="5652" y="10252"/>
                    <a:pt x="5424" y="10223"/>
                  </a:cubicBezTo>
                  <a:close/>
                </a:path>
              </a:pathLst>
            </a:custGeom>
            <a:solidFill>
              <a:srgbClr val="DA44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2646450" y="3255375"/>
              <a:ext cx="15300" cy="13150"/>
            </a:xfrm>
            <a:custGeom>
              <a:rect b="b" l="l" r="r" t="t"/>
              <a:pathLst>
                <a:path extrusionOk="0" h="526" w="612">
                  <a:moveTo>
                    <a:pt x="370" y="1"/>
                  </a:moveTo>
                  <a:cubicBezTo>
                    <a:pt x="157" y="313"/>
                    <a:pt x="1" y="512"/>
                    <a:pt x="129" y="526"/>
                  </a:cubicBezTo>
                  <a:cubicBezTo>
                    <a:pt x="129" y="526"/>
                    <a:pt x="327" y="327"/>
                    <a:pt x="611" y="1"/>
                  </a:cubicBezTo>
                  <a:close/>
                </a:path>
              </a:pathLst>
            </a:custGeom>
            <a:solidFill>
              <a:srgbClr val="A46C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2655675" y="3238325"/>
              <a:ext cx="18850" cy="17075"/>
            </a:xfrm>
            <a:custGeom>
              <a:rect b="b" l="l" r="r" t="t"/>
              <a:pathLst>
                <a:path extrusionOk="0" h="683" w="754">
                  <a:moveTo>
                    <a:pt x="384" y="1"/>
                  </a:moveTo>
                  <a:lnTo>
                    <a:pt x="384" y="15"/>
                  </a:lnTo>
                  <a:cubicBezTo>
                    <a:pt x="271" y="242"/>
                    <a:pt x="143" y="470"/>
                    <a:pt x="1" y="683"/>
                  </a:cubicBezTo>
                  <a:lnTo>
                    <a:pt x="242" y="683"/>
                  </a:lnTo>
                  <a:cubicBezTo>
                    <a:pt x="398" y="498"/>
                    <a:pt x="583" y="285"/>
                    <a:pt x="753" y="44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rgbClr val="FFB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2649650" y="3388750"/>
              <a:ext cx="31250" cy="26725"/>
            </a:xfrm>
            <a:custGeom>
              <a:rect b="b" l="l" r="r" t="t"/>
              <a:pathLst>
                <a:path extrusionOk="0" h="1069" w="1250">
                  <a:moveTo>
                    <a:pt x="539" y="0"/>
                  </a:moveTo>
                  <a:cubicBezTo>
                    <a:pt x="266" y="0"/>
                    <a:pt x="1" y="213"/>
                    <a:pt x="1" y="529"/>
                  </a:cubicBezTo>
                  <a:cubicBezTo>
                    <a:pt x="1" y="827"/>
                    <a:pt x="242" y="1069"/>
                    <a:pt x="540" y="1069"/>
                  </a:cubicBezTo>
                  <a:cubicBezTo>
                    <a:pt x="1009" y="1069"/>
                    <a:pt x="1250" y="487"/>
                    <a:pt x="909" y="160"/>
                  </a:cubicBezTo>
                  <a:cubicBezTo>
                    <a:pt x="803" y="49"/>
                    <a:pt x="670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2674875" y="3369200"/>
              <a:ext cx="14200" cy="14400"/>
            </a:xfrm>
            <a:custGeom>
              <a:rect b="b" l="l" r="r" t="t"/>
              <a:pathLst>
                <a:path extrusionOk="0" h="576" w="568">
                  <a:moveTo>
                    <a:pt x="394" y="1"/>
                  </a:moveTo>
                  <a:cubicBezTo>
                    <a:pt x="185" y="1"/>
                    <a:pt x="1" y="261"/>
                    <a:pt x="14" y="459"/>
                  </a:cubicBezTo>
                  <a:cubicBezTo>
                    <a:pt x="14" y="523"/>
                    <a:pt x="71" y="575"/>
                    <a:pt x="123" y="575"/>
                  </a:cubicBezTo>
                  <a:cubicBezTo>
                    <a:pt x="130" y="575"/>
                    <a:pt x="136" y="574"/>
                    <a:pt x="142" y="573"/>
                  </a:cubicBezTo>
                  <a:cubicBezTo>
                    <a:pt x="241" y="545"/>
                    <a:pt x="340" y="488"/>
                    <a:pt x="411" y="417"/>
                  </a:cubicBezTo>
                  <a:cubicBezTo>
                    <a:pt x="497" y="346"/>
                    <a:pt x="553" y="246"/>
                    <a:pt x="568" y="133"/>
                  </a:cubicBezTo>
                  <a:cubicBezTo>
                    <a:pt x="568" y="62"/>
                    <a:pt x="511" y="5"/>
                    <a:pt x="440" y="5"/>
                  </a:cubicBezTo>
                  <a:cubicBezTo>
                    <a:pt x="424" y="2"/>
                    <a:pt x="409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2682650" y="3383475"/>
              <a:ext cx="18500" cy="11875"/>
            </a:xfrm>
            <a:custGeom>
              <a:rect b="b" l="l" r="r" t="t"/>
              <a:pathLst>
                <a:path extrusionOk="0" h="475" w="740">
                  <a:moveTo>
                    <a:pt x="433" y="0"/>
                  </a:moveTo>
                  <a:cubicBezTo>
                    <a:pt x="275" y="0"/>
                    <a:pt x="123" y="84"/>
                    <a:pt x="44" y="229"/>
                  </a:cubicBezTo>
                  <a:cubicBezTo>
                    <a:pt x="1" y="286"/>
                    <a:pt x="15" y="357"/>
                    <a:pt x="72" y="385"/>
                  </a:cubicBezTo>
                  <a:cubicBezTo>
                    <a:pt x="148" y="446"/>
                    <a:pt x="236" y="474"/>
                    <a:pt x="326" y="474"/>
                  </a:cubicBezTo>
                  <a:cubicBezTo>
                    <a:pt x="404" y="474"/>
                    <a:pt x="482" y="453"/>
                    <a:pt x="555" y="414"/>
                  </a:cubicBezTo>
                  <a:cubicBezTo>
                    <a:pt x="739" y="314"/>
                    <a:pt x="682" y="30"/>
                    <a:pt x="470" y="2"/>
                  </a:cubicBezTo>
                  <a:cubicBezTo>
                    <a:pt x="457" y="1"/>
                    <a:pt x="445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2683725" y="3404050"/>
              <a:ext cx="18450" cy="12200"/>
            </a:xfrm>
            <a:custGeom>
              <a:rect b="b" l="l" r="r" t="t"/>
              <a:pathLst>
                <a:path extrusionOk="0" h="488" w="738">
                  <a:moveTo>
                    <a:pt x="392" y="1"/>
                  </a:moveTo>
                  <a:cubicBezTo>
                    <a:pt x="380" y="1"/>
                    <a:pt x="368" y="1"/>
                    <a:pt x="356" y="2"/>
                  </a:cubicBezTo>
                  <a:cubicBezTo>
                    <a:pt x="228" y="2"/>
                    <a:pt x="100" y="59"/>
                    <a:pt x="29" y="173"/>
                  </a:cubicBezTo>
                  <a:cubicBezTo>
                    <a:pt x="1" y="215"/>
                    <a:pt x="15" y="286"/>
                    <a:pt x="72" y="329"/>
                  </a:cubicBezTo>
                  <a:cubicBezTo>
                    <a:pt x="171" y="386"/>
                    <a:pt x="285" y="443"/>
                    <a:pt x="398" y="471"/>
                  </a:cubicBezTo>
                  <a:cubicBezTo>
                    <a:pt x="428" y="482"/>
                    <a:pt x="459" y="487"/>
                    <a:pt x="488" y="487"/>
                  </a:cubicBezTo>
                  <a:cubicBezTo>
                    <a:pt x="610" y="487"/>
                    <a:pt x="713" y="398"/>
                    <a:pt x="725" y="272"/>
                  </a:cubicBezTo>
                  <a:cubicBezTo>
                    <a:pt x="738" y="88"/>
                    <a:pt x="555" y="1"/>
                    <a:pt x="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74500" y="3418625"/>
              <a:ext cx="13500" cy="16100"/>
            </a:xfrm>
            <a:custGeom>
              <a:rect b="b" l="l" r="r" t="t"/>
              <a:pathLst>
                <a:path extrusionOk="0" h="644" w="540">
                  <a:moveTo>
                    <a:pt x="185" y="0"/>
                  </a:moveTo>
                  <a:cubicBezTo>
                    <a:pt x="181" y="0"/>
                    <a:pt x="176" y="1"/>
                    <a:pt x="171" y="2"/>
                  </a:cubicBezTo>
                  <a:cubicBezTo>
                    <a:pt x="86" y="2"/>
                    <a:pt x="57" y="87"/>
                    <a:pt x="29" y="158"/>
                  </a:cubicBezTo>
                  <a:cubicBezTo>
                    <a:pt x="0" y="286"/>
                    <a:pt x="15" y="413"/>
                    <a:pt x="71" y="527"/>
                  </a:cubicBezTo>
                  <a:cubicBezTo>
                    <a:pt x="121" y="601"/>
                    <a:pt x="203" y="643"/>
                    <a:pt x="289" y="643"/>
                  </a:cubicBezTo>
                  <a:cubicBezTo>
                    <a:pt x="302" y="643"/>
                    <a:pt x="314" y="642"/>
                    <a:pt x="327" y="641"/>
                  </a:cubicBezTo>
                  <a:lnTo>
                    <a:pt x="341" y="641"/>
                  </a:lnTo>
                  <a:cubicBezTo>
                    <a:pt x="412" y="626"/>
                    <a:pt x="469" y="570"/>
                    <a:pt x="497" y="513"/>
                  </a:cubicBezTo>
                  <a:cubicBezTo>
                    <a:pt x="540" y="342"/>
                    <a:pt x="455" y="257"/>
                    <a:pt x="370" y="158"/>
                  </a:cubicBezTo>
                  <a:cubicBezTo>
                    <a:pt x="316" y="104"/>
                    <a:pt x="263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2650700" y="3424800"/>
              <a:ext cx="12900" cy="14750"/>
            </a:xfrm>
            <a:custGeom>
              <a:rect b="b" l="l" r="r" t="t"/>
              <a:pathLst>
                <a:path extrusionOk="0" h="590" w="516">
                  <a:moveTo>
                    <a:pt x="307" y="0"/>
                  </a:moveTo>
                  <a:cubicBezTo>
                    <a:pt x="280" y="0"/>
                    <a:pt x="254" y="8"/>
                    <a:pt x="228" y="24"/>
                  </a:cubicBezTo>
                  <a:cubicBezTo>
                    <a:pt x="101" y="95"/>
                    <a:pt x="15" y="209"/>
                    <a:pt x="15" y="351"/>
                  </a:cubicBezTo>
                  <a:cubicBezTo>
                    <a:pt x="0" y="507"/>
                    <a:pt x="118" y="589"/>
                    <a:pt x="235" y="589"/>
                  </a:cubicBezTo>
                  <a:cubicBezTo>
                    <a:pt x="342" y="589"/>
                    <a:pt x="449" y="521"/>
                    <a:pt x="456" y="379"/>
                  </a:cubicBezTo>
                  <a:cubicBezTo>
                    <a:pt x="456" y="337"/>
                    <a:pt x="470" y="280"/>
                    <a:pt x="470" y="237"/>
                  </a:cubicBezTo>
                  <a:cubicBezTo>
                    <a:pt x="515" y="123"/>
                    <a:pt x="414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2623850" y="3412275"/>
              <a:ext cx="20150" cy="13625"/>
            </a:xfrm>
            <a:custGeom>
              <a:rect b="b" l="l" r="r" t="t"/>
              <a:pathLst>
                <a:path extrusionOk="0" h="545" w="806">
                  <a:moveTo>
                    <a:pt x="567" y="0"/>
                  </a:moveTo>
                  <a:cubicBezTo>
                    <a:pt x="426" y="0"/>
                    <a:pt x="288" y="54"/>
                    <a:pt x="166" y="142"/>
                  </a:cubicBezTo>
                  <a:cubicBezTo>
                    <a:pt x="1" y="284"/>
                    <a:pt x="141" y="545"/>
                    <a:pt x="324" y="545"/>
                  </a:cubicBezTo>
                  <a:cubicBezTo>
                    <a:pt x="361" y="545"/>
                    <a:pt x="399" y="535"/>
                    <a:pt x="436" y="511"/>
                  </a:cubicBezTo>
                  <a:cubicBezTo>
                    <a:pt x="578" y="440"/>
                    <a:pt x="706" y="327"/>
                    <a:pt x="791" y="185"/>
                  </a:cubicBezTo>
                  <a:cubicBezTo>
                    <a:pt x="805" y="114"/>
                    <a:pt x="763" y="28"/>
                    <a:pt x="692" y="14"/>
                  </a:cubicBezTo>
                  <a:cubicBezTo>
                    <a:pt x="650" y="5"/>
                    <a:pt x="609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2626225" y="3392325"/>
              <a:ext cx="15225" cy="11225"/>
            </a:xfrm>
            <a:custGeom>
              <a:rect b="b" l="l" r="r" t="t"/>
              <a:pathLst>
                <a:path extrusionOk="0" h="449" w="609">
                  <a:moveTo>
                    <a:pt x="209" y="1"/>
                  </a:moveTo>
                  <a:cubicBezTo>
                    <a:pt x="195" y="1"/>
                    <a:pt x="182" y="2"/>
                    <a:pt x="171" y="3"/>
                  </a:cubicBezTo>
                  <a:cubicBezTo>
                    <a:pt x="57" y="17"/>
                    <a:pt x="0" y="131"/>
                    <a:pt x="15" y="244"/>
                  </a:cubicBezTo>
                  <a:cubicBezTo>
                    <a:pt x="52" y="368"/>
                    <a:pt x="164" y="449"/>
                    <a:pt x="296" y="449"/>
                  </a:cubicBezTo>
                  <a:cubicBezTo>
                    <a:pt x="315" y="449"/>
                    <a:pt x="335" y="447"/>
                    <a:pt x="355" y="443"/>
                  </a:cubicBezTo>
                  <a:cubicBezTo>
                    <a:pt x="469" y="429"/>
                    <a:pt x="568" y="330"/>
                    <a:pt x="583" y="216"/>
                  </a:cubicBezTo>
                  <a:cubicBezTo>
                    <a:pt x="608" y="62"/>
                    <a:pt x="345" y="1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2637750" y="3372125"/>
              <a:ext cx="11575" cy="12650"/>
            </a:xfrm>
            <a:custGeom>
              <a:rect b="b" l="l" r="r" t="t"/>
              <a:pathLst>
                <a:path extrusionOk="0" h="506" w="463">
                  <a:moveTo>
                    <a:pt x="204" y="1"/>
                  </a:moveTo>
                  <a:cubicBezTo>
                    <a:pt x="95" y="1"/>
                    <a:pt x="1" y="95"/>
                    <a:pt x="22" y="215"/>
                  </a:cubicBezTo>
                  <a:cubicBezTo>
                    <a:pt x="36" y="357"/>
                    <a:pt x="136" y="470"/>
                    <a:pt x="278" y="499"/>
                  </a:cubicBezTo>
                  <a:cubicBezTo>
                    <a:pt x="293" y="504"/>
                    <a:pt x="308" y="506"/>
                    <a:pt x="323" y="506"/>
                  </a:cubicBezTo>
                  <a:cubicBezTo>
                    <a:pt x="391" y="506"/>
                    <a:pt x="451" y="455"/>
                    <a:pt x="462" y="385"/>
                  </a:cubicBezTo>
                  <a:cubicBezTo>
                    <a:pt x="462" y="257"/>
                    <a:pt x="406" y="115"/>
                    <a:pt x="306" y="30"/>
                  </a:cubicBezTo>
                  <a:cubicBezTo>
                    <a:pt x="273" y="10"/>
                    <a:pt x="238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2657450" y="3368450"/>
              <a:ext cx="10400" cy="11125"/>
            </a:xfrm>
            <a:custGeom>
              <a:rect b="b" l="l" r="r" t="t"/>
              <a:pathLst>
                <a:path extrusionOk="0" h="445" w="416">
                  <a:moveTo>
                    <a:pt x="212" y="1"/>
                  </a:moveTo>
                  <a:cubicBezTo>
                    <a:pt x="139" y="1"/>
                    <a:pt x="70" y="42"/>
                    <a:pt x="44" y="120"/>
                  </a:cubicBezTo>
                  <a:cubicBezTo>
                    <a:pt x="1" y="177"/>
                    <a:pt x="15" y="262"/>
                    <a:pt x="58" y="333"/>
                  </a:cubicBezTo>
                  <a:cubicBezTo>
                    <a:pt x="87" y="409"/>
                    <a:pt x="155" y="444"/>
                    <a:pt x="223" y="444"/>
                  </a:cubicBezTo>
                  <a:cubicBezTo>
                    <a:pt x="319" y="444"/>
                    <a:pt x="415" y="373"/>
                    <a:pt x="398" y="248"/>
                  </a:cubicBezTo>
                  <a:cubicBezTo>
                    <a:pt x="413" y="177"/>
                    <a:pt x="398" y="106"/>
                    <a:pt x="342" y="49"/>
                  </a:cubicBezTo>
                  <a:cubicBezTo>
                    <a:pt x="303" y="17"/>
                    <a:pt x="257" y="1"/>
                    <a:pt x="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2556650" y="3366200"/>
              <a:ext cx="28700" cy="23900"/>
            </a:xfrm>
            <a:custGeom>
              <a:rect b="b" l="l" r="r" t="t"/>
              <a:pathLst>
                <a:path extrusionOk="0" h="956" w="1148">
                  <a:moveTo>
                    <a:pt x="521" y="0"/>
                  </a:moveTo>
                  <a:cubicBezTo>
                    <a:pt x="301" y="0"/>
                    <a:pt x="86" y="145"/>
                    <a:pt x="43" y="395"/>
                  </a:cubicBezTo>
                  <a:cubicBezTo>
                    <a:pt x="1" y="665"/>
                    <a:pt x="171" y="906"/>
                    <a:pt x="441" y="949"/>
                  </a:cubicBezTo>
                  <a:cubicBezTo>
                    <a:pt x="470" y="953"/>
                    <a:pt x="499" y="956"/>
                    <a:pt x="527" y="956"/>
                  </a:cubicBezTo>
                  <a:cubicBezTo>
                    <a:pt x="905" y="956"/>
                    <a:pt x="1147" y="527"/>
                    <a:pt x="909" y="196"/>
                  </a:cubicBezTo>
                  <a:cubicBezTo>
                    <a:pt x="809" y="62"/>
                    <a:pt x="664" y="0"/>
                    <a:pt x="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2583625" y="3351600"/>
              <a:ext cx="13875" cy="12050"/>
            </a:xfrm>
            <a:custGeom>
              <a:rect b="b" l="l" r="r" t="t"/>
              <a:pathLst>
                <a:path extrusionOk="0" h="482" w="555">
                  <a:moveTo>
                    <a:pt x="378" y="0"/>
                  </a:moveTo>
                  <a:cubicBezTo>
                    <a:pt x="201" y="0"/>
                    <a:pt x="25" y="195"/>
                    <a:pt x="1" y="368"/>
                  </a:cubicBezTo>
                  <a:cubicBezTo>
                    <a:pt x="1" y="425"/>
                    <a:pt x="43" y="482"/>
                    <a:pt x="100" y="482"/>
                  </a:cubicBezTo>
                  <a:cubicBezTo>
                    <a:pt x="200" y="468"/>
                    <a:pt x="285" y="439"/>
                    <a:pt x="370" y="383"/>
                  </a:cubicBezTo>
                  <a:cubicBezTo>
                    <a:pt x="455" y="340"/>
                    <a:pt x="512" y="255"/>
                    <a:pt x="540" y="155"/>
                  </a:cubicBezTo>
                  <a:cubicBezTo>
                    <a:pt x="554" y="84"/>
                    <a:pt x="512" y="28"/>
                    <a:pt x="455" y="13"/>
                  </a:cubicBezTo>
                  <a:cubicBezTo>
                    <a:pt x="430" y="4"/>
                    <a:pt x="404" y="0"/>
                    <a:pt x="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2588950" y="3365775"/>
              <a:ext cx="16725" cy="10575"/>
            </a:xfrm>
            <a:custGeom>
              <a:rect b="b" l="l" r="r" t="t"/>
              <a:pathLst>
                <a:path extrusionOk="0" h="423" w="669">
                  <a:moveTo>
                    <a:pt x="352" y="0"/>
                  </a:moveTo>
                  <a:cubicBezTo>
                    <a:pt x="233" y="0"/>
                    <a:pt x="121" y="57"/>
                    <a:pt x="43" y="156"/>
                  </a:cubicBezTo>
                  <a:cubicBezTo>
                    <a:pt x="1" y="199"/>
                    <a:pt x="1" y="256"/>
                    <a:pt x="43" y="298"/>
                  </a:cubicBezTo>
                  <a:cubicBezTo>
                    <a:pt x="123" y="378"/>
                    <a:pt x="231" y="423"/>
                    <a:pt x="342" y="423"/>
                  </a:cubicBezTo>
                  <a:cubicBezTo>
                    <a:pt x="389" y="423"/>
                    <a:pt x="437" y="415"/>
                    <a:pt x="483" y="398"/>
                  </a:cubicBezTo>
                  <a:cubicBezTo>
                    <a:pt x="668" y="327"/>
                    <a:pt x="654" y="57"/>
                    <a:pt x="455" y="14"/>
                  </a:cubicBezTo>
                  <a:cubicBezTo>
                    <a:pt x="420" y="5"/>
                    <a:pt x="386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2587175" y="3384125"/>
              <a:ext cx="17075" cy="11475"/>
            </a:xfrm>
            <a:custGeom>
              <a:rect b="b" l="l" r="r" t="t"/>
              <a:pathLst>
                <a:path extrusionOk="0" h="459" w="683">
                  <a:moveTo>
                    <a:pt x="286" y="1"/>
                  </a:moveTo>
                  <a:cubicBezTo>
                    <a:pt x="192" y="1"/>
                    <a:pt x="103" y="32"/>
                    <a:pt x="43" y="104"/>
                  </a:cubicBezTo>
                  <a:cubicBezTo>
                    <a:pt x="1" y="146"/>
                    <a:pt x="1" y="217"/>
                    <a:pt x="43" y="260"/>
                  </a:cubicBezTo>
                  <a:cubicBezTo>
                    <a:pt x="128" y="331"/>
                    <a:pt x="228" y="388"/>
                    <a:pt x="327" y="430"/>
                  </a:cubicBezTo>
                  <a:cubicBezTo>
                    <a:pt x="362" y="450"/>
                    <a:pt x="399" y="458"/>
                    <a:pt x="435" y="458"/>
                  </a:cubicBezTo>
                  <a:cubicBezTo>
                    <a:pt x="531" y="458"/>
                    <a:pt x="619" y="396"/>
                    <a:pt x="640" y="303"/>
                  </a:cubicBezTo>
                  <a:cubicBezTo>
                    <a:pt x="682" y="118"/>
                    <a:pt x="498" y="4"/>
                    <a:pt x="341" y="4"/>
                  </a:cubicBezTo>
                  <a:cubicBezTo>
                    <a:pt x="323" y="2"/>
                    <a:pt x="305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2576525" y="3395175"/>
              <a:ext cx="12100" cy="14975"/>
            </a:xfrm>
            <a:custGeom>
              <a:rect b="b" l="l" r="r" t="t"/>
              <a:pathLst>
                <a:path extrusionOk="0" h="599" w="484">
                  <a:moveTo>
                    <a:pt x="181" y="1"/>
                  </a:moveTo>
                  <a:cubicBezTo>
                    <a:pt x="108" y="1"/>
                    <a:pt x="70" y="78"/>
                    <a:pt x="43" y="130"/>
                  </a:cubicBezTo>
                  <a:cubicBezTo>
                    <a:pt x="1" y="230"/>
                    <a:pt x="1" y="343"/>
                    <a:pt x="29" y="457"/>
                  </a:cubicBezTo>
                  <a:cubicBezTo>
                    <a:pt x="72" y="542"/>
                    <a:pt x="157" y="599"/>
                    <a:pt x="242" y="599"/>
                  </a:cubicBezTo>
                  <a:lnTo>
                    <a:pt x="256" y="599"/>
                  </a:lnTo>
                  <a:cubicBezTo>
                    <a:pt x="327" y="585"/>
                    <a:pt x="384" y="556"/>
                    <a:pt x="413" y="499"/>
                  </a:cubicBezTo>
                  <a:cubicBezTo>
                    <a:pt x="484" y="372"/>
                    <a:pt x="413" y="272"/>
                    <a:pt x="342" y="173"/>
                  </a:cubicBezTo>
                  <a:cubicBezTo>
                    <a:pt x="313" y="116"/>
                    <a:pt x="271" y="17"/>
                    <a:pt x="200" y="3"/>
                  </a:cubicBez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2553550" y="3397775"/>
              <a:ext cx="12875" cy="12775"/>
            </a:xfrm>
            <a:custGeom>
              <a:rect b="b" l="l" r="r" t="t"/>
              <a:pathLst>
                <a:path extrusionOk="0" h="511" w="515">
                  <a:moveTo>
                    <a:pt x="323" y="1"/>
                  </a:moveTo>
                  <a:cubicBezTo>
                    <a:pt x="305" y="1"/>
                    <a:pt x="286" y="4"/>
                    <a:pt x="267" y="12"/>
                  </a:cubicBezTo>
                  <a:cubicBezTo>
                    <a:pt x="153" y="55"/>
                    <a:pt x="54" y="154"/>
                    <a:pt x="25" y="268"/>
                  </a:cubicBezTo>
                  <a:cubicBezTo>
                    <a:pt x="0" y="419"/>
                    <a:pt x="118" y="510"/>
                    <a:pt x="234" y="510"/>
                  </a:cubicBezTo>
                  <a:cubicBezTo>
                    <a:pt x="315" y="510"/>
                    <a:pt x="394" y="466"/>
                    <a:pt x="423" y="367"/>
                  </a:cubicBezTo>
                  <a:cubicBezTo>
                    <a:pt x="437" y="324"/>
                    <a:pt x="451" y="282"/>
                    <a:pt x="465" y="239"/>
                  </a:cubicBezTo>
                  <a:cubicBezTo>
                    <a:pt x="514" y="141"/>
                    <a:pt x="437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2531675" y="3383475"/>
              <a:ext cx="18975" cy="11750"/>
            </a:xfrm>
            <a:custGeom>
              <a:rect b="b" l="l" r="r" t="t"/>
              <a:pathLst>
                <a:path extrusionOk="0" h="470" w="759">
                  <a:moveTo>
                    <a:pt x="500" y="1"/>
                  </a:moveTo>
                  <a:cubicBezTo>
                    <a:pt x="392" y="1"/>
                    <a:pt x="282" y="32"/>
                    <a:pt x="190" y="87"/>
                  </a:cubicBezTo>
                  <a:cubicBezTo>
                    <a:pt x="1" y="188"/>
                    <a:pt x="115" y="470"/>
                    <a:pt x="303" y="470"/>
                  </a:cubicBezTo>
                  <a:cubicBezTo>
                    <a:pt x="326" y="470"/>
                    <a:pt x="350" y="466"/>
                    <a:pt x="375" y="456"/>
                  </a:cubicBezTo>
                  <a:cubicBezTo>
                    <a:pt x="517" y="414"/>
                    <a:pt x="645" y="329"/>
                    <a:pt x="730" y="215"/>
                  </a:cubicBezTo>
                  <a:cubicBezTo>
                    <a:pt x="758" y="144"/>
                    <a:pt x="730" y="73"/>
                    <a:pt x="673" y="30"/>
                  </a:cubicBezTo>
                  <a:cubicBezTo>
                    <a:pt x="618" y="10"/>
                    <a:pt x="559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537125" y="3364350"/>
              <a:ext cx="14575" cy="10725"/>
            </a:xfrm>
            <a:custGeom>
              <a:rect b="b" l="l" r="r" t="t"/>
              <a:pathLst>
                <a:path extrusionOk="0" h="429" w="583">
                  <a:moveTo>
                    <a:pt x="200" y="0"/>
                  </a:moveTo>
                  <a:cubicBezTo>
                    <a:pt x="86" y="0"/>
                    <a:pt x="1" y="100"/>
                    <a:pt x="15" y="199"/>
                  </a:cubicBezTo>
                  <a:cubicBezTo>
                    <a:pt x="28" y="332"/>
                    <a:pt x="129" y="428"/>
                    <a:pt x="258" y="428"/>
                  </a:cubicBezTo>
                  <a:cubicBezTo>
                    <a:pt x="267" y="428"/>
                    <a:pt x="276" y="427"/>
                    <a:pt x="285" y="426"/>
                  </a:cubicBezTo>
                  <a:cubicBezTo>
                    <a:pt x="294" y="427"/>
                    <a:pt x="304" y="428"/>
                    <a:pt x="314" y="428"/>
                  </a:cubicBezTo>
                  <a:cubicBezTo>
                    <a:pt x="415" y="428"/>
                    <a:pt x="500" y="361"/>
                    <a:pt x="526" y="270"/>
                  </a:cubicBezTo>
                  <a:cubicBezTo>
                    <a:pt x="583" y="114"/>
                    <a:pt x="285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550975" y="3348325"/>
              <a:ext cx="9975" cy="11700"/>
            </a:xfrm>
            <a:custGeom>
              <a:rect b="b" l="l" r="r" t="t"/>
              <a:pathLst>
                <a:path extrusionOk="0" h="468" w="399">
                  <a:moveTo>
                    <a:pt x="179" y="0"/>
                  </a:moveTo>
                  <a:cubicBezTo>
                    <a:pt x="92" y="0"/>
                    <a:pt x="11" y="58"/>
                    <a:pt x="1" y="159"/>
                  </a:cubicBezTo>
                  <a:cubicBezTo>
                    <a:pt x="1" y="286"/>
                    <a:pt x="86" y="400"/>
                    <a:pt x="199" y="457"/>
                  </a:cubicBezTo>
                  <a:cubicBezTo>
                    <a:pt x="217" y="464"/>
                    <a:pt x="236" y="467"/>
                    <a:pt x="254" y="467"/>
                  </a:cubicBezTo>
                  <a:cubicBezTo>
                    <a:pt x="308" y="467"/>
                    <a:pt x="359" y="435"/>
                    <a:pt x="370" y="372"/>
                  </a:cubicBezTo>
                  <a:cubicBezTo>
                    <a:pt x="398" y="258"/>
                    <a:pt x="370" y="130"/>
                    <a:pt x="284" y="31"/>
                  </a:cubicBezTo>
                  <a:cubicBezTo>
                    <a:pt x="251" y="10"/>
                    <a:pt x="21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2568725" y="3347750"/>
              <a:ext cx="9600" cy="9250"/>
            </a:xfrm>
            <a:custGeom>
              <a:rect b="b" l="l" r="r" t="t"/>
              <a:pathLst>
                <a:path extrusionOk="0" h="370" w="384">
                  <a:moveTo>
                    <a:pt x="189" y="0"/>
                  </a:moveTo>
                  <a:cubicBezTo>
                    <a:pt x="132" y="0"/>
                    <a:pt x="73" y="29"/>
                    <a:pt x="43" y="82"/>
                  </a:cubicBezTo>
                  <a:cubicBezTo>
                    <a:pt x="15" y="139"/>
                    <a:pt x="0" y="210"/>
                    <a:pt x="29" y="281"/>
                  </a:cubicBezTo>
                  <a:cubicBezTo>
                    <a:pt x="62" y="341"/>
                    <a:pt x="124" y="370"/>
                    <a:pt x="186" y="370"/>
                  </a:cubicBezTo>
                  <a:cubicBezTo>
                    <a:pt x="256" y="370"/>
                    <a:pt x="325" y="334"/>
                    <a:pt x="355" y="267"/>
                  </a:cubicBezTo>
                  <a:cubicBezTo>
                    <a:pt x="384" y="196"/>
                    <a:pt x="370" y="125"/>
                    <a:pt x="313" y="68"/>
                  </a:cubicBezTo>
                  <a:cubicBezTo>
                    <a:pt x="286" y="22"/>
                    <a:pt x="239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2748325" y="3383400"/>
              <a:ext cx="28425" cy="23950"/>
            </a:xfrm>
            <a:custGeom>
              <a:rect b="b" l="l" r="r" t="t"/>
              <a:pathLst>
                <a:path extrusionOk="0" h="958" w="1137">
                  <a:moveTo>
                    <a:pt x="616" y="1"/>
                  </a:moveTo>
                  <a:cubicBezTo>
                    <a:pt x="229" y="1"/>
                    <a:pt x="0" y="462"/>
                    <a:pt x="242" y="772"/>
                  </a:cubicBezTo>
                  <a:cubicBezTo>
                    <a:pt x="343" y="899"/>
                    <a:pt x="482" y="957"/>
                    <a:pt x="620" y="957"/>
                  </a:cubicBezTo>
                  <a:cubicBezTo>
                    <a:pt x="849" y="957"/>
                    <a:pt x="1073" y="797"/>
                    <a:pt x="1108" y="530"/>
                  </a:cubicBezTo>
                  <a:cubicBezTo>
                    <a:pt x="1136" y="261"/>
                    <a:pt x="938" y="33"/>
                    <a:pt x="682" y="5"/>
                  </a:cubicBezTo>
                  <a:cubicBezTo>
                    <a:pt x="660" y="2"/>
                    <a:pt x="637" y="1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2737325" y="3410500"/>
              <a:ext cx="13525" cy="12300"/>
            </a:xfrm>
            <a:custGeom>
              <a:rect b="b" l="l" r="r" t="t"/>
              <a:pathLst>
                <a:path extrusionOk="0" h="492" w="541">
                  <a:moveTo>
                    <a:pt x="441" y="0"/>
                  </a:moveTo>
                  <a:cubicBezTo>
                    <a:pt x="341" y="14"/>
                    <a:pt x="256" y="57"/>
                    <a:pt x="185" y="114"/>
                  </a:cubicBezTo>
                  <a:cubicBezTo>
                    <a:pt x="86" y="170"/>
                    <a:pt x="29" y="256"/>
                    <a:pt x="15" y="355"/>
                  </a:cubicBezTo>
                  <a:cubicBezTo>
                    <a:pt x="0" y="412"/>
                    <a:pt x="43" y="483"/>
                    <a:pt x="114" y="483"/>
                  </a:cubicBezTo>
                  <a:cubicBezTo>
                    <a:pt x="135" y="489"/>
                    <a:pt x="157" y="492"/>
                    <a:pt x="178" y="492"/>
                  </a:cubicBezTo>
                  <a:cubicBezTo>
                    <a:pt x="359" y="492"/>
                    <a:pt x="540" y="291"/>
                    <a:pt x="540" y="114"/>
                  </a:cubicBezTo>
                  <a:cubicBezTo>
                    <a:pt x="540" y="57"/>
                    <a:pt x="497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2728450" y="3398525"/>
              <a:ext cx="16350" cy="10725"/>
            </a:xfrm>
            <a:custGeom>
              <a:rect b="b" l="l" r="r" t="t"/>
              <a:pathLst>
                <a:path extrusionOk="0" h="429" w="654">
                  <a:moveTo>
                    <a:pt x="345" y="0"/>
                  </a:moveTo>
                  <a:cubicBezTo>
                    <a:pt x="287" y="0"/>
                    <a:pt x="228" y="13"/>
                    <a:pt x="171" y="39"/>
                  </a:cubicBezTo>
                  <a:cubicBezTo>
                    <a:pt x="1" y="110"/>
                    <a:pt x="15" y="380"/>
                    <a:pt x="214" y="422"/>
                  </a:cubicBezTo>
                  <a:cubicBezTo>
                    <a:pt x="237" y="426"/>
                    <a:pt x="260" y="428"/>
                    <a:pt x="283" y="428"/>
                  </a:cubicBezTo>
                  <a:cubicBezTo>
                    <a:pt x="418" y="428"/>
                    <a:pt x="553" y="361"/>
                    <a:pt x="625" y="252"/>
                  </a:cubicBezTo>
                  <a:cubicBezTo>
                    <a:pt x="654" y="209"/>
                    <a:pt x="654" y="138"/>
                    <a:pt x="611" y="110"/>
                  </a:cubicBezTo>
                  <a:cubicBezTo>
                    <a:pt x="539" y="38"/>
                    <a:pt x="444" y="0"/>
                    <a:pt x="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2728800" y="3379475"/>
              <a:ext cx="17075" cy="11225"/>
            </a:xfrm>
            <a:custGeom>
              <a:rect b="b" l="l" r="r" t="t"/>
              <a:pathLst>
                <a:path extrusionOk="0" h="449" w="683">
                  <a:moveTo>
                    <a:pt x="248" y="0"/>
                  </a:moveTo>
                  <a:cubicBezTo>
                    <a:pt x="147" y="0"/>
                    <a:pt x="51" y="65"/>
                    <a:pt x="29" y="162"/>
                  </a:cubicBezTo>
                  <a:cubicBezTo>
                    <a:pt x="1" y="361"/>
                    <a:pt x="200" y="446"/>
                    <a:pt x="341" y="446"/>
                  </a:cubicBezTo>
                  <a:cubicBezTo>
                    <a:pt x="356" y="448"/>
                    <a:pt x="370" y="449"/>
                    <a:pt x="385" y="449"/>
                  </a:cubicBezTo>
                  <a:cubicBezTo>
                    <a:pt x="483" y="449"/>
                    <a:pt x="579" y="407"/>
                    <a:pt x="654" y="332"/>
                  </a:cubicBezTo>
                  <a:cubicBezTo>
                    <a:pt x="682" y="290"/>
                    <a:pt x="682" y="219"/>
                    <a:pt x="625" y="190"/>
                  </a:cubicBezTo>
                  <a:cubicBezTo>
                    <a:pt x="540" y="119"/>
                    <a:pt x="441" y="63"/>
                    <a:pt x="341" y="20"/>
                  </a:cubicBezTo>
                  <a:cubicBezTo>
                    <a:pt x="311" y="7"/>
                    <a:pt x="279" y="0"/>
                    <a:pt x="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2743725" y="3364000"/>
              <a:ext cx="12075" cy="14925"/>
            </a:xfrm>
            <a:custGeom>
              <a:rect b="b" l="l" r="r" t="t"/>
              <a:pathLst>
                <a:path extrusionOk="0" h="597" w="483">
                  <a:moveTo>
                    <a:pt x="213" y="0"/>
                  </a:moveTo>
                  <a:cubicBezTo>
                    <a:pt x="142" y="0"/>
                    <a:pt x="85" y="43"/>
                    <a:pt x="57" y="114"/>
                  </a:cubicBezTo>
                  <a:cubicBezTo>
                    <a:pt x="0" y="241"/>
                    <a:pt x="71" y="327"/>
                    <a:pt x="142" y="440"/>
                  </a:cubicBezTo>
                  <a:cubicBezTo>
                    <a:pt x="185" y="483"/>
                    <a:pt x="227" y="582"/>
                    <a:pt x="298" y="596"/>
                  </a:cubicBezTo>
                  <a:cubicBezTo>
                    <a:pt x="383" y="596"/>
                    <a:pt x="426" y="511"/>
                    <a:pt x="440" y="454"/>
                  </a:cubicBezTo>
                  <a:cubicBezTo>
                    <a:pt x="483" y="355"/>
                    <a:pt x="483" y="241"/>
                    <a:pt x="440" y="128"/>
                  </a:cubicBezTo>
                  <a:cubicBezTo>
                    <a:pt x="398" y="43"/>
                    <a:pt x="312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2765950" y="3361875"/>
              <a:ext cx="12475" cy="13200"/>
            </a:xfrm>
            <a:custGeom>
              <a:rect b="b" l="l" r="r" t="t"/>
              <a:pathLst>
                <a:path extrusionOk="0" h="528" w="499">
                  <a:moveTo>
                    <a:pt x="268" y="0"/>
                  </a:moveTo>
                  <a:cubicBezTo>
                    <a:pt x="181" y="0"/>
                    <a:pt x="95" y="53"/>
                    <a:pt x="77" y="170"/>
                  </a:cubicBezTo>
                  <a:cubicBezTo>
                    <a:pt x="62" y="213"/>
                    <a:pt x="62" y="255"/>
                    <a:pt x="48" y="298"/>
                  </a:cubicBezTo>
                  <a:cubicBezTo>
                    <a:pt x="1" y="393"/>
                    <a:pt x="82" y="528"/>
                    <a:pt x="185" y="528"/>
                  </a:cubicBezTo>
                  <a:cubicBezTo>
                    <a:pt x="205" y="528"/>
                    <a:pt x="226" y="523"/>
                    <a:pt x="247" y="511"/>
                  </a:cubicBezTo>
                  <a:cubicBezTo>
                    <a:pt x="375" y="468"/>
                    <a:pt x="460" y="369"/>
                    <a:pt x="474" y="241"/>
                  </a:cubicBezTo>
                  <a:cubicBezTo>
                    <a:pt x="498" y="89"/>
                    <a:pt x="382" y="0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2782050" y="3376425"/>
              <a:ext cx="19300" cy="11950"/>
            </a:xfrm>
            <a:custGeom>
              <a:rect b="b" l="l" r="r" t="t"/>
              <a:pathLst>
                <a:path extrusionOk="0" h="478" w="772">
                  <a:moveTo>
                    <a:pt x="469" y="0"/>
                  </a:moveTo>
                  <a:cubicBezTo>
                    <a:pt x="446" y="0"/>
                    <a:pt x="422" y="5"/>
                    <a:pt x="398" y="14"/>
                  </a:cubicBezTo>
                  <a:cubicBezTo>
                    <a:pt x="256" y="57"/>
                    <a:pt x="128" y="156"/>
                    <a:pt x="43" y="284"/>
                  </a:cubicBezTo>
                  <a:cubicBezTo>
                    <a:pt x="0" y="341"/>
                    <a:pt x="29" y="426"/>
                    <a:pt x="100" y="454"/>
                  </a:cubicBezTo>
                  <a:cubicBezTo>
                    <a:pt x="159" y="469"/>
                    <a:pt x="217" y="477"/>
                    <a:pt x="275" y="477"/>
                  </a:cubicBezTo>
                  <a:cubicBezTo>
                    <a:pt x="384" y="477"/>
                    <a:pt x="490" y="448"/>
                    <a:pt x="583" y="383"/>
                  </a:cubicBezTo>
                  <a:cubicBezTo>
                    <a:pt x="771" y="270"/>
                    <a:pt x="648" y="0"/>
                    <a:pt x="4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2782400" y="3396875"/>
              <a:ext cx="14225" cy="10450"/>
            </a:xfrm>
            <a:custGeom>
              <a:rect b="b" l="l" r="r" t="t"/>
              <a:pathLst>
                <a:path extrusionOk="0" h="418" w="569">
                  <a:moveTo>
                    <a:pt x="319" y="1"/>
                  </a:moveTo>
                  <a:cubicBezTo>
                    <a:pt x="303" y="1"/>
                    <a:pt x="287" y="2"/>
                    <a:pt x="270" y="6"/>
                  </a:cubicBezTo>
                  <a:cubicBezTo>
                    <a:pt x="171" y="6"/>
                    <a:pt x="72" y="77"/>
                    <a:pt x="43" y="176"/>
                  </a:cubicBezTo>
                  <a:cubicBezTo>
                    <a:pt x="1" y="332"/>
                    <a:pt x="299" y="417"/>
                    <a:pt x="398" y="417"/>
                  </a:cubicBezTo>
                  <a:cubicBezTo>
                    <a:pt x="498" y="403"/>
                    <a:pt x="569" y="318"/>
                    <a:pt x="554" y="218"/>
                  </a:cubicBezTo>
                  <a:cubicBezTo>
                    <a:pt x="542" y="93"/>
                    <a:pt x="440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2773875" y="3412400"/>
              <a:ext cx="10325" cy="11525"/>
            </a:xfrm>
            <a:custGeom>
              <a:rect b="b" l="l" r="r" t="t"/>
              <a:pathLst>
                <a:path extrusionOk="0" h="461" w="413">
                  <a:moveTo>
                    <a:pt x="167" y="0"/>
                  </a:moveTo>
                  <a:cubicBezTo>
                    <a:pt x="109" y="0"/>
                    <a:pt x="52" y="39"/>
                    <a:pt x="29" y="94"/>
                  </a:cubicBezTo>
                  <a:cubicBezTo>
                    <a:pt x="1" y="222"/>
                    <a:pt x="43" y="350"/>
                    <a:pt x="143" y="435"/>
                  </a:cubicBezTo>
                  <a:cubicBezTo>
                    <a:pt x="171" y="453"/>
                    <a:pt x="201" y="461"/>
                    <a:pt x="231" y="461"/>
                  </a:cubicBezTo>
                  <a:cubicBezTo>
                    <a:pt x="319" y="461"/>
                    <a:pt x="402" y="389"/>
                    <a:pt x="413" y="293"/>
                  </a:cubicBezTo>
                  <a:cubicBezTo>
                    <a:pt x="398" y="165"/>
                    <a:pt x="327" y="66"/>
                    <a:pt x="214" y="9"/>
                  </a:cubicBezTo>
                  <a:cubicBezTo>
                    <a:pt x="199" y="3"/>
                    <a:pt x="183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2756500" y="3415875"/>
              <a:ext cx="9600" cy="9675"/>
            </a:xfrm>
            <a:custGeom>
              <a:rect b="b" l="l" r="r" t="t"/>
              <a:pathLst>
                <a:path extrusionOk="0" h="387" w="384">
                  <a:moveTo>
                    <a:pt x="193" y="1"/>
                  </a:moveTo>
                  <a:cubicBezTo>
                    <a:pt x="119" y="1"/>
                    <a:pt x="44" y="47"/>
                    <a:pt x="29" y="140"/>
                  </a:cubicBezTo>
                  <a:cubicBezTo>
                    <a:pt x="0" y="197"/>
                    <a:pt x="29" y="282"/>
                    <a:pt x="71" y="325"/>
                  </a:cubicBezTo>
                  <a:cubicBezTo>
                    <a:pt x="102" y="367"/>
                    <a:pt x="148" y="386"/>
                    <a:pt x="194" y="386"/>
                  </a:cubicBezTo>
                  <a:cubicBezTo>
                    <a:pt x="255" y="386"/>
                    <a:pt x="317" y="353"/>
                    <a:pt x="341" y="296"/>
                  </a:cubicBezTo>
                  <a:cubicBezTo>
                    <a:pt x="384" y="239"/>
                    <a:pt x="384" y="168"/>
                    <a:pt x="341" y="97"/>
                  </a:cubicBezTo>
                  <a:cubicBezTo>
                    <a:pt x="315" y="33"/>
                    <a:pt x="254" y="1"/>
                    <a:pt x="1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2694375" y="3451300"/>
              <a:ext cx="139525" cy="32000"/>
            </a:xfrm>
            <a:custGeom>
              <a:rect b="b" l="l" r="r" t="t"/>
              <a:pathLst>
                <a:path extrusionOk="0" h="1280" w="5581">
                  <a:moveTo>
                    <a:pt x="5438" y="1"/>
                  </a:moveTo>
                  <a:cubicBezTo>
                    <a:pt x="4615" y="242"/>
                    <a:pt x="3848" y="597"/>
                    <a:pt x="2982" y="753"/>
                  </a:cubicBezTo>
                  <a:cubicBezTo>
                    <a:pt x="2499" y="853"/>
                    <a:pt x="2017" y="895"/>
                    <a:pt x="1520" y="895"/>
                  </a:cubicBezTo>
                  <a:cubicBezTo>
                    <a:pt x="1065" y="895"/>
                    <a:pt x="611" y="853"/>
                    <a:pt x="143" y="810"/>
                  </a:cubicBezTo>
                  <a:lnTo>
                    <a:pt x="128" y="810"/>
                  </a:lnTo>
                  <a:cubicBezTo>
                    <a:pt x="15" y="824"/>
                    <a:pt x="1" y="966"/>
                    <a:pt x="100" y="1009"/>
                  </a:cubicBezTo>
                  <a:cubicBezTo>
                    <a:pt x="605" y="1182"/>
                    <a:pt x="1136" y="1280"/>
                    <a:pt x="1680" y="1280"/>
                  </a:cubicBezTo>
                  <a:cubicBezTo>
                    <a:pt x="1716" y="1280"/>
                    <a:pt x="1753" y="1280"/>
                    <a:pt x="1789" y="1279"/>
                  </a:cubicBezTo>
                  <a:cubicBezTo>
                    <a:pt x="3124" y="1279"/>
                    <a:pt x="4558" y="853"/>
                    <a:pt x="5509" y="157"/>
                  </a:cubicBezTo>
                  <a:cubicBezTo>
                    <a:pt x="5580" y="100"/>
                    <a:pt x="5524" y="1"/>
                    <a:pt x="5453" y="1"/>
                  </a:cubicBezTo>
                  <a:close/>
                </a:path>
              </a:pathLst>
            </a:custGeom>
            <a:solidFill>
              <a:srgbClr val="F48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2763600" y="3478275"/>
              <a:ext cx="53975" cy="15650"/>
            </a:xfrm>
            <a:custGeom>
              <a:rect b="b" l="l" r="r" t="t"/>
              <a:pathLst>
                <a:path extrusionOk="0" h="626" w="2159">
                  <a:moveTo>
                    <a:pt x="2144" y="1"/>
                  </a:moveTo>
                  <a:lnTo>
                    <a:pt x="2130" y="15"/>
                  </a:lnTo>
                  <a:cubicBezTo>
                    <a:pt x="1463" y="228"/>
                    <a:pt x="781" y="384"/>
                    <a:pt x="85" y="484"/>
                  </a:cubicBezTo>
                  <a:cubicBezTo>
                    <a:pt x="0" y="484"/>
                    <a:pt x="14" y="611"/>
                    <a:pt x="100" y="626"/>
                  </a:cubicBezTo>
                  <a:lnTo>
                    <a:pt x="284" y="626"/>
                  </a:lnTo>
                  <a:cubicBezTo>
                    <a:pt x="966" y="626"/>
                    <a:pt x="1534" y="342"/>
                    <a:pt x="2144" y="43"/>
                  </a:cubicBezTo>
                  <a:cubicBezTo>
                    <a:pt x="2158" y="29"/>
                    <a:pt x="2158" y="15"/>
                    <a:pt x="2144" y="1"/>
                  </a:cubicBezTo>
                  <a:close/>
                </a:path>
              </a:pathLst>
            </a:custGeom>
            <a:solidFill>
              <a:srgbClr val="F48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2703950" y="3491775"/>
              <a:ext cx="111850" cy="17425"/>
            </a:xfrm>
            <a:custGeom>
              <a:rect b="b" l="l" r="r" t="t"/>
              <a:pathLst>
                <a:path extrusionOk="0" h="697" w="4474">
                  <a:moveTo>
                    <a:pt x="4445" y="0"/>
                  </a:moveTo>
                  <a:cubicBezTo>
                    <a:pt x="3536" y="341"/>
                    <a:pt x="2798" y="583"/>
                    <a:pt x="1818" y="597"/>
                  </a:cubicBezTo>
                  <a:lnTo>
                    <a:pt x="966" y="597"/>
                  </a:lnTo>
                  <a:cubicBezTo>
                    <a:pt x="654" y="597"/>
                    <a:pt x="342" y="597"/>
                    <a:pt x="29" y="625"/>
                  </a:cubicBezTo>
                  <a:cubicBezTo>
                    <a:pt x="1" y="625"/>
                    <a:pt x="1" y="696"/>
                    <a:pt x="29" y="696"/>
                  </a:cubicBezTo>
                  <a:cubicBezTo>
                    <a:pt x="185" y="696"/>
                    <a:pt x="356" y="682"/>
                    <a:pt x="512" y="682"/>
                  </a:cubicBezTo>
                  <a:cubicBezTo>
                    <a:pt x="725" y="682"/>
                    <a:pt x="952" y="682"/>
                    <a:pt x="1179" y="696"/>
                  </a:cubicBezTo>
                  <a:lnTo>
                    <a:pt x="1832" y="696"/>
                  </a:lnTo>
                  <a:cubicBezTo>
                    <a:pt x="2755" y="696"/>
                    <a:pt x="3636" y="611"/>
                    <a:pt x="4459" y="43"/>
                  </a:cubicBezTo>
                  <a:cubicBezTo>
                    <a:pt x="4473" y="29"/>
                    <a:pt x="4473" y="0"/>
                    <a:pt x="4459" y="0"/>
                  </a:cubicBezTo>
                  <a:close/>
                </a:path>
              </a:pathLst>
            </a:custGeom>
            <a:solidFill>
              <a:srgbClr val="F48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2709275" y="3518400"/>
              <a:ext cx="82375" cy="16000"/>
            </a:xfrm>
            <a:custGeom>
              <a:rect b="b" l="l" r="r" t="t"/>
              <a:pathLst>
                <a:path extrusionOk="0" h="640" w="3295">
                  <a:moveTo>
                    <a:pt x="3266" y="0"/>
                  </a:moveTo>
                  <a:cubicBezTo>
                    <a:pt x="2230" y="426"/>
                    <a:pt x="1193" y="128"/>
                    <a:pt x="129" y="398"/>
                  </a:cubicBezTo>
                  <a:cubicBezTo>
                    <a:pt x="1" y="426"/>
                    <a:pt x="15" y="625"/>
                    <a:pt x="157" y="639"/>
                  </a:cubicBezTo>
                  <a:lnTo>
                    <a:pt x="185" y="639"/>
                  </a:lnTo>
                  <a:cubicBezTo>
                    <a:pt x="342" y="597"/>
                    <a:pt x="498" y="582"/>
                    <a:pt x="654" y="582"/>
                  </a:cubicBezTo>
                  <a:cubicBezTo>
                    <a:pt x="810" y="582"/>
                    <a:pt x="966" y="597"/>
                    <a:pt x="1137" y="611"/>
                  </a:cubicBezTo>
                  <a:cubicBezTo>
                    <a:pt x="1293" y="625"/>
                    <a:pt x="1449" y="639"/>
                    <a:pt x="1605" y="639"/>
                  </a:cubicBezTo>
                  <a:lnTo>
                    <a:pt x="1847" y="639"/>
                  </a:lnTo>
                  <a:cubicBezTo>
                    <a:pt x="2386" y="582"/>
                    <a:pt x="2812" y="298"/>
                    <a:pt x="3281" y="43"/>
                  </a:cubicBezTo>
                  <a:cubicBezTo>
                    <a:pt x="3295" y="43"/>
                    <a:pt x="3295" y="14"/>
                    <a:pt x="3281" y="14"/>
                  </a:cubicBezTo>
                  <a:lnTo>
                    <a:pt x="3266" y="0"/>
                  </a:lnTo>
                  <a:close/>
                </a:path>
              </a:pathLst>
            </a:custGeom>
            <a:solidFill>
              <a:srgbClr val="F48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2714600" y="3271700"/>
              <a:ext cx="76700" cy="25575"/>
            </a:xfrm>
            <a:custGeom>
              <a:rect b="b" l="l" r="r" t="t"/>
              <a:pathLst>
                <a:path extrusionOk="0" h="1023" w="3068">
                  <a:moveTo>
                    <a:pt x="2826" y="1"/>
                  </a:moveTo>
                  <a:lnTo>
                    <a:pt x="2812" y="15"/>
                  </a:lnTo>
                  <a:cubicBezTo>
                    <a:pt x="2599" y="15"/>
                    <a:pt x="2315" y="171"/>
                    <a:pt x="2159" y="228"/>
                  </a:cubicBezTo>
                  <a:cubicBezTo>
                    <a:pt x="1520" y="469"/>
                    <a:pt x="810" y="810"/>
                    <a:pt x="129" y="838"/>
                  </a:cubicBezTo>
                  <a:cubicBezTo>
                    <a:pt x="15" y="838"/>
                    <a:pt x="1" y="1023"/>
                    <a:pt x="114" y="1023"/>
                  </a:cubicBezTo>
                  <a:lnTo>
                    <a:pt x="384" y="1023"/>
                  </a:lnTo>
                  <a:cubicBezTo>
                    <a:pt x="924" y="1009"/>
                    <a:pt x="1477" y="909"/>
                    <a:pt x="1989" y="725"/>
                  </a:cubicBezTo>
                  <a:cubicBezTo>
                    <a:pt x="2301" y="611"/>
                    <a:pt x="2883" y="469"/>
                    <a:pt x="3053" y="171"/>
                  </a:cubicBezTo>
                  <a:cubicBezTo>
                    <a:pt x="3068" y="157"/>
                    <a:pt x="3068" y="128"/>
                    <a:pt x="3053" y="114"/>
                  </a:cubicBezTo>
                  <a:cubicBezTo>
                    <a:pt x="2997" y="43"/>
                    <a:pt x="2911" y="1"/>
                    <a:pt x="2826" y="1"/>
                  </a:cubicBezTo>
                  <a:close/>
                </a:path>
              </a:pathLst>
            </a:custGeom>
            <a:solidFill>
              <a:srgbClr val="F48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2705725" y="3295475"/>
              <a:ext cx="75650" cy="23100"/>
            </a:xfrm>
            <a:custGeom>
              <a:rect b="b" l="l" r="r" t="t"/>
              <a:pathLst>
                <a:path extrusionOk="0" h="924" w="3026">
                  <a:moveTo>
                    <a:pt x="2982" y="1"/>
                  </a:moveTo>
                  <a:lnTo>
                    <a:pt x="2982" y="15"/>
                  </a:lnTo>
                  <a:cubicBezTo>
                    <a:pt x="2982" y="8"/>
                    <a:pt x="2979" y="4"/>
                    <a:pt x="2975" y="4"/>
                  </a:cubicBezTo>
                  <a:cubicBezTo>
                    <a:pt x="2972" y="4"/>
                    <a:pt x="2968" y="8"/>
                    <a:pt x="2968" y="15"/>
                  </a:cubicBezTo>
                  <a:cubicBezTo>
                    <a:pt x="2074" y="583"/>
                    <a:pt x="1037" y="555"/>
                    <a:pt x="58" y="839"/>
                  </a:cubicBezTo>
                  <a:cubicBezTo>
                    <a:pt x="1" y="839"/>
                    <a:pt x="15" y="924"/>
                    <a:pt x="72" y="924"/>
                  </a:cubicBezTo>
                  <a:cubicBezTo>
                    <a:pt x="1023" y="824"/>
                    <a:pt x="2301" y="839"/>
                    <a:pt x="2997" y="72"/>
                  </a:cubicBezTo>
                  <a:cubicBezTo>
                    <a:pt x="3025" y="43"/>
                    <a:pt x="3011" y="15"/>
                    <a:pt x="2982" y="1"/>
                  </a:cubicBezTo>
                  <a:close/>
                </a:path>
              </a:pathLst>
            </a:custGeom>
            <a:solidFill>
              <a:srgbClr val="F48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726675" y="3315725"/>
              <a:ext cx="42600" cy="11725"/>
            </a:xfrm>
            <a:custGeom>
              <a:rect b="b" l="l" r="r" t="t"/>
              <a:pathLst>
                <a:path extrusionOk="0" h="469" w="1704">
                  <a:moveTo>
                    <a:pt x="1662" y="0"/>
                  </a:moveTo>
                  <a:cubicBezTo>
                    <a:pt x="1664" y="0"/>
                    <a:pt x="1666" y="0"/>
                    <a:pt x="1669" y="1"/>
                  </a:cubicBezTo>
                  <a:lnTo>
                    <a:pt x="1669" y="1"/>
                  </a:lnTo>
                  <a:cubicBezTo>
                    <a:pt x="1671" y="1"/>
                    <a:pt x="1673" y="0"/>
                    <a:pt x="1676" y="0"/>
                  </a:cubicBezTo>
                  <a:close/>
                  <a:moveTo>
                    <a:pt x="1669" y="1"/>
                  </a:moveTo>
                  <a:lnTo>
                    <a:pt x="1669" y="1"/>
                  </a:lnTo>
                  <a:cubicBezTo>
                    <a:pt x="1131" y="42"/>
                    <a:pt x="595" y="1"/>
                    <a:pt x="100" y="242"/>
                  </a:cubicBezTo>
                  <a:cubicBezTo>
                    <a:pt x="1" y="298"/>
                    <a:pt x="29" y="469"/>
                    <a:pt x="143" y="469"/>
                  </a:cubicBezTo>
                  <a:cubicBezTo>
                    <a:pt x="682" y="440"/>
                    <a:pt x="1236" y="384"/>
                    <a:pt x="1690" y="43"/>
                  </a:cubicBezTo>
                  <a:cubicBezTo>
                    <a:pt x="1703" y="30"/>
                    <a:pt x="1692" y="5"/>
                    <a:pt x="1669" y="1"/>
                  </a:cubicBezTo>
                  <a:close/>
                </a:path>
              </a:pathLst>
            </a:custGeom>
            <a:solidFill>
              <a:srgbClr val="F480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846300" y="3364700"/>
              <a:ext cx="60000" cy="57875"/>
            </a:xfrm>
            <a:custGeom>
              <a:rect b="b" l="l" r="r" t="t"/>
              <a:pathLst>
                <a:path extrusionOk="0" h="2315" w="2400">
                  <a:moveTo>
                    <a:pt x="2371" y="1"/>
                  </a:moveTo>
                  <a:cubicBezTo>
                    <a:pt x="2357" y="1"/>
                    <a:pt x="2343" y="15"/>
                    <a:pt x="2343" y="43"/>
                  </a:cubicBezTo>
                  <a:cubicBezTo>
                    <a:pt x="2244" y="639"/>
                    <a:pt x="1931" y="1179"/>
                    <a:pt x="1463" y="1591"/>
                  </a:cubicBezTo>
                  <a:cubicBezTo>
                    <a:pt x="1065" y="1931"/>
                    <a:pt x="554" y="2002"/>
                    <a:pt x="71" y="2173"/>
                  </a:cubicBezTo>
                  <a:cubicBezTo>
                    <a:pt x="0" y="2201"/>
                    <a:pt x="14" y="2315"/>
                    <a:pt x="100" y="2315"/>
                  </a:cubicBezTo>
                  <a:cubicBezTo>
                    <a:pt x="1420" y="2201"/>
                    <a:pt x="2300" y="1392"/>
                    <a:pt x="2400" y="43"/>
                  </a:cubicBezTo>
                  <a:cubicBezTo>
                    <a:pt x="2400" y="15"/>
                    <a:pt x="2386" y="1"/>
                    <a:pt x="2371" y="1"/>
                  </a:cubicBezTo>
                  <a:close/>
                </a:path>
              </a:pathLst>
            </a:custGeom>
            <a:solidFill>
              <a:srgbClr val="F48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2880025" y="3320325"/>
              <a:ext cx="22375" cy="56825"/>
            </a:xfrm>
            <a:custGeom>
              <a:rect b="b" l="l" r="r" t="t"/>
              <a:pathLst>
                <a:path extrusionOk="0" h="2273" w="895">
                  <a:moveTo>
                    <a:pt x="43" y="1"/>
                  </a:moveTo>
                  <a:cubicBezTo>
                    <a:pt x="14" y="1"/>
                    <a:pt x="0" y="58"/>
                    <a:pt x="29" y="72"/>
                  </a:cubicBezTo>
                  <a:cubicBezTo>
                    <a:pt x="738" y="554"/>
                    <a:pt x="781" y="1477"/>
                    <a:pt x="582" y="2244"/>
                  </a:cubicBezTo>
                  <a:cubicBezTo>
                    <a:pt x="582" y="2258"/>
                    <a:pt x="596" y="2272"/>
                    <a:pt x="596" y="2272"/>
                  </a:cubicBezTo>
                  <a:cubicBezTo>
                    <a:pt x="611" y="2272"/>
                    <a:pt x="611" y="2258"/>
                    <a:pt x="611" y="2258"/>
                  </a:cubicBezTo>
                  <a:cubicBezTo>
                    <a:pt x="895" y="1463"/>
                    <a:pt x="838" y="498"/>
                    <a:pt x="71" y="15"/>
                  </a:cubicBezTo>
                  <a:lnTo>
                    <a:pt x="43" y="15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48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868300" y="3404450"/>
              <a:ext cx="39775" cy="24875"/>
            </a:xfrm>
            <a:custGeom>
              <a:rect b="b" l="l" r="r" t="t"/>
              <a:pathLst>
                <a:path extrusionOk="0" h="995" w="1591">
                  <a:moveTo>
                    <a:pt x="1491" y="1"/>
                  </a:moveTo>
                  <a:lnTo>
                    <a:pt x="1491" y="15"/>
                  </a:lnTo>
                  <a:cubicBezTo>
                    <a:pt x="1491" y="8"/>
                    <a:pt x="1488" y="4"/>
                    <a:pt x="1482" y="4"/>
                  </a:cubicBezTo>
                  <a:cubicBezTo>
                    <a:pt x="1477" y="4"/>
                    <a:pt x="1470" y="8"/>
                    <a:pt x="1463" y="15"/>
                  </a:cubicBezTo>
                  <a:cubicBezTo>
                    <a:pt x="1193" y="143"/>
                    <a:pt x="952" y="299"/>
                    <a:pt x="710" y="483"/>
                  </a:cubicBezTo>
                  <a:cubicBezTo>
                    <a:pt x="455" y="625"/>
                    <a:pt x="228" y="782"/>
                    <a:pt x="1" y="980"/>
                  </a:cubicBezTo>
                  <a:lnTo>
                    <a:pt x="15" y="995"/>
                  </a:lnTo>
                  <a:cubicBezTo>
                    <a:pt x="285" y="796"/>
                    <a:pt x="597" y="739"/>
                    <a:pt x="881" y="583"/>
                  </a:cubicBezTo>
                  <a:cubicBezTo>
                    <a:pt x="1122" y="455"/>
                    <a:pt x="1307" y="285"/>
                    <a:pt x="1534" y="143"/>
                  </a:cubicBezTo>
                  <a:cubicBezTo>
                    <a:pt x="1591" y="100"/>
                    <a:pt x="1562" y="1"/>
                    <a:pt x="1491" y="1"/>
                  </a:cubicBezTo>
                  <a:close/>
                </a:path>
              </a:pathLst>
            </a:custGeom>
            <a:solidFill>
              <a:srgbClr val="F486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1154600" y="1823500"/>
              <a:ext cx="1832625" cy="264475"/>
            </a:xfrm>
            <a:custGeom>
              <a:rect b="b" l="l" r="r" t="t"/>
              <a:pathLst>
                <a:path extrusionOk="0" h="10579" w="73305">
                  <a:moveTo>
                    <a:pt x="8732" y="341"/>
                  </a:moveTo>
                  <a:cubicBezTo>
                    <a:pt x="8917" y="341"/>
                    <a:pt x="9073" y="455"/>
                    <a:pt x="9073" y="597"/>
                  </a:cubicBezTo>
                  <a:cubicBezTo>
                    <a:pt x="9073" y="739"/>
                    <a:pt x="8917" y="852"/>
                    <a:pt x="8732" y="852"/>
                  </a:cubicBezTo>
                  <a:cubicBezTo>
                    <a:pt x="8533" y="852"/>
                    <a:pt x="8377" y="739"/>
                    <a:pt x="8377" y="597"/>
                  </a:cubicBezTo>
                  <a:cubicBezTo>
                    <a:pt x="8377" y="455"/>
                    <a:pt x="8533" y="341"/>
                    <a:pt x="8732" y="341"/>
                  </a:cubicBezTo>
                  <a:close/>
                  <a:moveTo>
                    <a:pt x="64587" y="341"/>
                  </a:moveTo>
                  <a:cubicBezTo>
                    <a:pt x="64772" y="341"/>
                    <a:pt x="64942" y="455"/>
                    <a:pt x="64942" y="597"/>
                  </a:cubicBezTo>
                  <a:cubicBezTo>
                    <a:pt x="64942" y="739"/>
                    <a:pt x="64786" y="852"/>
                    <a:pt x="64587" y="852"/>
                  </a:cubicBezTo>
                  <a:cubicBezTo>
                    <a:pt x="64403" y="852"/>
                    <a:pt x="64247" y="739"/>
                    <a:pt x="64247" y="597"/>
                  </a:cubicBezTo>
                  <a:cubicBezTo>
                    <a:pt x="64247" y="455"/>
                    <a:pt x="64403" y="341"/>
                    <a:pt x="64587" y="341"/>
                  </a:cubicBezTo>
                  <a:close/>
                  <a:moveTo>
                    <a:pt x="26423" y="569"/>
                  </a:moveTo>
                  <a:cubicBezTo>
                    <a:pt x="26664" y="569"/>
                    <a:pt x="26863" y="711"/>
                    <a:pt x="26863" y="881"/>
                  </a:cubicBezTo>
                  <a:cubicBezTo>
                    <a:pt x="26863" y="1037"/>
                    <a:pt x="26664" y="1179"/>
                    <a:pt x="26423" y="1179"/>
                  </a:cubicBezTo>
                  <a:cubicBezTo>
                    <a:pt x="26167" y="1179"/>
                    <a:pt x="25983" y="1051"/>
                    <a:pt x="25983" y="881"/>
                  </a:cubicBezTo>
                  <a:cubicBezTo>
                    <a:pt x="25983" y="696"/>
                    <a:pt x="26167" y="569"/>
                    <a:pt x="26423" y="569"/>
                  </a:cubicBezTo>
                  <a:close/>
                  <a:moveTo>
                    <a:pt x="46897" y="569"/>
                  </a:moveTo>
                  <a:cubicBezTo>
                    <a:pt x="47138" y="569"/>
                    <a:pt x="47337" y="711"/>
                    <a:pt x="47337" y="881"/>
                  </a:cubicBezTo>
                  <a:cubicBezTo>
                    <a:pt x="47337" y="1037"/>
                    <a:pt x="47138" y="1179"/>
                    <a:pt x="46897" y="1179"/>
                  </a:cubicBezTo>
                  <a:cubicBezTo>
                    <a:pt x="46655" y="1179"/>
                    <a:pt x="46456" y="1051"/>
                    <a:pt x="46456" y="881"/>
                  </a:cubicBezTo>
                  <a:cubicBezTo>
                    <a:pt x="46456" y="696"/>
                    <a:pt x="46655" y="569"/>
                    <a:pt x="46897" y="569"/>
                  </a:cubicBezTo>
                  <a:close/>
                  <a:moveTo>
                    <a:pt x="7951" y="824"/>
                  </a:moveTo>
                  <a:cubicBezTo>
                    <a:pt x="7980" y="824"/>
                    <a:pt x="7994" y="838"/>
                    <a:pt x="8008" y="838"/>
                  </a:cubicBezTo>
                  <a:cubicBezTo>
                    <a:pt x="8320" y="1009"/>
                    <a:pt x="6929" y="2996"/>
                    <a:pt x="6091" y="2996"/>
                  </a:cubicBezTo>
                  <a:cubicBezTo>
                    <a:pt x="5949" y="2996"/>
                    <a:pt x="5807" y="2925"/>
                    <a:pt x="5722" y="2798"/>
                  </a:cubicBezTo>
                  <a:cubicBezTo>
                    <a:pt x="5140" y="1988"/>
                    <a:pt x="7483" y="824"/>
                    <a:pt x="7951" y="824"/>
                  </a:cubicBezTo>
                  <a:close/>
                  <a:moveTo>
                    <a:pt x="65311" y="824"/>
                  </a:moveTo>
                  <a:cubicBezTo>
                    <a:pt x="65780" y="824"/>
                    <a:pt x="68123" y="1988"/>
                    <a:pt x="67541" y="2798"/>
                  </a:cubicBezTo>
                  <a:cubicBezTo>
                    <a:pt x="67455" y="2925"/>
                    <a:pt x="67313" y="2996"/>
                    <a:pt x="67171" y="2996"/>
                  </a:cubicBezTo>
                  <a:cubicBezTo>
                    <a:pt x="66334" y="2996"/>
                    <a:pt x="64942" y="1009"/>
                    <a:pt x="65240" y="838"/>
                  </a:cubicBezTo>
                  <a:cubicBezTo>
                    <a:pt x="65269" y="838"/>
                    <a:pt x="65283" y="824"/>
                    <a:pt x="65311" y="824"/>
                  </a:cubicBezTo>
                  <a:close/>
                  <a:moveTo>
                    <a:pt x="9428" y="838"/>
                  </a:moveTo>
                  <a:cubicBezTo>
                    <a:pt x="10124" y="838"/>
                    <a:pt x="12409" y="2386"/>
                    <a:pt x="11359" y="3096"/>
                  </a:cubicBezTo>
                  <a:cubicBezTo>
                    <a:pt x="11259" y="3167"/>
                    <a:pt x="11146" y="3195"/>
                    <a:pt x="11032" y="3209"/>
                  </a:cubicBezTo>
                  <a:cubicBezTo>
                    <a:pt x="10124" y="3209"/>
                    <a:pt x="9158" y="1023"/>
                    <a:pt x="9258" y="895"/>
                  </a:cubicBezTo>
                  <a:cubicBezTo>
                    <a:pt x="9300" y="852"/>
                    <a:pt x="9357" y="838"/>
                    <a:pt x="9428" y="838"/>
                  </a:cubicBezTo>
                  <a:close/>
                  <a:moveTo>
                    <a:pt x="63835" y="838"/>
                  </a:moveTo>
                  <a:cubicBezTo>
                    <a:pt x="63892" y="838"/>
                    <a:pt x="63948" y="852"/>
                    <a:pt x="64005" y="895"/>
                  </a:cubicBezTo>
                  <a:cubicBezTo>
                    <a:pt x="64105" y="1023"/>
                    <a:pt x="63153" y="3209"/>
                    <a:pt x="62230" y="3209"/>
                  </a:cubicBezTo>
                  <a:cubicBezTo>
                    <a:pt x="62117" y="3195"/>
                    <a:pt x="62003" y="3167"/>
                    <a:pt x="61904" y="3096"/>
                  </a:cubicBezTo>
                  <a:cubicBezTo>
                    <a:pt x="60853" y="2386"/>
                    <a:pt x="63139" y="838"/>
                    <a:pt x="63835" y="838"/>
                  </a:cubicBezTo>
                  <a:close/>
                  <a:moveTo>
                    <a:pt x="2996" y="2159"/>
                  </a:moveTo>
                  <a:cubicBezTo>
                    <a:pt x="3110" y="2159"/>
                    <a:pt x="3223" y="2187"/>
                    <a:pt x="3323" y="2244"/>
                  </a:cubicBezTo>
                  <a:cubicBezTo>
                    <a:pt x="3933" y="2641"/>
                    <a:pt x="3096" y="3763"/>
                    <a:pt x="2513" y="3763"/>
                  </a:cubicBezTo>
                  <a:cubicBezTo>
                    <a:pt x="2400" y="3763"/>
                    <a:pt x="2300" y="3721"/>
                    <a:pt x="2229" y="3650"/>
                  </a:cubicBezTo>
                  <a:cubicBezTo>
                    <a:pt x="1548" y="2954"/>
                    <a:pt x="2357" y="2159"/>
                    <a:pt x="2996" y="2159"/>
                  </a:cubicBezTo>
                  <a:close/>
                  <a:moveTo>
                    <a:pt x="70323" y="2159"/>
                  </a:moveTo>
                  <a:cubicBezTo>
                    <a:pt x="70976" y="2159"/>
                    <a:pt x="71786" y="2954"/>
                    <a:pt x="71104" y="3650"/>
                  </a:cubicBezTo>
                  <a:cubicBezTo>
                    <a:pt x="71019" y="3721"/>
                    <a:pt x="70920" y="3763"/>
                    <a:pt x="70820" y="3763"/>
                  </a:cubicBezTo>
                  <a:cubicBezTo>
                    <a:pt x="70224" y="3763"/>
                    <a:pt x="69400" y="2641"/>
                    <a:pt x="69997" y="2244"/>
                  </a:cubicBezTo>
                  <a:cubicBezTo>
                    <a:pt x="70096" y="2187"/>
                    <a:pt x="70210" y="2159"/>
                    <a:pt x="70323" y="2159"/>
                  </a:cubicBezTo>
                  <a:close/>
                  <a:moveTo>
                    <a:pt x="47862" y="1165"/>
                  </a:moveTo>
                  <a:cubicBezTo>
                    <a:pt x="48458" y="1165"/>
                    <a:pt x="51454" y="2585"/>
                    <a:pt x="50702" y="3579"/>
                  </a:cubicBezTo>
                  <a:cubicBezTo>
                    <a:pt x="50595" y="3725"/>
                    <a:pt x="50439" y="3821"/>
                    <a:pt x="50268" y="3821"/>
                  </a:cubicBezTo>
                  <a:cubicBezTo>
                    <a:pt x="50256" y="3821"/>
                    <a:pt x="50245" y="3821"/>
                    <a:pt x="50233" y="3820"/>
                  </a:cubicBezTo>
                  <a:cubicBezTo>
                    <a:pt x="49168" y="3820"/>
                    <a:pt x="47393" y="1378"/>
                    <a:pt x="47777" y="1179"/>
                  </a:cubicBezTo>
                  <a:cubicBezTo>
                    <a:pt x="47805" y="1165"/>
                    <a:pt x="47834" y="1165"/>
                    <a:pt x="47862" y="1165"/>
                  </a:cubicBezTo>
                  <a:close/>
                  <a:moveTo>
                    <a:pt x="25457" y="1165"/>
                  </a:moveTo>
                  <a:cubicBezTo>
                    <a:pt x="25486" y="1165"/>
                    <a:pt x="25514" y="1165"/>
                    <a:pt x="25543" y="1179"/>
                  </a:cubicBezTo>
                  <a:cubicBezTo>
                    <a:pt x="25926" y="1378"/>
                    <a:pt x="24151" y="3820"/>
                    <a:pt x="23086" y="3820"/>
                  </a:cubicBezTo>
                  <a:lnTo>
                    <a:pt x="23086" y="3834"/>
                  </a:lnTo>
                  <a:cubicBezTo>
                    <a:pt x="22902" y="3834"/>
                    <a:pt x="22717" y="3735"/>
                    <a:pt x="22618" y="3593"/>
                  </a:cubicBezTo>
                  <a:cubicBezTo>
                    <a:pt x="21865" y="2585"/>
                    <a:pt x="24861" y="1165"/>
                    <a:pt x="25457" y="1165"/>
                  </a:cubicBezTo>
                  <a:close/>
                  <a:moveTo>
                    <a:pt x="27302" y="1190"/>
                  </a:moveTo>
                  <a:cubicBezTo>
                    <a:pt x="27316" y="1190"/>
                    <a:pt x="27331" y="1191"/>
                    <a:pt x="27346" y="1193"/>
                  </a:cubicBezTo>
                  <a:cubicBezTo>
                    <a:pt x="28226" y="1193"/>
                    <a:pt x="31165" y="3082"/>
                    <a:pt x="29830" y="3948"/>
                  </a:cubicBezTo>
                  <a:cubicBezTo>
                    <a:pt x="29703" y="4033"/>
                    <a:pt x="29547" y="4090"/>
                    <a:pt x="29390" y="4090"/>
                  </a:cubicBezTo>
                  <a:cubicBezTo>
                    <a:pt x="28212" y="4090"/>
                    <a:pt x="26991" y="1406"/>
                    <a:pt x="27133" y="1250"/>
                  </a:cubicBezTo>
                  <a:cubicBezTo>
                    <a:pt x="27180" y="1215"/>
                    <a:pt x="27236" y="1190"/>
                    <a:pt x="27302" y="1190"/>
                  </a:cubicBezTo>
                  <a:close/>
                  <a:moveTo>
                    <a:pt x="46012" y="1190"/>
                  </a:moveTo>
                  <a:cubicBezTo>
                    <a:pt x="46074" y="1190"/>
                    <a:pt x="46140" y="1215"/>
                    <a:pt x="46187" y="1250"/>
                  </a:cubicBezTo>
                  <a:cubicBezTo>
                    <a:pt x="46314" y="1406"/>
                    <a:pt x="45093" y="4090"/>
                    <a:pt x="43929" y="4090"/>
                  </a:cubicBezTo>
                  <a:lnTo>
                    <a:pt x="43915" y="4090"/>
                  </a:lnTo>
                  <a:cubicBezTo>
                    <a:pt x="43773" y="4090"/>
                    <a:pt x="43617" y="4033"/>
                    <a:pt x="43489" y="3948"/>
                  </a:cubicBezTo>
                  <a:cubicBezTo>
                    <a:pt x="42154" y="3082"/>
                    <a:pt x="45079" y="1193"/>
                    <a:pt x="45974" y="1193"/>
                  </a:cubicBezTo>
                  <a:cubicBezTo>
                    <a:pt x="45986" y="1191"/>
                    <a:pt x="45999" y="1190"/>
                    <a:pt x="46012" y="1190"/>
                  </a:cubicBezTo>
                  <a:close/>
                  <a:moveTo>
                    <a:pt x="8647" y="1080"/>
                  </a:moveTo>
                  <a:cubicBezTo>
                    <a:pt x="8974" y="1080"/>
                    <a:pt x="9272" y="1875"/>
                    <a:pt x="9357" y="2670"/>
                  </a:cubicBezTo>
                  <a:cubicBezTo>
                    <a:pt x="9442" y="3465"/>
                    <a:pt x="9343" y="4246"/>
                    <a:pt x="8832" y="4246"/>
                  </a:cubicBezTo>
                  <a:lnTo>
                    <a:pt x="8775" y="4246"/>
                  </a:lnTo>
                  <a:cubicBezTo>
                    <a:pt x="7639" y="4104"/>
                    <a:pt x="8320" y="1108"/>
                    <a:pt x="8633" y="1080"/>
                  </a:cubicBezTo>
                  <a:close/>
                  <a:moveTo>
                    <a:pt x="64658" y="1080"/>
                  </a:moveTo>
                  <a:cubicBezTo>
                    <a:pt x="64971" y="1108"/>
                    <a:pt x="65666" y="4104"/>
                    <a:pt x="64531" y="4246"/>
                  </a:cubicBezTo>
                  <a:lnTo>
                    <a:pt x="64460" y="4246"/>
                  </a:lnTo>
                  <a:cubicBezTo>
                    <a:pt x="63934" y="4246"/>
                    <a:pt x="63835" y="3465"/>
                    <a:pt x="63920" y="2670"/>
                  </a:cubicBezTo>
                  <a:cubicBezTo>
                    <a:pt x="64019" y="1875"/>
                    <a:pt x="64318" y="1080"/>
                    <a:pt x="64644" y="1080"/>
                  </a:cubicBezTo>
                  <a:close/>
                  <a:moveTo>
                    <a:pt x="14809" y="3053"/>
                  </a:moveTo>
                  <a:cubicBezTo>
                    <a:pt x="15363" y="3053"/>
                    <a:pt x="16200" y="4047"/>
                    <a:pt x="15391" y="4587"/>
                  </a:cubicBezTo>
                  <a:cubicBezTo>
                    <a:pt x="15320" y="4629"/>
                    <a:pt x="15235" y="4658"/>
                    <a:pt x="15150" y="4658"/>
                  </a:cubicBezTo>
                  <a:cubicBezTo>
                    <a:pt x="14568" y="4658"/>
                    <a:pt x="14056" y="3366"/>
                    <a:pt x="14639" y="3096"/>
                  </a:cubicBezTo>
                  <a:cubicBezTo>
                    <a:pt x="14695" y="3067"/>
                    <a:pt x="14752" y="3053"/>
                    <a:pt x="14809" y="3053"/>
                  </a:cubicBezTo>
                  <a:close/>
                  <a:moveTo>
                    <a:pt x="58496" y="3053"/>
                  </a:moveTo>
                  <a:cubicBezTo>
                    <a:pt x="58567" y="3053"/>
                    <a:pt x="58624" y="3067"/>
                    <a:pt x="58681" y="3096"/>
                  </a:cubicBezTo>
                  <a:cubicBezTo>
                    <a:pt x="59263" y="3366"/>
                    <a:pt x="58752" y="4658"/>
                    <a:pt x="58170" y="4658"/>
                  </a:cubicBezTo>
                  <a:lnTo>
                    <a:pt x="58156" y="4658"/>
                  </a:lnTo>
                  <a:cubicBezTo>
                    <a:pt x="58070" y="4658"/>
                    <a:pt x="57985" y="4629"/>
                    <a:pt x="57928" y="4587"/>
                  </a:cubicBezTo>
                  <a:cubicBezTo>
                    <a:pt x="57105" y="4047"/>
                    <a:pt x="57943" y="3053"/>
                    <a:pt x="58496" y="3053"/>
                  </a:cubicBezTo>
                  <a:close/>
                  <a:moveTo>
                    <a:pt x="4203" y="3593"/>
                  </a:moveTo>
                  <a:cubicBezTo>
                    <a:pt x="4288" y="3593"/>
                    <a:pt x="4359" y="3607"/>
                    <a:pt x="4430" y="3650"/>
                  </a:cubicBezTo>
                  <a:cubicBezTo>
                    <a:pt x="5225" y="4047"/>
                    <a:pt x="4487" y="5296"/>
                    <a:pt x="3862" y="5296"/>
                  </a:cubicBezTo>
                  <a:cubicBezTo>
                    <a:pt x="3734" y="5296"/>
                    <a:pt x="3621" y="5240"/>
                    <a:pt x="3536" y="5155"/>
                  </a:cubicBezTo>
                  <a:cubicBezTo>
                    <a:pt x="2968" y="4601"/>
                    <a:pt x="3621" y="3593"/>
                    <a:pt x="4203" y="3593"/>
                  </a:cubicBezTo>
                  <a:close/>
                  <a:moveTo>
                    <a:pt x="69116" y="3593"/>
                  </a:moveTo>
                  <a:cubicBezTo>
                    <a:pt x="69699" y="3593"/>
                    <a:pt x="70352" y="4601"/>
                    <a:pt x="69784" y="5155"/>
                  </a:cubicBezTo>
                  <a:cubicBezTo>
                    <a:pt x="69699" y="5240"/>
                    <a:pt x="69585" y="5296"/>
                    <a:pt x="69457" y="5296"/>
                  </a:cubicBezTo>
                  <a:cubicBezTo>
                    <a:pt x="68833" y="5296"/>
                    <a:pt x="68094" y="4047"/>
                    <a:pt x="68889" y="3650"/>
                  </a:cubicBezTo>
                  <a:cubicBezTo>
                    <a:pt x="68960" y="3607"/>
                    <a:pt x="69031" y="3593"/>
                    <a:pt x="69116" y="3593"/>
                  </a:cubicBezTo>
                  <a:close/>
                  <a:moveTo>
                    <a:pt x="26338" y="1477"/>
                  </a:moveTo>
                  <a:cubicBezTo>
                    <a:pt x="26735" y="1477"/>
                    <a:pt x="27133" y="2457"/>
                    <a:pt x="27246" y="3422"/>
                  </a:cubicBezTo>
                  <a:cubicBezTo>
                    <a:pt x="27374" y="4388"/>
                    <a:pt x="27232" y="5367"/>
                    <a:pt x="26565" y="5367"/>
                  </a:cubicBezTo>
                  <a:lnTo>
                    <a:pt x="26480" y="5367"/>
                  </a:lnTo>
                  <a:cubicBezTo>
                    <a:pt x="25032" y="5183"/>
                    <a:pt x="25912" y="1520"/>
                    <a:pt x="26309" y="1477"/>
                  </a:cubicBezTo>
                  <a:close/>
                  <a:moveTo>
                    <a:pt x="47010" y="1477"/>
                  </a:moveTo>
                  <a:cubicBezTo>
                    <a:pt x="47408" y="1520"/>
                    <a:pt x="48288" y="5183"/>
                    <a:pt x="46826" y="5367"/>
                  </a:cubicBezTo>
                  <a:lnTo>
                    <a:pt x="46740" y="5367"/>
                  </a:lnTo>
                  <a:cubicBezTo>
                    <a:pt x="46087" y="5367"/>
                    <a:pt x="45945" y="4388"/>
                    <a:pt x="46059" y="3422"/>
                  </a:cubicBezTo>
                  <a:cubicBezTo>
                    <a:pt x="46187" y="2457"/>
                    <a:pt x="46570" y="1477"/>
                    <a:pt x="46982" y="1477"/>
                  </a:cubicBezTo>
                  <a:close/>
                  <a:moveTo>
                    <a:pt x="33096" y="3791"/>
                  </a:moveTo>
                  <a:cubicBezTo>
                    <a:pt x="33749" y="3791"/>
                    <a:pt x="34729" y="4587"/>
                    <a:pt x="34033" y="5353"/>
                  </a:cubicBezTo>
                  <a:cubicBezTo>
                    <a:pt x="33934" y="5453"/>
                    <a:pt x="33806" y="5524"/>
                    <a:pt x="33678" y="5524"/>
                  </a:cubicBezTo>
                  <a:lnTo>
                    <a:pt x="33664" y="5524"/>
                  </a:lnTo>
                  <a:cubicBezTo>
                    <a:pt x="33025" y="5524"/>
                    <a:pt x="32230" y="4359"/>
                    <a:pt x="32755" y="3905"/>
                  </a:cubicBezTo>
                  <a:cubicBezTo>
                    <a:pt x="32855" y="3834"/>
                    <a:pt x="32982" y="3791"/>
                    <a:pt x="33096" y="3791"/>
                  </a:cubicBezTo>
                  <a:close/>
                  <a:moveTo>
                    <a:pt x="40223" y="3791"/>
                  </a:moveTo>
                  <a:cubicBezTo>
                    <a:pt x="40337" y="3791"/>
                    <a:pt x="40465" y="3834"/>
                    <a:pt x="40564" y="3905"/>
                  </a:cubicBezTo>
                  <a:cubicBezTo>
                    <a:pt x="41104" y="4345"/>
                    <a:pt x="40294" y="5524"/>
                    <a:pt x="39656" y="5524"/>
                  </a:cubicBezTo>
                  <a:cubicBezTo>
                    <a:pt x="39514" y="5524"/>
                    <a:pt x="39386" y="5453"/>
                    <a:pt x="39301" y="5353"/>
                  </a:cubicBezTo>
                  <a:cubicBezTo>
                    <a:pt x="38605" y="4572"/>
                    <a:pt x="39570" y="3791"/>
                    <a:pt x="40223" y="3791"/>
                  </a:cubicBezTo>
                  <a:close/>
                  <a:moveTo>
                    <a:pt x="54180" y="3891"/>
                  </a:moveTo>
                  <a:cubicBezTo>
                    <a:pt x="54947" y="3891"/>
                    <a:pt x="55841" y="5197"/>
                    <a:pt x="54776" y="5822"/>
                  </a:cubicBezTo>
                  <a:cubicBezTo>
                    <a:pt x="54707" y="5849"/>
                    <a:pt x="54638" y="5877"/>
                    <a:pt x="54556" y="5879"/>
                  </a:cubicBezTo>
                  <a:lnTo>
                    <a:pt x="54556" y="5879"/>
                  </a:lnTo>
                  <a:cubicBezTo>
                    <a:pt x="53849" y="5867"/>
                    <a:pt x="53161" y="4174"/>
                    <a:pt x="53996" y="3919"/>
                  </a:cubicBezTo>
                  <a:cubicBezTo>
                    <a:pt x="54052" y="3905"/>
                    <a:pt x="54109" y="3891"/>
                    <a:pt x="54180" y="3891"/>
                  </a:cubicBezTo>
                  <a:close/>
                  <a:moveTo>
                    <a:pt x="19139" y="3891"/>
                  </a:moveTo>
                  <a:cubicBezTo>
                    <a:pt x="19210" y="3891"/>
                    <a:pt x="19267" y="3905"/>
                    <a:pt x="19338" y="3919"/>
                  </a:cubicBezTo>
                  <a:cubicBezTo>
                    <a:pt x="20176" y="4175"/>
                    <a:pt x="19480" y="5879"/>
                    <a:pt x="18770" y="5879"/>
                  </a:cubicBezTo>
                  <a:cubicBezTo>
                    <a:pt x="18685" y="5879"/>
                    <a:pt x="18614" y="5850"/>
                    <a:pt x="18543" y="5822"/>
                  </a:cubicBezTo>
                  <a:cubicBezTo>
                    <a:pt x="17478" y="5197"/>
                    <a:pt x="18373" y="3891"/>
                    <a:pt x="19139" y="3891"/>
                  </a:cubicBezTo>
                  <a:close/>
                  <a:moveTo>
                    <a:pt x="12949" y="4217"/>
                  </a:moveTo>
                  <a:cubicBezTo>
                    <a:pt x="13801" y="4217"/>
                    <a:pt x="14383" y="5808"/>
                    <a:pt x="13389" y="6006"/>
                  </a:cubicBezTo>
                  <a:cubicBezTo>
                    <a:pt x="13332" y="6021"/>
                    <a:pt x="13261" y="6035"/>
                    <a:pt x="13190" y="6035"/>
                  </a:cubicBezTo>
                  <a:cubicBezTo>
                    <a:pt x="12225" y="6035"/>
                    <a:pt x="12097" y="4430"/>
                    <a:pt x="12750" y="4246"/>
                  </a:cubicBezTo>
                  <a:cubicBezTo>
                    <a:pt x="12821" y="4232"/>
                    <a:pt x="12878" y="4217"/>
                    <a:pt x="12949" y="4217"/>
                  </a:cubicBezTo>
                  <a:close/>
                  <a:moveTo>
                    <a:pt x="60385" y="4217"/>
                  </a:moveTo>
                  <a:cubicBezTo>
                    <a:pt x="60441" y="4217"/>
                    <a:pt x="60512" y="4232"/>
                    <a:pt x="60569" y="4246"/>
                  </a:cubicBezTo>
                  <a:cubicBezTo>
                    <a:pt x="61222" y="4416"/>
                    <a:pt x="61109" y="6035"/>
                    <a:pt x="60129" y="6035"/>
                  </a:cubicBezTo>
                  <a:cubicBezTo>
                    <a:pt x="60072" y="6035"/>
                    <a:pt x="60001" y="6021"/>
                    <a:pt x="59930" y="6006"/>
                  </a:cubicBezTo>
                  <a:cubicBezTo>
                    <a:pt x="58936" y="5808"/>
                    <a:pt x="59533" y="4217"/>
                    <a:pt x="60385" y="4217"/>
                  </a:cubicBezTo>
                  <a:close/>
                  <a:moveTo>
                    <a:pt x="6177" y="4544"/>
                  </a:moveTo>
                  <a:cubicBezTo>
                    <a:pt x="6233" y="4544"/>
                    <a:pt x="6276" y="4558"/>
                    <a:pt x="6319" y="4572"/>
                  </a:cubicBezTo>
                  <a:cubicBezTo>
                    <a:pt x="7156" y="4828"/>
                    <a:pt x="6688" y="6603"/>
                    <a:pt x="5864" y="6603"/>
                  </a:cubicBezTo>
                  <a:cubicBezTo>
                    <a:pt x="5751" y="6589"/>
                    <a:pt x="5637" y="6560"/>
                    <a:pt x="5538" y="6503"/>
                  </a:cubicBezTo>
                  <a:cubicBezTo>
                    <a:pt x="4586" y="5950"/>
                    <a:pt x="5495" y="4544"/>
                    <a:pt x="6177" y="4544"/>
                  </a:cubicBezTo>
                  <a:close/>
                  <a:moveTo>
                    <a:pt x="67143" y="4544"/>
                  </a:moveTo>
                  <a:cubicBezTo>
                    <a:pt x="67824" y="4544"/>
                    <a:pt x="68733" y="5950"/>
                    <a:pt x="67796" y="6503"/>
                  </a:cubicBezTo>
                  <a:cubicBezTo>
                    <a:pt x="67682" y="6560"/>
                    <a:pt x="67569" y="6589"/>
                    <a:pt x="67455" y="6603"/>
                  </a:cubicBezTo>
                  <a:cubicBezTo>
                    <a:pt x="66632" y="6603"/>
                    <a:pt x="66163" y="4828"/>
                    <a:pt x="67001" y="4572"/>
                  </a:cubicBezTo>
                  <a:cubicBezTo>
                    <a:pt x="67044" y="4558"/>
                    <a:pt x="67086" y="4544"/>
                    <a:pt x="67143" y="4544"/>
                  </a:cubicBezTo>
                  <a:close/>
                  <a:moveTo>
                    <a:pt x="10606" y="4998"/>
                  </a:moveTo>
                  <a:cubicBezTo>
                    <a:pt x="11472" y="4998"/>
                    <a:pt x="11984" y="6816"/>
                    <a:pt x="10990" y="7029"/>
                  </a:cubicBezTo>
                  <a:cubicBezTo>
                    <a:pt x="10933" y="7029"/>
                    <a:pt x="10876" y="7043"/>
                    <a:pt x="10805" y="7043"/>
                  </a:cubicBezTo>
                  <a:cubicBezTo>
                    <a:pt x="9825" y="7043"/>
                    <a:pt x="9783" y="5211"/>
                    <a:pt x="10450" y="5027"/>
                  </a:cubicBezTo>
                  <a:cubicBezTo>
                    <a:pt x="10493" y="5013"/>
                    <a:pt x="10550" y="4998"/>
                    <a:pt x="10606" y="4998"/>
                  </a:cubicBezTo>
                  <a:close/>
                  <a:moveTo>
                    <a:pt x="62713" y="4998"/>
                  </a:moveTo>
                  <a:cubicBezTo>
                    <a:pt x="62770" y="4998"/>
                    <a:pt x="62827" y="5013"/>
                    <a:pt x="62884" y="5027"/>
                  </a:cubicBezTo>
                  <a:cubicBezTo>
                    <a:pt x="63551" y="5197"/>
                    <a:pt x="63494" y="7043"/>
                    <a:pt x="62529" y="7043"/>
                  </a:cubicBezTo>
                  <a:lnTo>
                    <a:pt x="62514" y="7043"/>
                  </a:lnTo>
                  <a:cubicBezTo>
                    <a:pt x="62443" y="7043"/>
                    <a:pt x="62387" y="7029"/>
                    <a:pt x="62330" y="7029"/>
                  </a:cubicBezTo>
                  <a:cubicBezTo>
                    <a:pt x="61336" y="6816"/>
                    <a:pt x="61847" y="4998"/>
                    <a:pt x="62713" y="4998"/>
                  </a:cubicBezTo>
                  <a:close/>
                  <a:moveTo>
                    <a:pt x="8292" y="5013"/>
                  </a:moveTo>
                  <a:cubicBezTo>
                    <a:pt x="9243" y="5013"/>
                    <a:pt x="9385" y="7227"/>
                    <a:pt x="8292" y="7227"/>
                  </a:cubicBezTo>
                  <a:lnTo>
                    <a:pt x="8221" y="7227"/>
                  </a:lnTo>
                  <a:cubicBezTo>
                    <a:pt x="7057" y="7128"/>
                    <a:pt x="7568" y="5013"/>
                    <a:pt x="8292" y="5013"/>
                  </a:cubicBezTo>
                  <a:close/>
                  <a:moveTo>
                    <a:pt x="64999" y="5013"/>
                  </a:moveTo>
                  <a:cubicBezTo>
                    <a:pt x="65737" y="5013"/>
                    <a:pt x="66248" y="7128"/>
                    <a:pt x="65070" y="7227"/>
                  </a:cubicBezTo>
                  <a:lnTo>
                    <a:pt x="64999" y="7227"/>
                  </a:lnTo>
                  <a:cubicBezTo>
                    <a:pt x="63920" y="7227"/>
                    <a:pt x="64062" y="5013"/>
                    <a:pt x="64999" y="5013"/>
                  </a:cubicBezTo>
                  <a:close/>
                  <a:moveTo>
                    <a:pt x="52121" y="5481"/>
                  </a:moveTo>
                  <a:cubicBezTo>
                    <a:pt x="52860" y="5481"/>
                    <a:pt x="53399" y="6986"/>
                    <a:pt x="52519" y="7455"/>
                  </a:cubicBezTo>
                  <a:cubicBezTo>
                    <a:pt x="52436" y="7496"/>
                    <a:pt x="52353" y="7524"/>
                    <a:pt x="52256" y="7526"/>
                  </a:cubicBezTo>
                  <a:lnTo>
                    <a:pt x="52256" y="7526"/>
                  </a:lnTo>
                  <a:cubicBezTo>
                    <a:pt x="51465" y="7515"/>
                    <a:pt x="50946" y="5679"/>
                    <a:pt x="52022" y="5495"/>
                  </a:cubicBezTo>
                  <a:cubicBezTo>
                    <a:pt x="52050" y="5481"/>
                    <a:pt x="52079" y="5481"/>
                    <a:pt x="52121" y="5481"/>
                  </a:cubicBezTo>
                  <a:close/>
                  <a:moveTo>
                    <a:pt x="21212" y="5481"/>
                  </a:moveTo>
                  <a:cubicBezTo>
                    <a:pt x="21241" y="5481"/>
                    <a:pt x="21283" y="5481"/>
                    <a:pt x="21312" y="5495"/>
                  </a:cubicBezTo>
                  <a:cubicBezTo>
                    <a:pt x="22391" y="5680"/>
                    <a:pt x="21865" y="7526"/>
                    <a:pt x="21070" y="7526"/>
                  </a:cubicBezTo>
                  <a:cubicBezTo>
                    <a:pt x="20985" y="7526"/>
                    <a:pt x="20900" y="7497"/>
                    <a:pt x="20815" y="7455"/>
                  </a:cubicBezTo>
                  <a:cubicBezTo>
                    <a:pt x="19934" y="6986"/>
                    <a:pt x="20460" y="5481"/>
                    <a:pt x="21212" y="5481"/>
                  </a:cubicBezTo>
                  <a:close/>
                  <a:moveTo>
                    <a:pt x="31421" y="5538"/>
                  </a:moveTo>
                  <a:cubicBezTo>
                    <a:pt x="32372" y="5538"/>
                    <a:pt x="33124" y="7256"/>
                    <a:pt x="32017" y="7568"/>
                  </a:cubicBezTo>
                  <a:cubicBezTo>
                    <a:pt x="31918" y="7597"/>
                    <a:pt x="31818" y="7611"/>
                    <a:pt x="31719" y="7611"/>
                  </a:cubicBezTo>
                  <a:cubicBezTo>
                    <a:pt x="30654" y="7611"/>
                    <a:pt x="30413" y="5836"/>
                    <a:pt x="31151" y="5580"/>
                  </a:cubicBezTo>
                  <a:cubicBezTo>
                    <a:pt x="31236" y="5552"/>
                    <a:pt x="31321" y="5538"/>
                    <a:pt x="31421" y="5538"/>
                  </a:cubicBezTo>
                  <a:close/>
                  <a:moveTo>
                    <a:pt x="41885" y="5538"/>
                  </a:moveTo>
                  <a:cubicBezTo>
                    <a:pt x="41970" y="5538"/>
                    <a:pt x="42069" y="5552"/>
                    <a:pt x="42154" y="5580"/>
                  </a:cubicBezTo>
                  <a:cubicBezTo>
                    <a:pt x="42878" y="5836"/>
                    <a:pt x="42637" y="7611"/>
                    <a:pt x="41572" y="7611"/>
                  </a:cubicBezTo>
                  <a:cubicBezTo>
                    <a:pt x="41473" y="7611"/>
                    <a:pt x="41373" y="7597"/>
                    <a:pt x="41274" y="7568"/>
                  </a:cubicBezTo>
                  <a:cubicBezTo>
                    <a:pt x="40167" y="7256"/>
                    <a:pt x="40919" y="5538"/>
                    <a:pt x="41885" y="5538"/>
                  </a:cubicBezTo>
                  <a:close/>
                  <a:moveTo>
                    <a:pt x="23654" y="6447"/>
                  </a:moveTo>
                  <a:cubicBezTo>
                    <a:pt x="23683" y="6447"/>
                    <a:pt x="23725" y="6447"/>
                    <a:pt x="23768" y="6461"/>
                  </a:cubicBezTo>
                  <a:cubicBezTo>
                    <a:pt x="24760" y="6687"/>
                    <a:pt x="24338" y="8822"/>
                    <a:pt x="23363" y="8832"/>
                  </a:cubicBezTo>
                  <a:lnTo>
                    <a:pt x="23363" y="8832"/>
                  </a:lnTo>
                  <a:cubicBezTo>
                    <a:pt x="23238" y="8831"/>
                    <a:pt x="23113" y="8802"/>
                    <a:pt x="23015" y="8747"/>
                  </a:cubicBezTo>
                  <a:cubicBezTo>
                    <a:pt x="21851" y="8179"/>
                    <a:pt x="22845" y="6447"/>
                    <a:pt x="23654" y="6447"/>
                  </a:cubicBezTo>
                  <a:close/>
                  <a:moveTo>
                    <a:pt x="49651" y="6447"/>
                  </a:moveTo>
                  <a:cubicBezTo>
                    <a:pt x="50460" y="6447"/>
                    <a:pt x="51454" y="8179"/>
                    <a:pt x="50290" y="8747"/>
                  </a:cubicBezTo>
                  <a:cubicBezTo>
                    <a:pt x="50190" y="8803"/>
                    <a:pt x="50063" y="8832"/>
                    <a:pt x="49935" y="8832"/>
                  </a:cubicBezTo>
                  <a:cubicBezTo>
                    <a:pt x="48969" y="8832"/>
                    <a:pt x="48544" y="6688"/>
                    <a:pt x="49537" y="6461"/>
                  </a:cubicBezTo>
                  <a:cubicBezTo>
                    <a:pt x="49580" y="6447"/>
                    <a:pt x="49623" y="6447"/>
                    <a:pt x="49651" y="6447"/>
                  </a:cubicBezTo>
                  <a:close/>
                  <a:moveTo>
                    <a:pt x="28794" y="6631"/>
                  </a:moveTo>
                  <a:cubicBezTo>
                    <a:pt x="29759" y="6631"/>
                    <a:pt x="30455" y="8619"/>
                    <a:pt x="29348" y="8931"/>
                  </a:cubicBezTo>
                  <a:cubicBezTo>
                    <a:pt x="29263" y="8960"/>
                    <a:pt x="29163" y="8974"/>
                    <a:pt x="29078" y="8974"/>
                  </a:cubicBezTo>
                  <a:cubicBezTo>
                    <a:pt x="28013" y="8974"/>
                    <a:pt x="27829" y="6929"/>
                    <a:pt x="28553" y="6674"/>
                  </a:cubicBezTo>
                  <a:cubicBezTo>
                    <a:pt x="28638" y="6645"/>
                    <a:pt x="28723" y="6631"/>
                    <a:pt x="28794" y="6631"/>
                  </a:cubicBezTo>
                  <a:close/>
                  <a:moveTo>
                    <a:pt x="44511" y="6631"/>
                  </a:moveTo>
                  <a:cubicBezTo>
                    <a:pt x="44596" y="6631"/>
                    <a:pt x="44682" y="6645"/>
                    <a:pt x="44753" y="6674"/>
                  </a:cubicBezTo>
                  <a:cubicBezTo>
                    <a:pt x="45491" y="6929"/>
                    <a:pt x="45306" y="8974"/>
                    <a:pt x="44242" y="8974"/>
                  </a:cubicBezTo>
                  <a:cubicBezTo>
                    <a:pt x="44142" y="8974"/>
                    <a:pt x="44057" y="8960"/>
                    <a:pt x="43972" y="8931"/>
                  </a:cubicBezTo>
                  <a:cubicBezTo>
                    <a:pt x="42850" y="8619"/>
                    <a:pt x="43560" y="6631"/>
                    <a:pt x="44511" y="6631"/>
                  </a:cubicBezTo>
                  <a:close/>
                  <a:moveTo>
                    <a:pt x="26139" y="6816"/>
                  </a:moveTo>
                  <a:cubicBezTo>
                    <a:pt x="26664" y="6816"/>
                    <a:pt x="27019" y="7455"/>
                    <a:pt x="27062" y="8093"/>
                  </a:cubicBezTo>
                  <a:cubicBezTo>
                    <a:pt x="27090" y="8732"/>
                    <a:pt x="26849" y="9371"/>
                    <a:pt x="26196" y="9371"/>
                  </a:cubicBezTo>
                  <a:lnTo>
                    <a:pt x="26196" y="9357"/>
                  </a:lnTo>
                  <a:lnTo>
                    <a:pt x="26182" y="9357"/>
                  </a:lnTo>
                  <a:cubicBezTo>
                    <a:pt x="24833" y="9343"/>
                    <a:pt x="25259" y="6872"/>
                    <a:pt x="26096" y="6816"/>
                  </a:cubicBezTo>
                  <a:close/>
                  <a:moveTo>
                    <a:pt x="47223" y="6816"/>
                  </a:moveTo>
                  <a:cubicBezTo>
                    <a:pt x="48061" y="6872"/>
                    <a:pt x="48487" y="9343"/>
                    <a:pt x="47138" y="9357"/>
                  </a:cubicBezTo>
                  <a:lnTo>
                    <a:pt x="47110" y="9357"/>
                  </a:lnTo>
                  <a:lnTo>
                    <a:pt x="47110" y="9371"/>
                  </a:lnTo>
                  <a:cubicBezTo>
                    <a:pt x="46456" y="9371"/>
                    <a:pt x="46201" y="8732"/>
                    <a:pt x="46258" y="8093"/>
                  </a:cubicBezTo>
                  <a:cubicBezTo>
                    <a:pt x="46300" y="7455"/>
                    <a:pt x="46641" y="6816"/>
                    <a:pt x="47181" y="6816"/>
                  </a:cubicBezTo>
                  <a:close/>
                  <a:moveTo>
                    <a:pt x="0" y="1"/>
                  </a:moveTo>
                  <a:cubicBezTo>
                    <a:pt x="0" y="1"/>
                    <a:pt x="1136" y="7171"/>
                    <a:pt x="7866" y="7810"/>
                  </a:cubicBezTo>
                  <a:cubicBezTo>
                    <a:pt x="8193" y="7838"/>
                    <a:pt x="8519" y="7852"/>
                    <a:pt x="8832" y="7852"/>
                  </a:cubicBezTo>
                  <a:cubicBezTo>
                    <a:pt x="13673" y="7852"/>
                    <a:pt x="16342" y="4331"/>
                    <a:pt x="16342" y="4331"/>
                  </a:cubicBezTo>
                  <a:cubicBezTo>
                    <a:pt x="16342" y="4331"/>
                    <a:pt x="19594" y="10578"/>
                    <a:pt x="26380" y="10578"/>
                  </a:cubicBezTo>
                  <a:cubicBezTo>
                    <a:pt x="33380" y="10578"/>
                    <a:pt x="36347" y="3437"/>
                    <a:pt x="36660" y="2641"/>
                  </a:cubicBezTo>
                  <a:cubicBezTo>
                    <a:pt x="36958" y="3437"/>
                    <a:pt x="39939" y="10578"/>
                    <a:pt x="46939" y="10578"/>
                  </a:cubicBezTo>
                  <a:cubicBezTo>
                    <a:pt x="53712" y="10578"/>
                    <a:pt x="56963" y="4331"/>
                    <a:pt x="56963" y="4331"/>
                  </a:cubicBezTo>
                  <a:cubicBezTo>
                    <a:pt x="56963" y="4331"/>
                    <a:pt x="59646" y="7852"/>
                    <a:pt x="64488" y="7852"/>
                  </a:cubicBezTo>
                  <a:cubicBezTo>
                    <a:pt x="64800" y="7852"/>
                    <a:pt x="65113" y="7838"/>
                    <a:pt x="65439" y="7810"/>
                  </a:cubicBezTo>
                  <a:cubicBezTo>
                    <a:pt x="72183" y="7171"/>
                    <a:pt x="73305" y="1"/>
                    <a:pt x="73305" y="1"/>
                  </a:cubicBezTo>
                  <a:close/>
                </a:path>
              </a:pathLst>
            </a:custGeom>
            <a:solidFill>
              <a:srgbClr val="C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1154950" y="1812150"/>
              <a:ext cx="1832275" cy="264450"/>
            </a:xfrm>
            <a:custGeom>
              <a:rect b="b" l="l" r="r" t="t"/>
              <a:pathLst>
                <a:path extrusionOk="0" h="10578" w="73291">
                  <a:moveTo>
                    <a:pt x="8718" y="341"/>
                  </a:moveTo>
                  <a:cubicBezTo>
                    <a:pt x="8903" y="341"/>
                    <a:pt x="9059" y="455"/>
                    <a:pt x="9059" y="597"/>
                  </a:cubicBezTo>
                  <a:cubicBezTo>
                    <a:pt x="9059" y="724"/>
                    <a:pt x="8903" y="838"/>
                    <a:pt x="8718" y="838"/>
                  </a:cubicBezTo>
                  <a:cubicBezTo>
                    <a:pt x="8519" y="838"/>
                    <a:pt x="8363" y="739"/>
                    <a:pt x="8363" y="597"/>
                  </a:cubicBezTo>
                  <a:cubicBezTo>
                    <a:pt x="8363" y="455"/>
                    <a:pt x="8519" y="341"/>
                    <a:pt x="8718" y="341"/>
                  </a:cubicBezTo>
                  <a:close/>
                  <a:moveTo>
                    <a:pt x="64573" y="341"/>
                  </a:moveTo>
                  <a:cubicBezTo>
                    <a:pt x="64758" y="341"/>
                    <a:pt x="64928" y="455"/>
                    <a:pt x="64928" y="597"/>
                  </a:cubicBezTo>
                  <a:cubicBezTo>
                    <a:pt x="64928" y="724"/>
                    <a:pt x="64772" y="838"/>
                    <a:pt x="64573" y="838"/>
                  </a:cubicBezTo>
                  <a:cubicBezTo>
                    <a:pt x="64375" y="838"/>
                    <a:pt x="64233" y="739"/>
                    <a:pt x="64233" y="597"/>
                  </a:cubicBezTo>
                  <a:cubicBezTo>
                    <a:pt x="64233" y="455"/>
                    <a:pt x="64389" y="341"/>
                    <a:pt x="64573" y="341"/>
                  </a:cubicBezTo>
                  <a:close/>
                  <a:moveTo>
                    <a:pt x="26409" y="568"/>
                  </a:moveTo>
                  <a:cubicBezTo>
                    <a:pt x="26650" y="568"/>
                    <a:pt x="26849" y="710"/>
                    <a:pt x="26849" y="881"/>
                  </a:cubicBezTo>
                  <a:cubicBezTo>
                    <a:pt x="26849" y="1051"/>
                    <a:pt x="26650" y="1179"/>
                    <a:pt x="26409" y="1179"/>
                  </a:cubicBezTo>
                  <a:cubicBezTo>
                    <a:pt x="26168" y="1179"/>
                    <a:pt x="25969" y="1051"/>
                    <a:pt x="25969" y="881"/>
                  </a:cubicBezTo>
                  <a:cubicBezTo>
                    <a:pt x="25969" y="710"/>
                    <a:pt x="26153" y="568"/>
                    <a:pt x="26409" y="568"/>
                  </a:cubicBezTo>
                  <a:close/>
                  <a:moveTo>
                    <a:pt x="46883" y="568"/>
                  </a:moveTo>
                  <a:cubicBezTo>
                    <a:pt x="47138" y="568"/>
                    <a:pt x="47337" y="710"/>
                    <a:pt x="47337" y="881"/>
                  </a:cubicBezTo>
                  <a:cubicBezTo>
                    <a:pt x="47337" y="1051"/>
                    <a:pt x="47138" y="1179"/>
                    <a:pt x="46883" y="1179"/>
                  </a:cubicBezTo>
                  <a:cubicBezTo>
                    <a:pt x="46641" y="1179"/>
                    <a:pt x="46442" y="1051"/>
                    <a:pt x="46442" y="881"/>
                  </a:cubicBezTo>
                  <a:cubicBezTo>
                    <a:pt x="46442" y="710"/>
                    <a:pt x="46641" y="568"/>
                    <a:pt x="46883" y="568"/>
                  </a:cubicBezTo>
                  <a:close/>
                  <a:moveTo>
                    <a:pt x="65329" y="827"/>
                  </a:moveTo>
                  <a:cubicBezTo>
                    <a:pt x="65794" y="827"/>
                    <a:pt x="68133" y="1990"/>
                    <a:pt x="67555" y="2797"/>
                  </a:cubicBezTo>
                  <a:cubicBezTo>
                    <a:pt x="67455" y="2935"/>
                    <a:pt x="67326" y="2994"/>
                    <a:pt x="67182" y="2994"/>
                  </a:cubicBezTo>
                  <a:cubicBezTo>
                    <a:pt x="66343" y="2994"/>
                    <a:pt x="64952" y="1007"/>
                    <a:pt x="65255" y="838"/>
                  </a:cubicBezTo>
                  <a:lnTo>
                    <a:pt x="65269" y="838"/>
                  </a:lnTo>
                  <a:cubicBezTo>
                    <a:pt x="65283" y="830"/>
                    <a:pt x="65303" y="827"/>
                    <a:pt x="65329" y="827"/>
                  </a:cubicBezTo>
                  <a:close/>
                  <a:moveTo>
                    <a:pt x="7956" y="839"/>
                  </a:moveTo>
                  <a:cubicBezTo>
                    <a:pt x="7985" y="839"/>
                    <a:pt x="8008" y="843"/>
                    <a:pt x="8022" y="852"/>
                  </a:cubicBezTo>
                  <a:cubicBezTo>
                    <a:pt x="8325" y="1010"/>
                    <a:pt x="6935" y="2994"/>
                    <a:pt x="6105" y="2994"/>
                  </a:cubicBezTo>
                  <a:cubicBezTo>
                    <a:pt x="5961" y="2994"/>
                    <a:pt x="5835" y="2935"/>
                    <a:pt x="5737" y="2797"/>
                  </a:cubicBezTo>
                  <a:cubicBezTo>
                    <a:pt x="5161" y="1995"/>
                    <a:pt x="7473" y="839"/>
                    <a:pt x="7956" y="839"/>
                  </a:cubicBezTo>
                  <a:close/>
                  <a:moveTo>
                    <a:pt x="9442" y="842"/>
                  </a:moveTo>
                  <a:cubicBezTo>
                    <a:pt x="10127" y="842"/>
                    <a:pt x="12428" y="2388"/>
                    <a:pt x="11373" y="3095"/>
                  </a:cubicBezTo>
                  <a:cubicBezTo>
                    <a:pt x="11264" y="3171"/>
                    <a:pt x="11151" y="3204"/>
                    <a:pt x="11038" y="3204"/>
                  </a:cubicBezTo>
                  <a:cubicBezTo>
                    <a:pt x="10126" y="3204"/>
                    <a:pt x="9172" y="1021"/>
                    <a:pt x="9286" y="895"/>
                  </a:cubicBezTo>
                  <a:cubicBezTo>
                    <a:pt x="9317" y="859"/>
                    <a:pt x="9371" y="842"/>
                    <a:pt x="9442" y="842"/>
                  </a:cubicBezTo>
                  <a:close/>
                  <a:moveTo>
                    <a:pt x="63850" y="842"/>
                  </a:moveTo>
                  <a:cubicBezTo>
                    <a:pt x="63921" y="842"/>
                    <a:pt x="63975" y="859"/>
                    <a:pt x="64005" y="895"/>
                  </a:cubicBezTo>
                  <a:cubicBezTo>
                    <a:pt x="64106" y="1021"/>
                    <a:pt x="63162" y="3204"/>
                    <a:pt x="62243" y="3204"/>
                  </a:cubicBezTo>
                  <a:cubicBezTo>
                    <a:pt x="62129" y="3204"/>
                    <a:pt x="62015" y="3171"/>
                    <a:pt x="61904" y="3095"/>
                  </a:cubicBezTo>
                  <a:cubicBezTo>
                    <a:pt x="60862" y="2388"/>
                    <a:pt x="63164" y="842"/>
                    <a:pt x="63850" y="842"/>
                  </a:cubicBezTo>
                  <a:close/>
                  <a:moveTo>
                    <a:pt x="2981" y="2156"/>
                  </a:moveTo>
                  <a:cubicBezTo>
                    <a:pt x="3100" y="2156"/>
                    <a:pt x="3213" y="2183"/>
                    <a:pt x="3309" y="2244"/>
                  </a:cubicBezTo>
                  <a:cubicBezTo>
                    <a:pt x="3912" y="2641"/>
                    <a:pt x="3081" y="3766"/>
                    <a:pt x="2487" y="3766"/>
                  </a:cubicBezTo>
                  <a:cubicBezTo>
                    <a:pt x="2381" y="3766"/>
                    <a:pt x="2283" y="3731"/>
                    <a:pt x="2201" y="3649"/>
                  </a:cubicBezTo>
                  <a:cubicBezTo>
                    <a:pt x="1519" y="2943"/>
                    <a:pt x="2340" y="2156"/>
                    <a:pt x="2981" y="2156"/>
                  </a:cubicBezTo>
                  <a:close/>
                  <a:moveTo>
                    <a:pt x="70310" y="2156"/>
                  </a:moveTo>
                  <a:cubicBezTo>
                    <a:pt x="70947" y="2156"/>
                    <a:pt x="71758" y="2943"/>
                    <a:pt x="71076" y="3649"/>
                  </a:cubicBezTo>
                  <a:cubicBezTo>
                    <a:pt x="70997" y="3731"/>
                    <a:pt x="70900" y="3766"/>
                    <a:pt x="70796" y="3766"/>
                  </a:cubicBezTo>
                  <a:cubicBezTo>
                    <a:pt x="70210" y="3766"/>
                    <a:pt x="69378" y="2641"/>
                    <a:pt x="69969" y="2244"/>
                  </a:cubicBezTo>
                  <a:lnTo>
                    <a:pt x="69983" y="2244"/>
                  </a:lnTo>
                  <a:cubicBezTo>
                    <a:pt x="70079" y="2183"/>
                    <a:pt x="70191" y="2156"/>
                    <a:pt x="70310" y="2156"/>
                  </a:cubicBezTo>
                  <a:close/>
                  <a:moveTo>
                    <a:pt x="25452" y="1166"/>
                  </a:moveTo>
                  <a:cubicBezTo>
                    <a:pt x="25485" y="1166"/>
                    <a:pt x="25511" y="1170"/>
                    <a:pt x="25529" y="1179"/>
                  </a:cubicBezTo>
                  <a:cubicBezTo>
                    <a:pt x="25917" y="1373"/>
                    <a:pt x="24127" y="3828"/>
                    <a:pt x="23067" y="3828"/>
                  </a:cubicBezTo>
                  <a:cubicBezTo>
                    <a:pt x="22887" y="3828"/>
                    <a:pt x="22728" y="3757"/>
                    <a:pt x="22604" y="3592"/>
                  </a:cubicBezTo>
                  <a:cubicBezTo>
                    <a:pt x="21850" y="2583"/>
                    <a:pt x="24847" y="1166"/>
                    <a:pt x="25452" y="1166"/>
                  </a:cubicBezTo>
                  <a:close/>
                  <a:moveTo>
                    <a:pt x="47840" y="1166"/>
                  </a:moveTo>
                  <a:cubicBezTo>
                    <a:pt x="48445" y="1166"/>
                    <a:pt x="51441" y="2583"/>
                    <a:pt x="50688" y="3592"/>
                  </a:cubicBezTo>
                  <a:cubicBezTo>
                    <a:pt x="50564" y="3757"/>
                    <a:pt x="50405" y="3828"/>
                    <a:pt x="50225" y="3828"/>
                  </a:cubicBezTo>
                  <a:cubicBezTo>
                    <a:pt x="49164" y="3828"/>
                    <a:pt x="47374" y="1373"/>
                    <a:pt x="47763" y="1179"/>
                  </a:cubicBezTo>
                  <a:cubicBezTo>
                    <a:pt x="47781" y="1170"/>
                    <a:pt x="47807" y="1166"/>
                    <a:pt x="47840" y="1166"/>
                  </a:cubicBezTo>
                  <a:close/>
                  <a:moveTo>
                    <a:pt x="45953" y="1182"/>
                  </a:moveTo>
                  <a:cubicBezTo>
                    <a:pt x="46047" y="1182"/>
                    <a:pt x="46118" y="1203"/>
                    <a:pt x="46158" y="1250"/>
                  </a:cubicBezTo>
                  <a:cubicBezTo>
                    <a:pt x="46298" y="1401"/>
                    <a:pt x="45073" y="4077"/>
                    <a:pt x="43901" y="4077"/>
                  </a:cubicBezTo>
                  <a:cubicBezTo>
                    <a:pt x="43757" y="4077"/>
                    <a:pt x="43614" y="4037"/>
                    <a:pt x="43475" y="3947"/>
                  </a:cubicBezTo>
                  <a:cubicBezTo>
                    <a:pt x="42140" y="3087"/>
                    <a:pt x="45065" y="1182"/>
                    <a:pt x="45953" y="1182"/>
                  </a:cubicBezTo>
                  <a:close/>
                  <a:moveTo>
                    <a:pt x="27339" y="1182"/>
                  </a:moveTo>
                  <a:cubicBezTo>
                    <a:pt x="28226" y="1182"/>
                    <a:pt x="31152" y="3087"/>
                    <a:pt x="29816" y="3947"/>
                  </a:cubicBezTo>
                  <a:cubicBezTo>
                    <a:pt x="29675" y="4040"/>
                    <a:pt x="29531" y="4081"/>
                    <a:pt x="29386" y="4081"/>
                  </a:cubicBezTo>
                  <a:cubicBezTo>
                    <a:pt x="28215" y="4081"/>
                    <a:pt x="26994" y="1401"/>
                    <a:pt x="27133" y="1250"/>
                  </a:cubicBezTo>
                  <a:cubicBezTo>
                    <a:pt x="27174" y="1203"/>
                    <a:pt x="27245" y="1182"/>
                    <a:pt x="27339" y="1182"/>
                  </a:cubicBezTo>
                  <a:close/>
                  <a:moveTo>
                    <a:pt x="8653" y="1078"/>
                  </a:moveTo>
                  <a:cubicBezTo>
                    <a:pt x="9285" y="1078"/>
                    <a:pt x="9860" y="4250"/>
                    <a:pt x="8829" y="4250"/>
                  </a:cubicBezTo>
                  <a:cubicBezTo>
                    <a:pt x="8807" y="4250"/>
                    <a:pt x="8784" y="4248"/>
                    <a:pt x="8761" y="4245"/>
                  </a:cubicBezTo>
                  <a:cubicBezTo>
                    <a:pt x="7625" y="4104"/>
                    <a:pt x="8321" y="1108"/>
                    <a:pt x="8633" y="1079"/>
                  </a:cubicBezTo>
                  <a:cubicBezTo>
                    <a:pt x="8640" y="1079"/>
                    <a:pt x="8647" y="1078"/>
                    <a:pt x="8653" y="1078"/>
                  </a:cubicBezTo>
                  <a:close/>
                  <a:moveTo>
                    <a:pt x="64634" y="1092"/>
                  </a:moveTo>
                  <a:cubicBezTo>
                    <a:pt x="64642" y="1092"/>
                    <a:pt x="64650" y="1092"/>
                    <a:pt x="64659" y="1094"/>
                  </a:cubicBezTo>
                  <a:cubicBezTo>
                    <a:pt x="64971" y="1122"/>
                    <a:pt x="65667" y="4104"/>
                    <a:pt x="64531" y="4245"/>
                  </a:cubicBezTo>
                  <a:cubicBezTo>
                    <a:pt x="64507" y="4248"/>
                    <a:pt x="64485" y="4250"/>
                    <a:pt x="64463" y="4250"/>
                  </a:cubicBezTo>
                  <a:cubicBezTo>
                    <a:pt x="63433" y="4250"/>
                    <a:pt x="64004" y="1092"/>
                    <a:pt x="64634" y="1092"/>
                  </a:cubicBezTo>
                  <a:close/>
                  <a:moveTo>
                    <a:pt x="14804" y="3059"/>
                  </a:moveTo>
                  <a:cubicBezTo>
                    <a:pt x="15352" y="3059"/>
                    <a:pt x="16197" y="4048"/>
                    <a:pt x="15377" y="4586"/>
                  </a:cubicBezTo>
                  <a:cubicBezTo>
                    <a:pt x="15300" y="4638"/>
                    <a:pt x="15221" y="4662"/>
                    <a:pt x="15144" y="4662"/>
                  </a:cubicBezTo>
                  <a:cubicBezTo>
                    <a:pt x="14566" y="4662"/>
                    <a:pt x="14050" y="3371"/>
                    <a:pt x="14639" y="3095"/>
                  </a:cubicBezTo>
                  <a:cubicBezTo>
                    <a:pt x="14689" y="3071"/>
                    <a:pt x="14744" y="3059"/>
                    <a:pt x="14804" y="3059"/>
                  </a:cubicBezTo>
                  <a:close/>
                  <a:moveTo>
                    <a:pt x="58484" y="3059"/>
                  </a:moveTo>
                  <a:cubicBezTo>
                    <a:pt x="58545" y="3059"/>
                    <a:pt x="58601" y="3071"/>
                    <a:pt x="58653" y="3095"/>
                  </a:cubicBezTo>
                  <a:cubicBezTo>
                    <a:pt x="59241" y="3371"/>
                    <a:pt x="58726" y="4662"/>
                    <a:pt x="58148" y="4662"/>
                  </a:cubicBezTo>
                  <a:cubicBezTo>
                    <a:pt x="58070" y="4662"/>
                    <a:pt x="57992" y="4638"/>
                    <a:pt x="57914" y="4586"/>
                  </a:cubicBezTo>
                  <a:cubicBezTo>
                    <a:pt x="57094" y="4048"/>
                    <a:pt x="57928" y="3059"/>
                    <a:pt x="58484" y="3059"/>
                  </a:cubicBezTo>
                  <a:close/>
                  <a:moveTo>
                    <a:pt x="4197" y="3598"/>
                  </a:moveTo>
                  <a:cubicBezTo>
                    <a:pt x="4272" y="3598"/>
                    <a:pt x="4346" y="3614"/>
                    <a:pt x="4416" y="3649"/>
                  </a:cubicBezTo>
                  <a:cubicBezTo>
                    <a:pt x="5208" y="4045"/>
                    <a:pt x="4479" y="5293"/>
                    <a:pt x="3840" y="5293"/>
                  </a:cubicBezTo>
                  <a:cubicBezTo>
                    <a:pt x="3723" y="5293"/>
                    <a:pt x="3609" y="5251"/>
                    <a:pt x="3507" y="5154"/>
                  </a:cubicBezTo>
                  <a:cubicBezTo>
                    <a:pt x="2940" y="4600"/>
                    <a:pt x="3604" y="3598"/>
                    <a:pt x="4197" y="3598"/>
                  </a:cubicBezTo>
                  <a:close/>
                  <a:moveTo>
                    <a:pt x="69094" y="3598"/>
                  </a:moveTo>
                  <a:cubicBezTo>
                    <a:pt x="69685" y="3598"/>
                    <a:pt x="70337" y="4600"/>
                    <a:pt x="69770" y="5154"/>
                  </a:cubicBezTo>
                  <a:cubicBezTo>
                    <a:pt x="69671" y="5251"/>
                    <a:pt x="69559" y="5293"/>
                    <a:pt x="69443" y="5293"/>
                  </a:cubicBezTo>
                  <a:cubicBezTo>
                    <a:pt x="68813" y="5293"/>
                    <a:pt x="68083" y="4045"/>
                    <a:pt x="68875" y="3649"/>
                  </a:cubicBezTo>
                  <a:cubicBezTo>
                    <a:pt x="68946" y="3614"/>
                    <a:pt x="69019" y="3598"/>
                    <a:pt x="69094" y="3598"/>
                  </a:cubicBezTo>
                  <a:close/>
                  <a:moveTo>
                    <a:pt x="46974" y="1462"/>
                  </a:moveTo>
                  <a:cubicBezTo>
                    <a:pt x="46982" y="1462"/>
                    <a:pt x="46989" y="1462"/>
                    <a:pt x="46996" y="1463"/>
                  </a:cubicBezTo>
                  <a:cubicBezTo>
                    <a:pt x="47394" y="1505"/>
                    <a:pt x="48274" y="5168"/>
                    <a:pt x="46812" y="5353"/>
                  </a:cubicBezTo>
                  <a:cubicBezTo>
                    <a:pt x="46782" y="5356"/>
                    <a:pt x="46753" y="5358"/>
                    <a:pt x="46726" y="5358"/>
                  </a:cubicBezTo>
                  <a:cubicBezTo>
                    <a:pt x="45393" y="5358"/>
                    <a:pt x="46148" y="1462"/>
                    <a:pt x="46974" y="1462"/>
                  </a:cubicBezTo>
                  <a:close/>
                  <a:moveTo>
                    <a:pt x="26321" y="1476"/>
                  </a:moveTo>
                  <a:cubicBezTo>
                    <a:pt x="27132" y="1476"/>
                    <a:pt x="27882" y="5358"/>
                    <a:pt x="26552" y="5358"/>
                  </a:cubicBezTo>
                  <a:cubicBezTo>
                    <a:pt x="26524" y="5358"/>
                    <a:pt x="26495" y="5356"/>
                    <a:pt x="26466" y="5353"/>
                  </a:cubicBezTo>
                  <a:cubicBezTo>
                    <a:pt x="25018" y="5183"/>
                    <a:pt x="25898" y="1505"/>
                    <a:pt x="26295" y="1477"/>
                  </a:cubicBezTo>
                  <a:cubicBezTo>
                    <a:pt x="26304" y="1476"/>
                    <a:pt x="26312" y="1476"/>
                    <a:pt x="26321" y="1476"/>
                  </a:cubicBezTo>
                  <a:close/>
                  <a:moveTo>
                    <a:pt x="33092" y="3794"/>
                  </a:moveTo>
                  <a:cubicBezTo>
                    <a:pt x="33745" y="3794"/>
                    <a:pt x="34712" y="4578"/>
                    <a:pt x="34019" y="5353"/>
                  </a:cubicBezTo>
                  <a:cubicBezTo>
                    <a:pt x="33914" y="5470"/>
                    <a:pt x="33789" y="5520"/>
                    <a:pt x="33657" y="5520"/>
                  </a:cubicBezTo>
                  <a:cubicBezTo>
                    <a:pt x="33018" y="5520"/>
                    <a:pt x="32212" y="4352"/>
                    <a:pt x="32741" y="3905"/>
                  </a:cubicBezTo>
                  <a:cubicBezTo>
                    <a:pt x="32832" y="3828"/>
                    <a:pt x="32955" y="3794"/>
                    <a:pt x="33092" y="3794"/>
                  </a:cubicBezTo>
                  <a:close/>
                  <a:moveTo>
                    <a:pt x="40191" y="3794"/>
                  </a:moveTo>
                  <a:cubicBezTo>
                    <a:pt x="40326" y="3794"/>
                    <a:pt x="40447" y="3828"/>
                    <a:pt x="40536" y="3905"/>
                  </a:cubicBezTo>
                  <a:cubicBezTo>
                    <a:pt x="41077" y="4352"/>
                    <a:pt x="40264" y="5520"/>
                    <a:pt x="39629" y="5520"/>
                  </a:cubicBezTo>
                  <a:cubicBezTo>
                    <a:pt x="39498" y="5520"/>
                    <a:pt x="39375" y="5470"/>
                    <a:pt x="39272" y="5353"/>
                  </a:cubicBezTo>
                  <a:cubicBezTo>
                    <a:pt x="38580" y="4578"/>
                    <a:pt x="39547" y="3794"/>
                    <a:pt x="40191" y="3794"/>
                  </a:cubicBezTo>
                  <a:close/>
                  <a:moveTo>
                    <a:pt x="19128" y="3893"/>
                  </a:moveTo>
                  <a:cubicBezTo>
                    <a:pt x="19190" y="3893"/>
                    <a:pt x="19251" y="3901"/>
                    <a:pt x="19310" y="3919"/>
                  </a:cubicBezTo>
                  <a:cubicBezTo>
                    <a:pt x="20157" y="4175"/>
                    <a:pt x="19450" y="5869"/>
                    <a:pt x="18751" y="5869"/>
                  </a:cubicBezTo>
                  <a:cubicBezTo>
                    <a:pt x="18676" y="5869"/>
                    <a:pt x="18602" y="5850"/>
                    <a:pt x="18529" y="5807"/>
                  </a:cubicBezTo>
                  <a:lnTo>
                    <a:pt x="18529" y="5821"/>
                  </a:lnTo>
                  <a:cubicBezTo>
                    <a:pt x="17451" y="5204"/>
                    <a:pt x="18357" y="3893"/>
                    <a:pt x="19128" y="3893"/>
                  </a:cubicBezTo>
                  <a:close/>
                  <a:moveTo>
                    <a:pt x="54164" y="3893"/>
                  </a:moveTo>
                  <a:cubicBezTo>
                    <a:pt x="54935" y="3893"/>
                    <a:pt x="55840" y="5203"/>
                    <a:pt x="54762" y="5807"/>
                  </a:cubicBezTo>
                  <a:cubicBezTo>
                    <a:pt x="54688" y="5850"/>
                    <a:pt x="54613" y="5869"/>
                    <a:pt x="54537" y="5869"/>
                  </a:cubicBezTo>
                  <a:cubicBezTo>
                    <a:pt x="53830" y="5869"/>
                    <a:pt x="53135" y="4175"/>
                    <a:pt x="53982" y="3919"/>
                  </a:cubicBezTo>
                  <a:cubicBezTo>
                    <a:pt x="54041" y="3901"/>
                    <a:pt x="54102" y="3893"/>
                    <a:pt x="54164" y="3893"/>
                  </a:cubicBezTo>
                  <a:close/>
                  <a:moveTo>
                    <a:pt x="12920" y="4207"/>
                  </a:moveTo>
                  <a:cubicBezTo>
                    <a:pt x="13778" y="4207"/>
                    <a:pt x="14370" y="5807"/>
                    <a:pt x="13375" y="6006"/>
                  </a:cubicBezTo>
                  <a:cubicBezTo>
                    <a:pt x="13305" y="6021"/>
                    <a:pt x="13238" y="6028"/>
                    <a:pt x="13174" y="6028"/>
                  </a:cubicBezTo>
                  <a:cubicBezTo>
                    <a:pt x="12218" y="6028"/>
                    <a:pt x="12084" y="4418"/>
                    <a:pt x="12736" y="4231"/>
                  </a:cubicBezTo>
                  <a:cubicBezTo>
                    <a:pt x="12798" y="4215"/>
                    <a:pt x="12860" y="4207"/>
                    <a:pt x="12920" y="4207"/>
                  </a:cubicBezTo>
                  <a:close/>
                  <a:moveTo>
                    <a:pt x="60370" y="4207"/>
                  </a:moveTo>
                  <a:cubicBezTo>
                    <a:pt x="60431" y="4207"/>
                    <a:pt x="60493" y="4214"/>
                    <a:pt x="60555" y="4231"/>
                  </a:cubicBezTo>
                  <a:cubicBezTo>
                    <a:pt x="61208" y="4418"/>
                    <a:pt x="61073" y="6028"/>
                    <a:pt x="60117" y="6028"/>
                  </a:cubicBezTo>
                  <a:cubicBezTo>
                    <a:pt x="60054" y="6028"/>
                    <a:pt x="59987" y="6021"/>
                    <a:pt x="59916" y="6006"/>
                  </a:cubicBezTo>
                  <a:cubicBezTo>
                    <a:pt x="58922" y="5794"/>
                    <a:pt x="59513" y="4207"/>
                    <a:pt x="60370" y="4207"/>
                  </a:cubicBezTo>
                  <a:close/>
                  <a:moveTo>
                    <a:pt x="6169" y="4538"/>
                  </a:moveTo>
                  <a:cubicBezTo>
                    <a:pt x="6215" y="4538"/>
                    <a:pt x="6261" y="4544"/>
                    <a:pt x="6305" y="4558"/>
                  </a:cubicBezTo>
                  <a:cubicBezTo>
                    <a:pt x="7134" y="4822"/>
                    <a:pt x="6673" y="6599"/>
                    <a:pt x="5856" y="6599"/>
                  </a:cubicBezTo>
                  <a:cubicBezTo>
                    <a:pt x="5751" y="6599"/>
                    <a:pt x="5639" y="6570"/>
                    <a:pt x="5524" y="6503"/>
                  </a:cubicBezTo>
                  <a:cubicBezTo>
                    <a:pt x="4566" y="5944"/>
                    <a:pt x="5478" y="4538"/>
                    <a:pt x="6169" y="4538"/>
                  </a:cubicBezTo>
                  <a:close/>
                  <a:moveTo>
                    <a:pt x="67120" y="4538"/>
                  </a:moveTo>
                  <a:cubicBezTo>
                    <a:pt x="67800" y="4538"/>
                    <a:pt x="68712" y="5944"/>
                    <a:pt x="67768" y="6503"/>
                  </a:cubicBezTo>
                  <a:cubicBezTo>
                    <a:pt x="67652" y="6570"/>
                    <a:pt x="67541" y="6599"/>
                    <a:pt x="67435" y="6599"/>
                  </a:cubicBezTo>
                  <a:cubicBezTo>
                    <a:pt x="66616" y="6599"/>
                    <a:pt x="66145" y="4822"/>
                    <a:pt x="66987" y="4558"/>
                  </a:cubicBezTo>
                  <a:cubicBezTo>
                    <a:pt x="67030" y="4544"/>
                    <a:pt x="67075" y="4538"/>
                    <a:pt x="67120" y="4538"/>
                  </a:cubicBezTo>
                  <a:close/>
                  <a:moveTo>
                    <a:pt x="10601" y="5004"/>
                  </a:moveTo>
                  <a:cubicBezTo>
                    <a:pt x="11459" y="5004"/>
                    <a:pt x="11978" y="6815"/>
                    <a:pt x="10976" y="7028"/>
                  </a:cubicBezTo>
                  <a:cubicBezTo>
                    <a:pt x="10912" y="7042"/>
                    <a:pt x="10851" y="7048"/>
                    <a:pt x="10794" y="7048"/>
                  </a:cubicBezTo>
                  <a:cubicBezTo>
                    <a:pt x="9819" y="7048"/>
                    <a:pt x="9779" y="5214"/>
                    <a:pt x="10436" y="5026"/>
                  </a:cubicBezTo>
                  <a:cubicBezTo>
                    <a:pt x="10492" y="5011"/>
                    <a:pt x="10547" y="5004"/>
                    <a:pt x="10601" y="5004"/>
                  </a:cubicBezTo>
                  <a:close/>
                  <a:moveTo>
                    <a:pt x="62690" y="5004"/>
                  </a:moveTo>
                  <a:cubicBezTo>
                    <a:pt x="62744" y="5004"/>
                    <a:pt x="62799" y="5011"/>
                    <a:pt x="62855" y="5026"/>
                  </a:cubicBezTo>
                  <a:cubicBezTo>
                    <a:pt x="63512" y="5214"/>
                    <a:pt x="63460" y="7048"/>
                    <a:pt x="62496" y="7048"/>
                  </a:cubicBezTo>
                  <a:cubicBezTo>
                    <a:pt x="62439" y="7048"/>
                    <a:pt x="62379" y="7042"/>
                    <a:pt x="62316" y="7028"/>
                  </a:cubicBezTo>
                  <a:lnTo>
                    <a:pt x="62302" y="7028"/>
                  </a:lnTo>
                  <a:cubicBezTo>
                    <a:pt x="61300" y="6815"/>
                    <a:pt x="61831" y="5004"/>
                    <a:pt x="62690" y="5004"/>
                  </a:cubicBezTo>
                  <a:close/>
                  <a:moveTo>
                    <a:pt x="8292" y="5012"/>
                  </a:moveTo>
                  <a:cubicBezTo>
                    <a:pt x="9237" y="5012"/>
                    <a:pt x="9380" y="7216"/>
                    <a:pt x="8293" y="7216"/>
                  </a:cubicBezTo>
                  <a:cubicBezTo>
                    <a:pt x="8270" y="7216"/>
                    <a:pt x="8246" y="7215"/>
                    <a:pt x="8221" y="7213"/>
                  </a:cubicBezTo>
                  <a:cubicBezTo>
                    <a:pt x="7057" y="7113"/>
                    <a:pt x="7568" y="5012"/>
                    <a:pt x="8292" y="5012"/>
                  </a:cubicBezTo>
                  <a:close/>
                  <a:moveTo>
                    <a:pt x="64999" y="5012"/>
                  </a:moveTo>
                  <a:cubicBezTo>
                    <a:pt x="65723" y="5012"/>
                    <a:pt x="66234" y="7128"/>
                    <a:pt x="65070" y="7213"/>
                  </a:cubicBezTo>
                  <a:cubicBezTo>
                    <a:pt x="65046" y="7215"/>
                    <a:pt x="65022" y="7216"/>
                    <a:pt x="64998" y="7216"/>
                  </a:cubicBezTo>
                  <a:cubicBezTo>
                    <a:pt x="63912" y="7216"/>
                    <a:pt x="64054" y="5012"/>
                    <a:pt x="64999" y="5012"/>
                  </a:cubicBezTo>
                  <a:close/>
                  <a:moveTo>
                    <a:pt x="52083" y="5474"/>
                  </a:moveTo>
                  <a:cubicBezTo>
                    <a:pt x="52834" y="5474"/>
                    <a:pt x="53379" y="6990"/>
                    <a:pt x="52491" y="7454"/>
                  </a:cubicBezTo>
                  <a:cubicBezTo>
                    <a:pt x="52403" y="7501"/>
                    <a:pt x="52316" y="7522"/>
                    <a:pt x="52232" y="7522"/>
                  </a:cubicBezTo>
                  <a:cubicBezTo>
                    <a:pt x="51450" y="7522"/>
                    <a:pt x="50917" y="5673"/>
                    <a:pt x="51994" y="5481"/>
                  </a:cubicBezTo>
                  <a:cubicBezTo>
                    <a:pt x="52024" y="5476"/>
                    <a:pt x="52054" y="5474"/>
                    <a:pt x="52083" y="5474"/>
                  </a:cubicBezTo>
                  <a:close/>
                  <a:moveTo>
                    <a:pt x="21199" y="5486"/>
                  </a:moveTo>
                  <a:cubicBezTo>
                    <a:pt x="21232" y="5486"/>
                    <a:pt x="21264" y="5489"/>
                    <a:pt x="21298" y="5495"/>
                  </a:cubicBezTo>
                  <a:cubicBezTo>
                    <a:pt x="22361" y="5687"/>
                    <a:pt x="21840" y="7522"/>
                    <a:pt x="21050" y="7522"/>
                  </a:cubicBezTo>
                  <a:cubicBezTo>
                    <a:pt x="20965" y="7522"/>
                    <a:pt x="20876" y="7501"/>
                    <a:pt x="20787" y="7454"/>
                  </a:cubicBezTo>
                  <a:lnTo>
                    <a:pt x="20801" y="7454"/>
                  </a:lnTo>
                  <a:cubicBezTo>
                    <a:pt x="19916" y="6992"/>
                    <a:pt x="20453" y="5486"/>
                    <a:pt x="21199" y="5486"/>
                  </a:cubicBezTo>
                  <a:close/>
                  <a:moveTo>
                    <a:pt x="41888" y="5535"/>
                  </a:moveTo>
                  <a:cubicBezTo>
                    <a:pt x="41975" y="5535"/>
                    <a:pt x="42065" y="5549"/>
                    <a:pt x="42155" y="5580"/>
                  </a:cubicBezTo>
                  <a:cubicBezTo>
                    <a:pt x="42872" y="5841"/>
                    <a:pt x="42631" y="7612"/>
                    <a:pt x="41574" y="7612"/>
                  </a:cubicBezTo>
                  <a:cubicBezTo>
                    <a:pt x="41480" y="7612"/>
                    <a:pt x="41381" y="7598"/>
                    <a:pt x="41274" y="7568"/>
                  </a:cubicBezTo>
                  <a:cubicBezTo>
                    <a:pt x="40168" y="7255"/>
                    <a:pt x="40923" y="5535"/>
                    <a:pt x="41888" y="5535"/>
                  </a:cubicBezTo>
                  <a:close/>
                  <a:moveTo>
                    <a:pt x="31424" y="5546"/>
                  </a:moveTo>
                  <a:cubicBezTo>
                    <a:pt x="32373" y="5546"/>
                    <a:pt x="33120" y="7256"/>
                    <a:pt x="32017" y="7568"/>
                  </a:cubicBezTo>
                  <a:cubicBezTo>
                    <a:pt x="31911" y="7598"/>
                    <a:pt x="31811" y="7612"/>
                    <a:pt x="31717" y="7612"/>
                  </a:cubicBezTo>
                  <a:cubicBezTo>
                    <a:pt x="30661" y="7612"/>
                    <a:pt x="30421" y="5842"/>
                    <a:pt x="31151" y="5594"/>
                  </a:cubicBezTo>
                  <a:cubicBezTo>
                    <a:pt x="31243" y="5561"/>
                    <a:pt x="31334" y="5546"/>
                    <a:pt x="31424" y="5546"/>
                  </a:cubicBezTo>
                  <a:close/>
                  <a:moveTo>
                    <a:pt x="23643" y="6446"/>
                  </a:moveTo>
                  <a:cubicBezTo>
                    <a:pt x="23686" y="6446"/>
                    <a:pt x="23727" y="6451"/>
                    <a:pt x="23768" y="6460"/>
                  </a:cubicBezTo>
                  <a:cubicBezTo>
                    <a:pt x="24750" y="6690"/>
                    <a:pt x="24323" y="8834"/>
                    <a:pt x="23350" y="8834"/>
                  </a:cubicBezTo>
                  <a:cubicBezTo>
                    <a:pt x="23241" y="8834"/>
                    <a:pt x="23124" y="8807"/>
                    <a:pt x="23001" y="8746"/>
                  </a:cubicBezTo>
                  <a:cubicBezTo>
                    <a:pt x="21854" y="8180"/>
                    <a:pt x="22836" y="6446"/>
                    <a:pt x="23643" y="6446"/>
                  </a:cubicBezTo>
                  <a:close/>
                  <a:moveTo>
                    <a:pt x="49648" y="6446"/>
                  </a:moveTo>
                  <a:cubicBezTo>
                    <a:pt x="50455" y="6446"/>
                    <a:pt x="51437" y="8180"/>
                    <a:pt x="50290" y="8746"/>
                  </a:cubicBezTo>
                  <a:cubicBezTo>
                    <a:pt x="50166" y="8807"/>
                    <a:pt x="50048" y="8834"/>
                    <a:pt x="49937" y="8834"/>
                  </a:cubicBezTo>
                  <a:cubicBezTo>
                    <a:pt x="48955" y="8834"/>
                    <a:pt x="48528" y="6690"/>
                    <a:pt x="49523" y="6460"/>
                  </a:cubicBezTo>
                  <a:cubicBezTo>
                    <a:pt x="49564" y="6451"/>
                    <a:pt x="49606" y="6446"/>
                    <a:pt x="49648" y="6446"/>
                  </a:cubicBezTo>
                  <a:close/>
                  <a:moveTo>
                    <a:pt x="44495" y="6630"/>
                  </a:moveTo>
                  <a:cubicBezTo>
                    <a:pt x="44575" y="6630"/>
                    <a:pt x="44656" y="6644"/>
                    <a:pt x="44739" y="6673"/>
                  </a:cubicBezTo>
                  <a:cubicBezTo>
                    <a:pt x="45476" y="6924"/>
                    <a:pt x="45297" y="8970"/>
                    <a:pt x="44225" y="8970"/>
                  </a:cubicBezTo>
                  <a:cubicBezTo>
                    <a:pt x="44141" y="8970"/>
                    <a:pt x="44052" y="8958"/>
                    <a:pt x="43958" y="8931"/>
                  </a:cubicBezTo>
                  <a:cubicBezTo>
                    <a:pt x="42843" y="8616"/>
                    <a:pt x="43533" y="6630"/>
                    <a:pt x="44495" y="6630"/>
                  </a:cubicBezTo>
                  <a:close/>
                  <a:moveTo>
                    <a:pt x="28794" y="6630"/>
                  </a:moveTo>
                  <a:cubicBezTo>
                    <a:pt x="29746" y="6630"/>
                    <a:pt x="30448" y="8616"/>
                    <a:pt x="29334" y="8931"/>
                  </a:cubicBezTo>
                  <a:cubicBezTo>
                    <a:pt x="29239" y="8958"/>
                    <a:pt x="29149" y="8970"/>
                    <a:pt x="29065" y="8970"/>
                  </a:cubicBezTo>
                  <a:cubicBezTo>
                    <a:pt x="27994" y="8970"/>
                    <a:pt x="27816" y="6937"/>
                    <a:pt x="28553" y="6673"/>
                  </a:cubicBezTo>
                  <a:cubicBezTo>
                    <a:pt x="28634" y="6644"/>
                    <a:pt x="28715" y="6630"/>
                    <a:pt x="28794" y="6630"/>
                  </a:cubicBezTo>
                  <a:close/>
                  <a:moveTo>
                    <a:pt x="47165" y="6814"/>
                  </a:moveTo>
                  <a:cubicBezTo>
                    <a:pt x="47180" y="6814"/>
                    <a:pt x="47194" y="6814"/>
                    <a:pt x="47209" y="6815"/>
                  </a:cubicBezTo>
                  <a:cubicBezTo>
                    <a:pt x="48047" y="6872"/>
                    <a:pt x="48473" y="9343"/>
                    <a:pt x="47124" y="9357"/>
                  </a:cubicBezTo>
                  <a:cubicBezTo>
                    <a:pt x="47117" y="9357"/>
                    <a:pt x="47109" y="9357"/>
                    <a:pt x="47102" y="9357"/>
                  </a:cubicBezTo>
                  <a:cubicBezTo>
                    <a:pt x="45782" y="9357"/>
                    <a:pt x="46099" y="6814"/>
                    <a:pt x="47165" y="6814"/>
                  </a:cubicBezTo>
                  <a:close/>
                  <a:moveTo>
                    <a:pt x="26126" y="6814"/>
                  </a:moveTo>
                  <a:cubicBezTo>
                    <a:pt x="27192" y="6814"/>
                    <a:pt x="27495" y="9357"/>
                    <a:pt x="26189" y="9357"/>
                  </a:cubicBezTo>
                  <a:cubicBezTo>
                    <a:pt x="26182" y="9357"/>
                    <a:pt x="26175" y="9357"/>
                    <a:pt x="26168" y="9357"/>
                  </a:cubicBezTo>
                  <a:lnTo>
                    <a:pt x="26168" y="9371"/>
                  </a:lnTo>
                  <a:cubicBezTo>
                    <a:pt x="24819" y="9343"/>
                    <a:pt x="25245" y="6886"/>
                    <a:pt x="26082" y="6815"/>
                  </a:cubicBezTo>
                  <a:cubicBezTo>
                    <a:pt x="26097" y="6814"/>
                    <a:pt x="26112" y="6814"/>
                    <a:pt x="26126" y="6814"/>
                  </a:cubicBezTo>
                  <a:close/>
                  <a:moveTo>
                    <a:pt x="1" y="0"/>
                  </a:moveTo>
                  <a:cubicBezTo>
                    <a:pt x="1" y="0"/>
                    <a:pt x="1122" y="7170"/>
                    <a:pt x="7852" y="7809"/>
                  </a:cubicBezTo>
                  <a:cubicBezTo>
                    <a:pt x="8180" y="7840"/>
                    <a:pt x="8500" y="7854"/>
                    <a:pt x="8810" y="7854"/>
                  </a:cubicBezTo>
                  <a:cubicBezTo>
                    <a:pt x="13657" y="7854"/>
                    <a:pt x="16328" y="4331"/>
                    <a:pt x="16328" y="4331"/>
                  </a:cubicBezTo>
                  <a:cubicBezTo>
                    <a:pt x="16328" y="4331"/>
                    <a:pt x="19580" y="10578"/>
                    <a:pt x="26366" y="10578"/>
                  </a:cubicBezTo>
                  <a:cubicBezTo>
                    <a:pt x="33366" y="10578"/>
                    <a:pt x="36333" y="3436"/>
                    <a:pt x="36646" y="2641"/>
                  </a:cubicBezTo>
                  <a:cubicBezTo>
                    <a:pt x="36944" y="3436"/>
                    <a:pt x="39925" y="10578"/>
                    <a:pt x="46925" y="10578"/>
                  </a:cubicBezTo>
                  <a:cubicBezTo>
                    <a:pt x="53698" y="10578"/>
                    <a:pt x="56949" y="4331"/>
                    <a:pt x="56949" y="4331"/>
                  </a:cubicBezTo>
                  <a:cubicBezTo>
                    <a:pt x="56949" y="4331"/>
                    <a:pt x="59633" y="7854"/>
                    <a:pt x="64469" y="7854"/>
                  </a:cubicBezTo>
                  <a:cubicBezTo>
                    <a:pt x="64779" y="7854"/>
                    <a:pt x="65098" y="7840"/>
                    <a:pt x="65425" y="7809"/>
                  </a:cubicBezTo>
                  <a:cubicBezTo>
                    <a:pt x="72169" y="7170"/>
                    <a:pt x="73291" y="0"/>
                    <a:pt x="73291" y="0"/>
                  </a:cubicBezTo>
                  <a:close/>
                </a:path>
              </a:pathLst>
            </a:custGeom>
            <a:solidFill>
              <a:srgbClr val="FFC3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1874800" y="1005350"/>
              <a:ext cx="454350" cy="455075"/>
            </a:xfrm>
            <a:custGeom>
              <a:rect b="b" l="l" r="r" t="t"/>
              <a:pathLst>
                <a:path extrusionOk="0" h="18203" w="18174">
                  <a:moveTo>
                    <a:pt x="0" y="0"/>
                  </a:moveTo>
                  <a:lnTo>
                    <a:pt x="0" y="11898"/>
                  </a:lnTo>
                  <a:lnTo>
                    <a:pt x="1221" y="11898"/>
                  </a:lnTo>
                  <a:cubicBezTo>
                    <a:pt x="1207" y="11572"/>
                    <a:pt x="1349" y="11259"/>
                    <a:pt x="1590" y="11046"/>
                  </a:cubicBezTo>
                  <a:cubicBezTo>
                    <a:pt x="1732" y="10933"/>
                    <a:pt x="1889" y="10847"/>
                    <a:pt x="2073" y="10833"/>
                  </a:cubicBezTo>
                  <a:cubicBezTo>
                    <a:pt x="2073" y="10833"/>
                    <a:pt x="1619" y="8065"/>
                    <a:pt x="2031" y="6787"/>
                  </a:cubicBezTo>
                  <a:cubicBezTo>
                    <a:pt x="2173" y="6332"/>
                    <a:pt x="2570" y="6006"/>
                    <a:pt x="3039" y="5949"/>
                  </a:cubicBezTo>
                  <a:cubicBezTo>
                    <a:pt x="3039" y="5949"/>
                    <a:pt x="2726" y="4998"/>
                    <a:pt x="3961" y="4813"/>
                  </a:cubicBezTo>
                  <a:cubicBezTo>
                    <a:pt x="4520" y="4727"/>
                    <a:pt x="5036" y="4695"/>
                    <a:pt x="5509" y="4695"/>
                  </a:cubicBezTo>
                  <a:cubicBezTo>
                    <a:pt x="6429" y="4695"/>
                    <a:pt x="7185" y="4814"/>
                    <a:pt x="7767" y="4870"/>
                  </a:cubicBezTo>
                  <a:cubicBezTo>
                    <a:pt x="8973" y="4969"/>
                    <a:pt x="10393" y="5197"/>
                    <a:pt x="10478" y="6318"/>
                  </a:cubicBezTo>
                  <a:cubicBezTo>
                    <a:pt x="10521" y="7014"/>
                    <a:pt x="10038" y="8136"/>
                    <a:pt x="9101" y="8192"/>
                  </a:cubicBezTo>
                  <a:cubicBezTo>
                    <a:pt x="9442" y="9385"/>
                    <a:pt x="10152" y="12367"/>
                    <a:pt x="9186" y="13971"/>
                  </a:cubicBezTo>
                  <a:cubicBezTo>
                    <a:pt x="8775" y="14653"/>
                    <a:pt x="8107" y="15135"/>
                    <a:pt x="7326" y="15291"/>
                  </a:cubicBezTo>
                  <a:lnTo>
                    <a:pt x="7326" y="16811"/>
                  </a:lnTo>
                  <a:cubicBezTo>
                    <a:pt x="8775" y="16853"/>
                    <a:pt x="10194" y="17322"/>
                    <a:pt x="11387" y="18145"/>
                  </a:cubicBezTo>
                  <a:lnTo>
                    <a:pt x="11401" y="18202"/>
                  </a:lnTo>
                  <a:cubicBezTo>
                    <a:pt x="11657" y="18117"/>
                    <a:pt x="11927" y="18046"/>
                    <a:pt x="12196" y="18017"/>
                  </a:cubicBezTo>
                  <a:lnTo>
                    <a:pt x="12324" y="18046"/>
                  </a:lnTo>
                  <a:lnTo>
                    <a:pt x="12466" y="17350"/>
                  </a:lnTo>
                  <a:cubicBezTo>
                    <a:pt x="11714" y="17180"/>
                    <a:pt x="11032" y="16882"/>
                    <a:pt x="10720" y="16583"/>
                  </a:cubicBezTo>
                  <a:cubicBezTo>
                    <a:pt x="10209" y="16101"/>
                    <a:pt x="10265" y="14553"/>
                    <a:pt x="10564" y="13133"/>
                  </a:cubicBezTo>
                  <a:cubicBezTo>
                    <a:pt x="10748" y="12225"/>
                    <a:pt x="11046" y="11387"/>
                    <a:pt x="11359" y="10918"/>
                  </a:cubicBezTo>
                  <a:cubicBezTo>
                    <a:pt x="11775" y="10302"/>
                    <a:pt x="12526" y="10057"/>
                    <a:pt x="13300" y="10057"/>
                  </a:cubicBezTo>
                  <a:cubicBezTo>
                    <a:pt x="13792" y="10057"/>
                    <a:pt x="14293" y="10157"/>
                    <a:pt x="14724" y="10322"/>
                  </a:cubicBezTo>
                  <a:cubicBezTo>
                    <a:pt x="14425" y="9854"/>
                    <a:pt x="14596" y="9215"/>
                    <a:pt x="15107" y="8959"/>
                  </a:cubicBezTo>
                  <a:cubicBezTo>
                    <a:pt x="15274" y="8856"/>
                    <a:pt x="15451" y="8812"/>
                    <a:pt x="15628" y="8812"/>
                  </a:cubicBezTo>
                  <a:cubicBezTo>
                    <a:pt x="16401" y="8812"/>
                    <a:pt x="17185" y="9648"/>
                    <a:pt x="17208" y="10052"/>
                  </a:cubicBezTo>
                  <a:lnTo>
                    <a:pt x="17208" y="10138"/>
                  </a:lnTo>
                  <a:lnTo>
                    <a:pt x="18174" y="10138"/>
                  </a:lnTo>
                  <a:lnTo>
                    <a:pt x="18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181825" y="1439100"/>
              <a:ext cx="37650" cy="28450"/>
            </a:xfrm>
            <a:custGeom>
              <a:rect b="b" l="l" r="r" t="t"/>
              <a:pathLst>
                <a:path extrusionOk="0" h="1138" w="1506">
                  <a:moveTo>
                    <a:pt x="185" y="0"/>
                  </a:moveTo>
                  <a:lnTo>
                    <a:pt x="29" y="696"/>
                  </a:lnTo>
                  <a:lnTo>
                    <a:pt x="1" y="824"/>
                  </a:lnTo>
                  <a:cubicBezTo>
                    <a:pt x="1" y="824"/>
                    <a:pt x="92" y="1138"/>
                    <a:pt x="690" y="1138"/>
                  </a:cubicBezTo>
                  <a:cubicBezTo>
                    <a:pt x="715" y="1138"/>
                    <a:pt x="741" y="1137"/>
                    <a:pt x="767" y="1136"/>
                  </a:cubicBezTo>
                  <a:cubicBezTo>
                    <a:pt x="1449" y="1108"/>
                    <a:pt x="1392" y="809"/>
                    <a:pt x="1392" y="809"/>
                  </a:cubicBezTo>
                  <a:lnTo>
                    <a:pt x="1506" y="128"/>
                  </a:lnTo>
                  <a:lnTo>
                    <a:pt x="1506" y="128"/>
                  </a:lnTo>
                  <a:cubicBezTo>
                    <a:pt x="1451" y="130"/>
                    <a:pt x="1395" y="131"/>
                    <a:pt x="1340" y="131"/>
                  </a:cubicBezTo>
                  <a:cubicBezTo>
                    <a:pt x="952" y="131"/>
                    <a:pt x="558" y="87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111900" y="1455775"/>
              <a:ext cx="216900" cy="214050"/>
            </a:xfrm>
            <a:custGeom>
              <a:rect b="b" l="l" r="r" t="t"/>
              <a:pathLst>
                <a:path extrusionOk="0" h="8562" w="8676">
                  <a:moveTo>
                    <a:pt x="2712" y="0"/>
                  </a:moveTo>
                  <a:cubicBezTo>
                    <a:pt x="2443" y="43"/>
                    <a:pt x="2173" y="100"/>
                    <a:pt x="1917" y="185"/>
                  </a:cubicBezTo>
                  <a:cubicBezTo>
                    <a:pt x="1193" y="426"/>
                    <a:pt x="554" y="881"/>
                    <a:pt x="114" y="1505"/>
                  </a:cubicBezTo>
                  <a:lnTo>
                    <a:pt x="1" y="1534"/>
                  </a:lnTo>
                  <a:cubicBezTo>
                    <a:pt x="270" y="2528"/>
                    <a:pt x="483" y="3550"/>
                    <a:pt x="625" y="4572"/>
                  </a:cubicBezTo>
                  <a:cubicBezTo>
                    <a:pt x="455" y="5623"/>
                    <a:pt x="284" y="6915"/>
                    <a:pt x="171" y="8391"/>
                  </a:cubicBezTo>
                  <a:lnTo>
                    <a:pt x="171" y="8562"/>
                  </a:lnTo>
                  <a:lnTo>
                    <a:pt x="8676" y="8562"/>
                  </a:lnTo>
                  <a:lnTo>
                    <a:pt x="8676" y="7596"/>
                  </a:lnTo>
                  <a:lnTo>
                    <a:pt x="8434" y="7596"/>
                  </a:lnTo>
                  <a:cubicBezTo>
                    <a:pt x="8434" y="7596"/>
                    <a:pt x="7852" y="3223"/>
                    <a:pt x="7043" y="1662"/>
                  </a:cubicBezTo>
                  <a:cubicBezTo>
                    <a:pt x="6302" y="206"/>
                    <a:pt x="4462" y="156"/>
                    <a:pt x="4216" y="156"/>
                  </a:cubicBezTo>
                  <a:cubicBezTo>
                    <a:pt x="4198" y="156"/>
                    <a:pt x="4189" y="157"/>
                    <a:pt x="4189" y="157"/>
                  </a:cubicBezTo>
                  <a:cubicBezTo>
                    <a:pt x="4189" y="157"/>
                    <a:pt x="4246" y="441"/>
                    <a:pt x="3564" y="469"/>
                  </a:cubicBezTo>
                  <a:cubicBezTo>
                    <a:pt x="3538" y="470"/>
                    <a:pt x="3512" y="471"/>
                    <a:pt x="3487" y="471"/>
                  </a:cubicBezTo>
                  <a:cubicBezTo>
                    <a:pt x="2889" y="471"/>
                    <a:pt x="2798" y="157"/>
                    <a:pt x="2798" y="157"/>
                  </a:cubicBezTo>
                  <a:lnTo>
                    <a:pt x="2840" y="29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130000" y="1287875"/>
              <a:ext cx="175375" cy="154500"/>
            </a:xfrm>
            <a:custGeom>
              <a:rect b="b" l="l" r="r" t="t"/>
              <a:pathLst>
                <a:path extrusionOk="0" h="6180" w="7015">
                  <a:moveTo>
                    <a:pt x="3593" y="1"/>
                  </a:moveTo>
                  <a:lnTo>
                    <a:pt x="3593" y="1"/>
                  </a:lnTo>
                  <a:cubicBezTo>
                    <a:pt x="2499" y="1506"/>
                    <a:pt x="356" y="1832"/>
                    <a:pt x="356" y="1832"/>
                  </a:cubicBezTo>
                  <a:cubicBezTo>
                    <a:pt x="57" y="3238"/>
                    <a:pt x="1" y="4800"/>
                    <a:pt x="512" y="5282"/>
                  </a:cubicBezTo>
                  <a:cubicBezTo>
                    <a:pt x="824" y="5581"/>
                    <a:pt x="1491" y="5879"/>
                    <a:pt x="2258" y="6049"/>
                  </a:cubicBezTo>
                  <a:cubicBezTo>
                    <a:pt x="2631" y="6136"/>
                    <a:pt x="3025" y="6180"/>
                    <a:pt x="3413" y="6180"/>
                  </a:cubicBezTo>
                  <a:cubicBezTo>
                    <a:pt x="3468" y="6180"/>
                    <a:pt x="3524" y="6179"/>
                    <a:pt x="3579" y="6177"/>
                  </a:cubicBezTo>
                  <a:cubicBezTo>
                    <a:pt x="4430" y="6149"/>
                    <a:pt x="5169" y="5850"/>
                    <a:pt x="5467" y="5140"/>
                  </a:cubicBezTo>
                  <a:cubicBezTo>
                    <a:pt x="5467" y="5140"/>
                    <a:pt x="5694" y="5254"/>
                    <a:pt x="5960" y="5254"/>
                  </a:cubicBezTo>
                  <a:cubicBezTo>
                    <a:pt x="6226" y="5254"/>
                    <a:pt x="6532" y="5140"/>
                    <a:pt x="6688" y="4686"/>
                  </a:cubicBezTo>
                  <a:cubicBezTo>
                    <a:pt x="7014" y="3706"/>
                    <a:pt x="6376" y="3394"/>
                    <a:pt x="6106" y="3309"/>
                  </a:cubicBezTo>
                  <a:cubicBezTo>
                    <a:pt x="6035" y="3295"/>
                    <a:pt x="5992" y="3281"/>
                    <a:pt x="5992" y="3281"/>
                  </a:cubicBezTo>
                  <a:cubicBezTo>
                    <a:pt x="3380" y="2471"/>
                    <a:pt x="3593" y="1"/>
                    <a:pt x="3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00450" y="1387275"/>
              <a:ext cx="57175" cy="54925"/>
            </a:xfrm>
            <a:custGeom>
              <a:rect b="b" l="l" r="r" t="t"/>
              <a:pathLst>
                <a:path extrusionOk="0" h="2197" w="2287">
                  <a:moveTo>
                    <a:pt x="157" y="0"/>
                  </a:moveTo>
                  <a:lnTo>
                    <a:pt x="0" y="1661"/>
                  </a:lnTo>
                  <a:cubicBezTo>
                    <a:pt x="0" y="1661"/>
                    <a:pt x="535" y="2196"/>
                    <a:pt x="1218" y="2196"/>
                  </a:cubicBezTo>
                  <a:cubicBezTo>
                    <a:pt x="1298" y="2196"/>
                    <a:pt x="1379" y="2189"/>
                    <a:pt x="1463" y="2173"/>
                  </a:cubicBezTo>
                  <a:cubicBezTo>
                    <a:pt x="2272" y="2031"/>
                    <a:pt x="2286" y="1534"/>
                    <a:pt x="2286" y="1534"/>
                  </a:cubicBezTo>
                  <a:lnTo>
                    <a:pt x="2286" y="29"/>
                  </a:lnTo>
                  <a:cubicBezTo>
                    <a:pt x="1961" y="102"/>
                    <a:pt x="1627" y="137"/>
                    <a:pt x="1291" y="137"/>
                  </a:cubicBezTo>
                  <a:cubicBezTo>
                    <a:pt x="910" y="137"/>
                    <a:pt x="527" y="91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1904600" y="1179925"/>
              <a:ext cx="223650" cy="210800"/>
            </a:xfrm>
            <a:custGeom>
              <a:rect b="b" l="l" r="r" t="t"/>
              <a:pathLst>
                <a:path extrusionOk="0" h="8432" w="8946">
                  <a:moveTo>
                    <a:pt x="4050" y="0"/>
                  </a:moveTo>
                  <a:cubicBezTo>
                    <a:pt x="3616" y="0"/>
                    <a:pt x="3141" y="48"/>
                    <a:pt x="2642" y="230"/>
                  </a:cubicBezTo>
                  <a:cubicBezTo>
                    <a:pt x="2642" y="230"/>
                    <a:pt x="3465" y="3055"/>
                    <a:pt x="1563" y="4404"/>
                  </a:cubicBezTo>
                  <a:cubicBezTo>
                    <a:pt x="1563" y="4404"/>
                    <a:pt x="1351" y="3848"/>
                    <a:pt x="915" y="3848"/>
                  </a:cubicBezTo>
                  <a:cubicBezTo>
                    <a:pt x="899" y="3848"/>
                    <a:pt x="883" y="3849"/>
                    <a:pt x="867" y="3850"/>
                  </a:cubicBezTo>
                  <a:cubicBezTo>
                    <a:pt x="697" y="3864"/>
                    <a:pt x="526" y="3935"/>
                    <a:pt x="398" y="4063"/>
                  </a:cubicBezTo>
                  <a:cubicBezTo>
                    <a:pt x="143" y="4276"/>
                    <a:pt x="1" y="4589"/>
                    <a:pt x="15" y="4915"/>
                  </a:cubicBezTo>
                  <a:cubicBezTo>
                    <a:pt x="15" y="5508"/>
                    <a:pt x="430" y="6124"/>
                    <a:pt x="1130" y="6124"/>
                  </a:cubicBezTo>
                  <a:cubicBezTo>
                    <a:pt x="1218" y="6124"/>
                    <a:pt x="1310" y="6114"/>
                    <a:pt x="1406" y="6094"/>
                  </a:cubicBezTo>
                  <a:cubicBezTo>
                    <a:pt x="1406" y="6094"/>
                    <a:pt x="2173" y="7627"/>
                    <a:pt x="3437" y="8124"/>
                  </a:cubicBezTo>
                  <a:cubicBezTo>
                    <a:pt x="3621" y="8195"/>
                    <a:pt x="3792" y="8252"/>
                    <a:pt x="3991" y="8294"/>
                  </a:cubicBezTo>
                  <a:cubicBezTo>
                    <a:pt x="4361" y="8385"/>
                    <a:pt x="4744" y="8431"/>
                    <a:pt x="5125" y="8431"/>
                  </a:cubicBezTo>
                  <a:cubicBezTo>
                    <a:pt x="5461" y="8431"/>
                    <a:pt x="5795" y="8396"/>
                    <a:pt x="6120" y="8323"/>
                  </a:cubicBezTo>
                  <a:cubicBezTo>
                    <a:pt x="6901" y="8152"/>
                    <a:pt x="7583" y="7670"/>
                    <a:pt x="7994" y="6988"/>
                  </a:cubicBezTo>
                  <a:cubicBezTo>
                    <a:pt x="8946" y="5384"/>
                    <a:pt x="8250" y="2402"/>
                    <a:pt x="7895" y="1209"/>
                  </a:cubicBezTo>
                  <a:cubicBezTo>
                    <a:pt x="7810" y="869"/>
                    <a:pt x="7739" y="670"/>
                    <a:pt x="7739" y="670"/>
                  </a:cubicBezTo>
                  <a:lnTo>
                    <a:pt x="7725" y="641"/>
                  </a:lnTo>
                  <a:cubicBezTo>
                    <a:pt x="7630" y="684"/>
                    <a:pt x="7519" y="703"/>
                    <a:pt x="7399" y="703"/>
                  </a:cubicBezTo>
                  <a:cubicBezTo>
                    <a:pt x="6767" y="703"/>
                    <a:pt x="5876" y="188"/>
                    <a:pt x="5637" y="45"/>
                  </a:cubicBezTo>
                  <a:cubicBezTo>
                    <a:pt x="5513" y="63"/>
                    <a:pt x="5388" y="71"/>
                    <a:pt x="5263" y="71"/>
                  </a:cubicBezTo>
                  <a:cubicBezTo>
                    <a:pt x="5090" y="71"/>
                    <a:pt x="4916" y="56"/>
                    <a:pt x="4743" y="31"/>
                  </a:cubicBezTo>
                  <a:cubicBezTo>
                    <a:pt x="4528" y="16"/>
                    <a:pt x="4296" y="0"/>
                    <a:pt x="40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1915250" y="1122875"/>
              <a:ext cx="222575" cy="167150"/>
            </a:xfrm>
            <a:custGeom>
              <a:rect b="b" l="l" r="r" t="t"/>
              <a:pathLst>
                <a:path extrusionOk="0" h="6686" w="8903">
                  <a:moveTo>
                    <a:pt x="3888" y="1"/>
                  </a:moveTo>
                  <a:cubicBezTo>
                    <a:pt x="3413" y="1"/>
                    <a:pt x="2893" y="30"/>
                    <a:pt x="2329" y="112"/>
                  </a:cubicBezTo>
                  <a:cubicBezTo>
                    <a:pt x="1108" y="297"/>
                    <a:pt x="1421" y="1248"/>
                    <a:pt x="1421" y="1248"/>
                  </a:cubicBezTo>
                  <a:cubicBezTo>
                    <a:pt x="938" y="1305"/>
                    <a:pt x="540" y="1631"/>
                    <a:pt x="398" y="2086"/>
                  </a:cubicBezTo>
                  <a:cubicBezTo>
                    <a:pt x="1" y="3378"/>
                    <a:pt x="441" y="6132"/>
                    <a:pt x="441" y="6132"/>
                  </a:cubicBezTo>
                  <a:cubicBezTo>
                    <a:pt x="452" y="6132"/>
                    <a:pt x="463" y="6131"/>
                    <a:pt x="474" y="6131"/>
                  </a:cubicBezTo>
                  <a:cubicBezTo>
                    <a:pt x="920" y="6131"/>
                    <a:pt x="1137" y="6686"/>
                    <a:pt x="1137" y="6686"/>
                  </a:cubicBezTo>
                  <a:cubicBezTo>
                    <a:pt x="3039" y="5337"/>
                    <a:pt x="2216" y="2512"/>
                    <a:pt x="2216" y="2512"/>
                  </a:cubicBezTo>
                  <a:cubicBezTo>
                    <a:pt x="2697" y="2337"/>
                    <a:pt x="3157" y="2286"/>
                    <a:pt x="3579" y="2286"/>
                  </a:cubicBezTo>
                  <a:cubicBezTo>
                    <a:pt x="3841" y="2286"/>
                    <a:pt x="4088" y="2305"/>
                    <a:pt x="4317" y="2327"/>
                  </a:cubicBezTo>
                  <a:cubicBezTo>
                    <a:pt x="4481" y="2351"/>
                    <a:pt x="4645" y="2361"/>
                    <a:pt x="4809" y="2361"/>
                  </a:cubicBezTo>
                  <a:cubicBezTo>
                    <a:pt x="4943" y="2361"/>
                    <a:pt x="5077" y="2354"/>
                    <a:pt x="5211" y="2341"/>
                  </a:cubicBezTo>
                  <a:cubicBezTo>
                    <a:pt x="5449" y="2484"/>
                    <a:pt x="6336" y="2986"/>
                    <a:pt x="6967" y="2986"/>
                  </a:cubicBezTo>
                  <a:cubicBezTo>
                    <a:pt x="7089" y="2986"/>
                    <a:pt x="7202" y="2967"/>
                    <a:pt x="7299" y="2923"/>
                  </a:cubicBezTo>
                  <a:lnTo>
                    <a:pt x="7313" y="2952"/>
                  </a:lnTo>
                  <a:cubicBezTo>
                    <a:pt x="7313" y="2952"/>
                    <a:pt x="7384" y="3151"/>
                    <a:pt x="7469" y="3491"/>
                  </a:cubicBezTo>
                  <a:cubicBezTo>
                    <a:pt x="8406" y="3435"/>
                    <a:pt x="8903" y="2313"/>
                    <a:pt x="8846" y="1617"/>
                  </a:cubicBezTo>
                  <a:cubicBezTo>
                    <a:pt x="8775" y="496"/>
                    <a:pt x="7341" y="283"/>
                    <a:pt x="6149" y="169"/>
                  </a:cubicBezTo>
                  <a:cubicBezTo>
                    <a:pt x="5567" y="113"/>
                    <a:pt x="4812" y="1"/>
                    <a:pt x="3888" y="1"/>
                  </a:cubicBez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38875" y="1225625"/>
              <a:ext cx="166150" cy="144975"/>
            </a:xfrm>
            <a:custGeom>
              <a:rect b="b" l="l" r="r" t="t"/>
              <a:pathLst>
                <a:path extrusionOk="0" h="5799" w="6646">
                  <a:moveTo>
                    <a:pt x="5057" y="1"/>
                  </a:moveTo>
                  <a:cubicBezTo>
                    <a:pt x="4878" y="1"/>
                    <a:pt x="4699" y="45"/>
                    <a:pt x="4530" y="148"/>
                  </a:cubicBezTo>
                  <a:cubicBezTo>
                    <a:pt x="4033" y="404"/>
                    <a:pt x="3848" y="1043"/>
                    <a:pt x="4161" y="1511"/>
                  </a:cubicBezTo>
                  <a:cubicBezTo>
                    <a:pt x="3730" y="1346"/>
                    <a:pt x="3229" y="1246"/>
                    <a:pt x="2737" y="1246"/>
                  </a:cubicBezTo>
                  <a:cubicBezTo>
                    <a:pt x="1963" y="1246"/>
                    <a:pt x="1212" y="1491"/>
                    <a:pt x="796" y="2107"/>
                  </a:cubicBezTo>
                  <a:cubicBezTo>
                    <a:pt x="483" y="2576"/>
                    <a:pt x="185" y="3414"/>
                    <a:pt x="1" y="4322"/>
                  </a:cubicBezTo>
                  <a:cubicBezTo>
                    <a:pt x="1" y="4322"/>
                    <a:pt x="2144" y="3996"/>
                    <a:pt x="3238" y="2491"/>
                  </a:cubicBezTo>
                  <a:lnTo>
                    <a:pt x="3238" y="2491"/>
                  </a:lnTo>
                  <a:cubicBezTo>
                    <a:pt x="3238" y="2491"/>
                    <a:pt x="3025" y="4961"/>
                    <a:pt x="5637" y="5771"/>
                  </a:cubicBezTo>
                  <a:cubicBezTo>
                    <a:pt x="5637" y="5771"/>
                    <a:pt x="5694" y="5785"/>
                    <a:pt x="5751" y="5799"/>
                  </a:cubicBezTo>
                  <a:cubicBezTo>
                    <a:pt x="6418" y="3783"/>
                    <a:pt x="5950" y="2846"/>
                    <a:pt x="5580" y="2448"/>
                  </a:cubicBezTo>
                  <a:lnTo>
                    <a:pt x="5651" y="2377"/>
                  </a:lnTo>
                  <a:cubicBezTo>
                    <a:pt x="5651" y="2377"/>
                    <a:pt x="6645" y="2292"/>
                    <a:pt x="6645" y="1327"/>
                  </a:cubicBezTo>
                  <a:lnTo>
                    <a:pt x="6645" y="1241"/>
                  </a:lnTo>
                  <a:cubicBezTo>
                    <a:pt x="6622" y="837"/>
                    <a:pt x="5838" y="1"/>
                    <a:pt x="5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1874450" y="1425600"/>
              <a:ext cx="285400" cy="244225"/>
            </a:xfrm>
            <a:custGeom>
              <a:rect b="b" l="l" r="r" t="t"/>
              <a:pathLst>
                <a:path extrusionOk="0" h="9769" w="11416">
                  <a:moveTo>
                    <a:pt x="7326" y="1"/>
                  </a:moveTo>
                  <a:cubicBezTo>
                    <a:pt x="7326" y="1"/>
                    <a:pt x="7312" y="483"/>
                    <a:pt x="6503" y="640"/>
                  </a:cubicBezTo>
                  <a:cubicBezTo>
                    <a:pt x="6421" y="656"/>
                    <a:pt x="6341" y="663"/>
                    <a:pt x="6262" y="663"/>
                  </a:cubicBezTo>
                  <a:cubicBezTo>
                    <a:pt x="5577" y="663"/>
                    <a:pt x="5040" y="114"/>
                    <a:pt x="5040" y="114"/>
                  </a:cubicBezTo>
                  <a:cubicBezTo>
                    <a:pt x="5040" y="114"/>
                    <a:pt x="3422" y="384"/>
                    <a:pt x="1959" y="2244"/>
                  </a:cubicBezTo>
                  <a:cubicBezTo>
                    <a:pt x="398" y="4246"/>
                    <a:pt x="0" y="7469"/>
                    <a:pt x="0" y="7469"/>
                  </a:cubicBezTo>
                  <a:lnTo>
                    <a:pt x="0" y="9769"/>
                  </a:lnTo>
                  <a:lnTo>
                    <a:pt x="9669" y="9769"/>
                  </a:lnTo>
                  <a:lnTo>
                    <a:pt x="9683" y="9584"/>
                  </a:lnTo>
                  <a:cubicBezTo>
                    <a:pt x="9797" y="8122"/>
                    <a:pt x="9953" y="6830"/>
                    <a:pt x="10137" y="5765"/>
                  </a:cubicBezTo>
                  <a:cubicBezTo>
                    <a:pt x="9981" y="4743"/>
                    <a:pt x="9754" y="3735"/>
                    <a:pt x="9484" y="2741"/>
                  </a:cubicBezTo>
                  <a:lnTo>
                    <a:pt x="9598" y="2712"/>
                  </a:lnTo>
                  <a:cubicBezTo>
                    <a:pt x="10052" y="2088"/>
                    <a:pt x="10677" y="1619"/>
                    <a:pt x="11415" y="1392"/>
                  </a:cubicBezTo>
                  <a:lnTo>
                    <a:pt x="11387" y="1335"/>
                  </a:lnTo>
                  <a:cubicBezTo>
                    <a:pt x="10194" y="498"/>
                    <a:pt x="8789" y="29"/>
                    <a:pt x="7326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874450" y="1302800"/>
              <a:ext cx="129925" cy="309875"/>
            </a:xfrm>
            <a:custGeom>
              <a:rect b="b" l="l" r="r" t="t"/>
              <a:pathLst>
                <a:path extrusionOk="0" h="12395" w="5197">
                  <a:moveTo>
                    <a:pt x="0" y="0"/>
                  </a:moveTo>
                  <a:lnTo>
                    <a:pt x="0" y="12395"/>
                  </a:lnTo>
                  <a:cubicBezTo>
                    <a:pt x="0" y="12395"/>
                    <a:pt x="398" y="9172"/>
                    <a:pt x="1959" y="7170"/>
                  </a:cubicBezTo>
                  <a:cubicBezTo>
                    <a:pt x="3422" y="5296"/>
                    <a:pt x="5040" y="5040"/>
                    <a:pt x="5040" y="5040"/>
                  </a:cubicBezTo>
                  <a:lnTo>
                    <a:pt x="5195" y="3393"/>
                  </a:lnTo>
                  <a:lnTo>
                    <a:pt x="5195" y="3393"/>
                  </a:lnTo>
                  <a:cubicBezTo>
                    <a:pt x="5196" y="3393"/>
                    <a:pt x="5196" y="3393"/>
                    <a:pt x="5197" y="3393"/>
                  </a:cubicBezTo>
                  <a:lnTo>
                    <a:pt x="5197" y="3379"/>
                  </a:lnTo>
                  <a:lnTo>
                    <a:pt x="5195" y="3393"/>
                  </a:lnTo>
                  <a:lnTo>
                    <a:pt x="5195" y="3393"/>
                  </a:lnTo>
                  <a:cubicBezTo>
                    <a:pt x="4997" y="3336"/>
                    <a:pt x="4827" y="3280"/>
                    <a:pt x="4643" y="3209"/>
                  </a:cubicBezTo>
                  <a:cubicBezTo>
                    <a:pt x="3379" y="2712"/>
                    <a:pt x="2612" y="1179"/>
                    <a:pt x="2612" y="1179"/>
                  </a:cubicBezTo>
                  <a:cubicBezTo>
                    <a:pt x="2516" y="1199"/>
                    <a:pt x="2424" y="1209"/>
                    <a:pt x="2336" y="1209"/>
                  </a:cubicBezTo>
                  <a:cubicBezTo>
                    <a:pt x="1636" y="1209"/>
                    <a:pt x="1221" y="593"/>
                    <a:pt x="1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2216600" y="1258775"/>
              <a:ext cx="112550" cy="386925"/>
            </a:xfrm>
            <a:custGeom>
              <a:rect b="b" l="l" r="r" t="t"/>
              <a:pathLst>
                <a:path extrusionOk="0" h="15477" w="4502">
                  <a:moveTo>
                    <a:pt x="4502" y="1"/>
                  </a:moveTo>
                  <a:lnTo>
                    <a:pt x="3536" y="15"/>
                  </a:lnTo>
                  <a:cubicBezTo>
                    <a:pt x="3536" y="966"/>
                    <a:pt x="2557" y="1051"/>
                    <a:pt x="2557" y="1051"/>
                  </a:cubicBezTo>
                  <a:lnTo>
                    <a:pt x="2471" y="1136"/>
                  </a:lnTo>
                  <a:cubicBezTo>
                    <a:pt x="2841" y="1534"/>
                    <a:pt x="3309" y="2457"/>
                    <a:pt x="2642" y="4473"/>
                  </a:cubicBezTo>
                  <a:lnTo>
                    <a:pt x="2642" y="4487"/>
                  </a:lnTo>
                  <a:cubicBezTo>
                    <a:pt x="2912" y="4558"/>
                    <a:pt x="3550" y="4870"/>
                    <a:pt x="3224" y="5850"/>
                  </a:cubicBezTo>
                  <a:cubicBezTo>
                    <a:pt x="3065" y="6312"/>
                    <a:pt x="2753" y="6425"/>
                    <a:pt x="2484" y="6425"/>
                  </a:cubicBezTo>
                  <a:cubicBezTo>
                    <a:pt x="2223" y="6425"/>
                    <a:pt x="2003" y="6319"/>
                    <a:pt x="2003" y="6319"/>
                  </a:cubicBezTo>
                  <a:cubicBezTo>
                    <a:pt x="1719" y="7029"/>
                    <a:pt x="966" y="7313"/>
                    <a:pt x="115" y="7341"/>
                  </a:cubicBezTo>
                  <a:lnTo>
                    <a:pt x="1" y="8037"/>
                  </a:lnTo>
                  <a:cubicBezTo>
                    <a:pt x="1" y="8037"/>
                    <a:pt x="10" y="8036"/>
                    <a:pt x="28" y="8036"/>
                  </a:cubicBezTo>
                  <a:cubicBezTo>
                    <a:pt x="274" y="8036"/>
                    <a:pt x="2114" y="8086"/>
                    <a:pt x="2855" y="9542"/>
                  </a:cubicBezTo>
                  <a:cubicBezTo>
                    <a:pt x="3650" y="11103"/>
                    <a:pt x="4246" y="15476"/>
                    <a:pt x="4246" y="15476"/>
                  </a:cubicBezTo>
                  <a:lnTo>
                    <a:pt x="4502" y="15476"/>
                  </a:lnTo>
                  <a:lnTo>
                    <a:pt x="45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789250" y="920875"/>
              <a:ext cx="85575" cy="833800"/>
            </a:xfrm>
            <a:custGeom>
              <a:rect b="b" l="l" r="r" t="t"/>
              <a:pathLst>
                <a:path extrusionOk="0" h="33352" w="3423">
                  <a:moveTo>
                    <a:pt x="0" y="0"/>
                  </a:moveTo>
                  <a:lnTo>
                    <a:pt x="0" y="33351"/>
                  </a:lnTo>
                  <a:lnTo>
                    <a:pt x="3422" y="29958"/>
                  </a:lnTo>
                  <a:lnTo>
                    <a:pt x="3422" y="27658"/>
                  </a:lnTo>
                  <a:lnTo>
                    <a:pt x="3422" y="15277"/>
                  </a:lnTo>
                  <a:lnTo>
                    <a:pt x="3422" y="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789250" y="1669800"/>
              <a:ext cx="625100" cy="84875"/>
            </a:xfrm>
            <a:custGeom>
              <a:rect b="b" l="l" r="r" t="t"/>
              <a:pathLst>
                <a:path extrusionOk="0" h="3395" w="25004">
                  <a:moveTo>
                    <a:pt x="3422" y="1"/>
                  </a:moveTo>
                  <a:lnTo>
                    <a:pt x="0" y="3394"/>
                  </a:lnTo>
                  <a:lnTo>
                    <a:pt x="25003" y="3394"/>
                  </a:lnTo>
                  <a:lnTo>
                    <a:pt x="21596" y="1"/>
                  </a:lnTo>
                  <a:close/>
                </a:path>
              </a:pathLst>
            </a:custGeom>
            <a:solidFill>
              <a:srgbClr val="FFA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2329125" y="920875"/>
              <a:ext cx="85225" cy="833800"/>
            </a:xfrm>
            <a:custGeom>
              <a:rect b="b" l="l" r="r" t="t"/>
              <a:pathLst>
                <a:path extrusionOk="0" h="33352" w="3409">
                  <a:moveTo>
                    <a:pt x="3408" y="0"/>
                  </a:moveTo>
                  <a:lnTo>
                    <a:pt x="1" y="3393"/>
                  </a:lnTo>
                  <a:lnTo>
                    <a:pt x="1" y="13517"/>
                  </a:lnTo>
                  <a:lnTo>
                    <a:pt x="1" y="28992"/>
                  </a:lnTo>
                  <a:lnTo>
                    <a:pt x="1" y="29958"/>
                  </a:lnTo>
                  <a:lnTo>
                    <a:pt x="3408" y="33351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FF9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789250" y="920875"/>
              <a:ext cx="625100" cy="84850"/>
            </a:xfrm>
            <a:custGeom>
              <a:rect b="b" l="l" r="r" t="t"/>
              <a:pathLst>
                <a:path extrusionOk="0" h="3394" w="25004">
                  <a:moveTo>
                    <a:pt x="0" y="0"/>
                  </a:moveTo>
                  <a:lnTo>
                    <a:pt x="3422" y="3393"/>
                  </a:lnTo>
                  <a:lnTo>
                    <a:pt x="21596" y="3393"/>
                  </a:lnTo>
                  <a:lnTo>
                    <a:pt x="25003" y="0"/>
                  </a:lnTo>
                  <a:close/>
                </a:path>
              </a:pathLst>
            </a:custGeom>
            <a:solidFill>
              <a:srgbClr val="FFA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2114375" y="1502950"/>
              <a:ext cx="23850" cy="163950"/>
            </a:xfrm>
            <a:custGeom>
              <a:rect b="b" l="l" r="r" t="t"/>
              <a:pathLst>
                <a:path extrusionOk="0" h="6558" w="954">
                  <a:moveTo>
                    <a:pt x="852" y="0"/>
                  </a:moveTo>
                  <a:cubicBezTo>
                    <a:pt x="813" y="0"/>
                    <a:pt x="774" y="23"/>
                    <a:pt x="768" y="73"/>
                  </a:cubicBezTo>
                  <a:cubicBezTo>
                    <a:pt x="768" y="73"/>
                    <a:pt x="654" y="456"/>
                    <a:pt x="526" y="1067"/>
                  </a:cubicBezTo>
                  <a:cubicBezTo>
                    <a:pt x="398" y="1663"/>
                    <a:pt x="271" y="2458"/>
                    <a:pt x="185" y="3267"/>
                  </a:cubicBezTo>
                  <a:cubicBezTo>
                    <a:pt x="86" y="4062"/>
                    <a:pt x="44" y="4872"/>
                    <a:pt x="15" y="5482"/>
                  </a:cubicBezTo>
                  <a:cubicBezTo>
                    <a:pt x="1" y="6093"/>
                    <a:pt x="15" y="6504"/>
                    <a:pt x="15" y="6504"/>
                  </a:cubicBezTo>
                  <a:cubicBezTo>
                    <a:pt x="22" y="6540"/>
                    <a:pt x="54" y="6558"/>
                    <a:pt x="86" y="6558"/>
                  </a:cubicBezTo>
                  <a:cubicBezTo>
                    <a:pt x="118" y="6558"/>
                    <a:pt x="150" y="6540"/>
                    <a:pt x="157" y="6504"/>
                  </a:cubicBezTo>
                  <a:cubicBezTo>
                    <a:pt x="157" y="6504"/>
                    <a:pt x="228" y="6107"/>
                    <a:pt x="327" y="5511"/>
                  </a:cubicBezTo>
                  <a:cubicBezTo>
                    <a:pt x="427" y="4900"/>
                    <a:pt x="540" y="4105"/>
                    <a:pt x="640" y="3310"/>
                  </a:cubicBezTo>
                  <a:cubicBezTo>
                    <a:pt x="753" y="2515"/>
                    <a:pt x="824" y="1706"/>
                    <a:pt x="867" y="1095"/>
                  </a:cubicBezTo>
                  <a:cubicBezTo>
                    <a:pt x="924" y="499"/>
                    <a:pt x="938" y="87"/>
                    <a:pt x="938" y="87"/>
                  </a:cubicBezTo>
                  <a:lnTo>
                    <a:pt x="938" y="101"/>
                  </a:lnTo>
                  <a:cubicBezTo>
                    <a:pt x="954" y="37"/>
                    <a:pt x="903" y="0"/>
                    <a:pt x="852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2250275" y="1502625"/>
              <a:ext cx="30250" cy="156550"/>
            </a:xfrm>
            <a:custGeom>
              <a:rect b="b" l="l" r="r" t="t"/>
              <a:pathLst>
                <a:path extrusionOk="0" h="6262" w="1210">
                  <a:moveTo>
                    <a:pt x="100" y="0"/>
                  </a:moveTo>
                  <a:cubicBezTo>
                    <a:pt x="50" y="0"/>
                    <a:pt x="1" y="41"/>
                    <a:pt x="17" y="114"/>
                  </a:cubicBezTo>
                  <a:cubicBezTo>
                    <a:pt x="17" y="114"/>
                    <a:pt x="31" y="498"/>
                    <a:pt x="116" y="1080"/>
                  </a:cubicBezTo>
                  <a:cubicBezTo>
                    <a:pt x="202" y="1648"/>
                    <a:pt x="329" y="2414"/>
                    <a:pt x="471" y="3167"/>
                  </a:cubicBezTo>
                  <a:cubicBezTo>
                    <a:pt x="627" y="3933"/>
                    <a:pt x="769" y="4686"/>
                    <a:pt x="883" y="5254"/>
                  </a:cubicBezTo>
                  <a:cubicBezTo>
                    <a:pt x="940" y="5538"/>
                    <a:pt x="982" y="5779"/>
                    <a:pt x="1011" y="5950"/>
                  </a:cubicBezTo>
                  <a:cubicBezTo>
                    <a:pt x="1039" y="6106"/>
                    <a:pt x="1053" y="6205"/>
                    <a:pt x="1053" y="6205"/>
                  </a:cubicBezTo>
                  <a:cubicBezTo>
                    <a:pt x="1068" y="6234"/>
                    <a:pt x="1082" y="6262"/>
                    <a:pt x="1124" y="6262"/>
                  </a:cubicBezTo>
                  <a:cubicBezTo>
                    <a:pt x="1153" y="6262"/>
                    <a:pt x="1195" y="6234"/>
                    <a:pt x="1195" y="6205"/>
                  </a:cubicBezTo>
                  <a:cubicBezTo>
                    <a:pt x="1210" y="5879"/>
                    <a:pt x="1210" y="5552"/>
                    <a:pt x="1195" y="5211"/>
                  </a:cubicBezTo>
                  <a:cubicBezTo>
                    <a:pt x="1153" y="4501"/>
                    <a:pt x="1068" y="3791"/>
                    <a:pt x="940" y="3082"/>
                  </a:cubicBezTo>
                  <a:cubicBezTo>
                    <a:pt x="798" y="2315"/>
                    <a:pt x="627" y="1562"/>
                    <a:pt x="471" y="1009"/>
                  </a:cubicBezTo>
                  <a:cubicBezTo>
                    <a:pt x="315" y="441"/>
                    <a:pt x="187" y="72"/>
                    <a:pt x="187" y="72"/>
                  </a:cubicBezTo>
                  <a:cubicBezTo>
                    <a:pt x="175" y="23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2104925" y="1475250"/>
              <a:ext cx="24050" cy="95900"/>
            </a:xfrm>
            <a:custGeom>
              <a:rect b="b" l="l" r="r" t="t"/>
              <a:pathLst>
                <a:path extrusionOk="0" h="3836" w="962">
                  <a:moveTo>
                    <a:pt x="76" y="1"/>
                  </a:moveTo>
                  <a:cubicBezTo>
                    <a:pt x="37" y="1"/>
                    <a:pt x="1" y="28"/>
                    <a:pt x="10" y="73"/>
                  </a:cubicBezTo>
                  <a:cubicBezTo>
                    <a:pt x="24" y="230"/>
                    <a:pt x="38" y="386"/>
                    <a:pt x="81" y="556"/>
                  </a:cubicBezTo>
                  <a:cubicBezTo>
                    <a:pt x="123" y="712"/>
                    <a:pt x="152" y="854"/>
                    <a:pt x="180" y="1010"/>
                  </a:cubicBezTo>
                  <a:cubicBezTo>
                    <a:pt x="237" y="1323"/>
                    <a:pt x="308" y="1635"/>
                    <a:pt x="379" y="1947"/>
                  </a:cubicBezTo>
                  <a:cubicBezTo>
                    <a:pt x="535" y="2558"/>
                    <a:pt x="691" y="3169"/>
                    <a:pt x="862" y="3793"/>
                  </a:cubicBezTo>
                  <a:cubicBezTo>
                    <a:pt x="862" y="3807"/>
                    <a:pt x="890" y="3822"/>
                    <a:pt x="904" y="3836"/>
                  </a:cubicBezTo>
                  <a:cubicBezTo>
                    <a:pt x="933" y="3836"/>
                    <a:pt x="961" y="3822"/>
                    <a:pt x="961" y="3793"/>
                  </a:cubicBezTo>
                  <a:lnTo>
                    <a:pt x="961" y="3779"/>
                  </a:lnTo>
                  <a:cubicBezTo>
                    <a:pt x="947" y="3140"/>
                    <a:pt x="876" y="2501"/>
                    <a:pt x="734" y="1862"/>
                  </a:cubicBezTo>
                  <a:cubicBezTo>
                    <a:pt x="592" y="1238"/>
                    <a:pt x="393" y="627"/>
                    <a:pt x="138" y="45"/>
                  </a:cubicBezTo>
                  <a:lnTo>
                    <a:pt x="138" y="31"/>
                  </a:lnTo>
                  <a:cubicBezTo>
                    <a:pt x="122" y="10"/>
                    <a:pt x="99" y="1"/>
                    <a:pt x="76" y="1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919150" y="1491050"/>
              <a:ext cx="55475" cy="176050"/>
            </a:xfrm>
            <a:custGeom>
              <a:rect b="b" l="l" r="r" t="t"/>
              <a:pathLst>
                <a:path extrusionOk="0" h="7042" w="2219">
                  <a:moveTo>
                    <a:pt x="2109" y="0"/>
                  </a:moveTo>
                  <a:cubicBezTo>
                    <a:pt x="2072" y="0"/>
                    <a:pt x="2034" y="21"/>
                    <a:pt x="2017" y="66"/>
                  </a:cubicBezTo>
                  <a:cubicBezTo>
                    <a:pt x="2017" y="66"/>
                    <a:pt x="1833" y="478"/>
                    <a:pt x="1591" y="1102"/>
                  </a:cubicBezTo>
                  <a:cubicBezTo>
                    <a:pt x="1478" y="1415"/>
                    <a:pt x="1336" y="1784"/>
                    <a:pt x="1194" y="2182"/>
                  </a:cubicBezTo>
                  <a:cubicBezTo>
                    <a:pt x="1066" y="2593"/>
                    <a:pt x="924" y="3019"/>
                    <a:pt x="796" y="3445"/>
                  </a:cubicBezTo>
                  <a:cubicBezTo>
                    <a:pt x="668" y="3885"/>
                    <a:pt x="555" y="4311"/>
                    <a:pt x="441" y="4723"/>
                  </a:cubicBezTo>
                  <a:cubicBezTo>
                    <a:pt x="342" y="5135"/>
                    <a:pt x="257" y="5518"/>
                    <a:pt x="186" y="5845"/>
                  </a:cubicBezTo>
                  <a:cubicBezTo>
                    <a:pt x="115" y="6185"/>
                    <a:pt x="72" y="6455"/>
                    <a:pt x="44" y="6654"/>
                  </a:cubicBezTo>
                  <a:lnTo>
                    <a:pt x="1" y="6966"/>
                  </a:lnTo>
                  <a:cubicBezTo>
                    <a:pt x="1" y="6995"/>
                    <a:pt x="29" y="7023"/>
                    <a:pt x="58" y="7037"/>
                  </a:cubicBezTo>
                  <a:cubicBezTo>
                    <a:pt x="63" y="7040"/>
                    <a:pt x="69" y="7041"/>
                    <a:pt x="75" y="7041"/>
                  </a:cubicBezTo>
                  <a:cubicBezTo>
                    <a:pt x="101" y="7041"/>
                    <a:pt x="131" y="7018"/>
                    <a:pt x="143" y="6995"/>
                  </a:cubicBezTo>
                  <a:cubicBezTo>
                    <a:pt x="143" y="6995"/>
                    <a:pt x="285" y="6569"/>
                    <a:pt x="498" y="5930"/>
                  </a:cubicBezTo>
                  <a:cubicBezTo>
                    <a:pt x="597" y="5603"/>
                    <a:pt x="725" y="5234"/>
                    <a:pt x="853" y="4837"/>
                  </a:cubicBezTo>
                  <a:lnTo>
                    <a:pt x="1250" y="3587"/>
                  </a:lnTo>
                  <a:cubicBezTo>
                    <a:pt x="1378" y="3147"/>
                    <a:pt x="1492" y="2721"/>
                    <a:pt x="1620" y="2324"/>
                  </a:cubicBezTo>
                  <a:cubicBezTo>
                    <a:pt x="1747" y="1926"/>
                    <a:pt x="1833" y="1528"/>
                    <a:pt x="1932" y="1216"/>
                  </a:cubicBezTo>
                  <a:cubicBezTo>
                    <a:pt x="2102" y="563"/>
                    <a:pt x="2187" y="123"/>
                    <a:pt x="2187" y="123"/>
                  </a:cubicBezTo>
                  <a:lnTo>
                    <a:pt x="2202" y="123"/>
                  </a:lnTo>
                  <a:cubicBezTo>
                    <a:pt x="2219" y="46"/>
                    <a:pt x="2164" y="0"/>
                    <a:pt x="2109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974525" y="1123900"/>
              <a:ext cx="14950" cy="1450"/>
            </a:xfrm>
            <a:custGeom>
              <a:rect b="b" l="l" r="r" t="t"/>
              <a:pathLst>
                <a:path extrusionOk="0" h="58" w="598">
                  <a:moveTo>
                    <a:pt x="1" y="0"/>
                  </a:moveTo>
                  <a:lnTo>
                    <a:pt x="1" y="57"/>
                  </a:lnTo>
                  <a:lnTo>
                    <a:pt x="597" y="57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94325" y="1024500"/>
              <a:ext cx="212275" cy="178575"/>
            </a:xfrm>
            <a:custGeom>
              <a:rect b="b" l="l" r="r" t="t"/>
              <a:pathLst>
                <a:path extrusionOk="0" h="7143" w="8491">
                  <a:moveTo>
                    <a:pt x="4473" y="1"/>
                  </a:moveTo>
                  <a:lnTo>
                    <a:pt x="0" y="3934"/>
                  </a:lnTo>
                  <a:lnTo>
                    <a:pt x="0" y="7142"/>
                  </a:lnTo>
                  <a:lnTo>
                    <a:pt x="1207" y="6149"/>
                  </a:lnTo>
                  <a:cubicBezTo>
                    <a:pt x="1207" y="6106"/>
                    <a:pt x="1221" y="6063"/>
                    <a:pt x="1235" y="6021"/>
                  </a:cubicBezTo>
                  <a:cubicBezTo>
                    <a:pt x="1377" y="5566"/>
                    <a:pt x="1775" y="5240"/>
                    <a:pt x="2258" y="5183"/>
                  </a:cubicBezTo>
                  <a:cubicBezTo>
                    <a:pt x="2229" y="5098"/>
                    <a:pt x="2215" y="5013"/>
                    <a:pt x="2215" y="4928"/>
                  </a:cubicBezTo>
                  <a:cubicBezTo>
                    <a:pt x="2215" y="4629"/>
                    <a:pt x="2357" y="4175"/>
                    <a:pt x="3180" y="4047"/>
                  </a:cubicBezTo>
                  <a:lnTo>
                    <a:pt x="3266" y="4047"/>
                  </a:lnTo>
                  <a:cubicBezTo>
                    <a:pt x="3450" y="4019"/>
                    <a:pt x="3635" y="3990"/>
                    <a:pt x="3805" y="3976"/>
                  </a:cubicBezTo>
                  <a:lnTo>
                    <a:pt x="8491" y="72"/>
                  </a:lnTo>
                  <a:lnTo>
                    <a:pt x="4473" y="15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924475" y="1123550"/>
              <a:ext cx="65000" cy="54325"/>
            </a:xfrm>
            <a:custGeom>
              <a:rect b="b" l="l" r="r" t="t"/>
              <a:pathLst>
                <a:path extrusionOk="0" h="2173" w="2600">
                  <a:moveTo>
                    <a:pt x="2599" y="0"/>
                  </a:moveTo>
                  <a:lnTo>
                    <a:pt x="2580" y="16"/>
                  </a:lnTo>
                  <a:lnTo>
                    <a:pt x="2580" y="16"/>
                  </a:lnTo>
                  <a:cubicBezTo>
                    <a:pt x="2587" y="15"/>
                    <a:pt x="2593" y="15"/>
                    <a:pt x="2599" y="14"/>
                  </a:cubicBezTo>
                  <a:lnTo>
                    <a:pt x="2599" y="0"/>
                  </a:lnTo>
                  <a:close/>
                  <a:moveTo>
                    <a:pt x="2580" y="16"/>
                  </a:moveTo>
                  <a:cubicBezTo>
                    <a:pt x="2415" y="30"/>
                    <a:pt x="2237" y="44"/>
                    <a:pt x="2060" y="71"/>
                  </a:cubicBezTo>
                  <a:lnTo>
                    <a:pt x="1974" y="71"/>
                  </a:lnTo>
                  <a:cubicBezTo>
                    <a:pt x="1151" y="199"/>
                    <a:pt x="1009" y="653"/>
                    <a:pt x="1009" y="951"/>
                  </a:cubicBezTo>
                  <a:cubicBezTo>
                    <a:pt x="1009" y="1051"/>
                    <a:pt x="1023" y="1136"/>
                    <a:pt x="1052" y="1207"/>
                  </a:cubicBezTo>
                  <a:cubicBezTo>
                    <a:pt x="569" y="1264"/>
                    <a:pt x="171" y="1590"/>
                    <a:pt x="29" y="2045"/>
                  </a:cubicBezTo>
                  <a:cubicBezTo>
                    <a:pt x="15" y="2087"/>
                    <a:pt x="1" y="2130"/>
                    <a:pt x="1" y="2172"/>
                  </a:cubicBezTo>
                  <a:lnTo>
                    <a:pt x="2580" y="16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2036300" y="1025575"/>
              <a:ext cx="215475" cy="113600"/>
            </a:xfrm>
            <a:custGeom>
              <a:rect b="b" l="l" r="r" t="t"/>
              <a:pathLst>
                <a:path extrusionOk="0" h="4544" w="8619">
                  <a:moveTo>
                    <a:pt x="8619" y="0"/>
                  </a:moveTo>
                  <a:lnTo>
                    <a:pt x="8586" y="29"/>
                  </a:lnTo>
                  <a:lnTo>
                    <a:pt x="8619" y="29"/>
                  </a:lnTo>
                  <a:lnTo>
                    <a:pt x="8619" y="0"/>
                  </a:lnTo>
                  <a:close/>
                  <a:moveTo>
                    <a:pt x="4104" y="29"/>
                  </a:moveTo>
                  <a:lnTo>
                    <a:pt x="0" y="3933"/>
                  </a:lnTo>
                  <a:cubicBezTo>
                    <a:pt x="412" y="3962"/>
                    <a:pt x="781" y="4004"/>
                    <a:pt x="1108" y="4033"/>
                  </a:cubicBezTo>
                  <a:lnTo>
                    <a:pt x="1307" y="4033"/>
                  </a:lnTo>
                  <a:cubicBezTo>
                    <a:pt x="2045" y="4104"/>
                    <a:pt x="2868" y="4217"/>
                    <a:pt x="3408" y="4544"/>
                  </a:cubicBezTo>
                  <a:lnTo>
                    <a:pt x="858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921650" y="1180325"/>
              <a:ext cx="125675" cy="95875"/>
            </a:xfrm>
            <a:custGeom>
              <a:rect b="b" l="l" r="r" t="t"/>
              <a:pathLst>
                <a:path extrusionOk="0" h="3835" w="5027">
                  <a:moveTo>
                    <a:pt x="228" y="3834"/>
                  </a:moveTo>
                  <a:lnTo>
                    <a:pt x="228" y="3834"/>
                  </a:lnTo>
                  <a:close/>
                  <a:moveTo>
                    <a:pt x="0" y="2102"/>
                  </a:moveTo>
                  <a:lnTo>
                    <a:pt x="0" y="2102"/>
                  </a:lnTo>
                  <a:cubicBezTo>
                    <a:pt x="57" y="3039"/>
                    <a:pt x="185" y="3834"/>
                    <a:pt x="185" y="3834"/>
                  </a:cubicBezTo>
                  <a:lnTo>
                    <a:pt x="185" y="3834"/>
                  </a:lnTo>
                  <a:lnTo>
                    <a:pt x="185" y="3834"/>
                  </a:lnTo>
                  <a:lnTo>
                    <a:pt x="185" y="3834"/>
                  </a:lnTo>
                  <a:cubicBezTo>
                    <a:pt x="185" y="3834"/>
                    <a:pt x="57" y="3039"/>
                    <a:pt x="0" y="2102"/>
                  </a:cubicBezTo>
                  <a:close/>
                  <a:moveTo>
                    <a:pt x="5026" y="86"/>
                  </a:moveTo>
                  <a:lnTo>
                    <a:pt x="5026" y="86"/>
                  </a:lnTo>
                  <a:lnTo>
                    <a:pt x="5026" y="86"/>
                  </a:lnTo>
                  <a:close/>
                  <a:moveTo>
                    <a:pt x="4970" y="43"/>
                  </a:moveTo>
                  <a:lnTo>
                    <a:pt x="4998" y="58"/>
                  </a:lnTo>
                  <a:lnTo>
                    <a:pt x="4970" y="43"/>
                  </a:lnTo>
                  <a:close/>
                  <a:moveTo>
                    <a:pt x="4941" y="43"/>
                  </a:moveTo>
                  <a:cubicBezTo>
                    <a:pt x="4856" y="58"/>
                    <a:pt x="4785" y="72"/>
                    <a:pt x="4714" y="72"/>
                  </a:cubicBezTo>
                  <a:cubicBezTo>
                    <a:pt x="4785" y="72"/>
                    <a:pt x="4856" y="58"/>
                    <a:pt x="4941" y="43"/>
                  </a:cubicBezTo>
                  <a:close/>
                  <a:moveTo>
                    <a:pt x="4955" y="43"/>
                  </a:moveTo>
                  <a:lnTo>
                    <a:pt x="4955" y="43"/>
                  </a:lnTo>
                  <a:lnTo>
                    <a:pt x="4970" y="43"/>
                  </a:lnTo>
                  <a:lnTo>
                    <a:pt x="4955" y="43"/>
                  </a:lnTo>
                  <a:close/>
                  <a:moveTo>
                    <a:pt x="4075" y="29"/>
                  </a:moveTo>
                  <a:cubicBezTo>
                    <a:pt x="4288" y="58"/>
                    <a:pt x="4501" y="72"/>
                    <a:pt x="4672" y="72"/>
                  </a:cubicBezTo>
                  <a:lnTo>
                    <a:pt x="4672" y="72"/>
                  </a:lnTo>
                  <a:cubicBezTo>
                    <a:pt x="4501" y="72"/>
                    <a:pt x="4288" y="58"/>
                    <a:pt x="4075" y="29"/>
                  </a:cubicBezTo>
                  <a:close/>
                  <a:moveTo>
                    <a:pt x="4018" y="29"/>
                  </a:moveTo>
                  <a:lnTo>
                    <a:pt x="4061" y="29"/>
                  </a:lnTo>
                  <a:lnTo>
                    <a:pt x="4061" y="29"/>
                  </a:lnTo>
                  <a:lnTo>
                    <a:pt x="4018" y="29"/>
                  </a:lnTo>
                  <a:close/>
                  <a:moveTo>
                    <a:pt x="3323" y="1"/>
                  </a:moveTo>
                  <a:cubicBezTo>
                    <a:pt x="2883" y="1"/>
                    <a:pt x="2442" y="72"/>
                    <a:pt x="2016" y="214"/>
                  </a:cubicBezTo>
                  <a:lnTo>
                    <a:pt x="2016" y="214"/>
                  </a:lnTo>
                  <a:cubicBezTo>
                    <a:pt x="2442" y="72"/>
                    <a:pt x="2883" y="1"/>
                    <a:pt x="3323" y="1"/>
                  </a:cubicBezTo>
                  <a:close/>
                  <a:moveTo>
                    <a:pt x="3323" y="1"/>
                  </a:moveTo>
                  <a:lnTo>
                    <a:pt x="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894325" y="1232875"/>
              <a:ext cx="32325" cy="69950"/>
            </a:xfrm>
            <a:custGeom>
              <a:rect b="b" l="l" r="r" t="t"/>
              <a:pathLst>
                <a:path extrusionOk="0" h="2798" w="1293">
                  <a:moveTo>
                    <a:pt x="1093" y="0"/>
                  </a:moveTo>
                  <a:lnTo>
                    <a:pt x="0" y="1037"/>
                  </a:lnTo>
                  <a:lnTo>
                    <a:pt x="0" y="2797"/>
                  </a:lnTo>
                  <a:lnTo>
                    <a:pt x="426" y="2797"/>
                  </a:lnTo>
                  <a:cubicBezTo>
                    <a:pt x="426" y="2471"/>
                    <a:pt x="568" y="2158"/>
                    <a:pt x="809" y="1945"/>
                  </a:cubicBezTo>
                  <a:cubicBezTo>
                    <a:pt x="937" y="1832"/>
                    <a:pt x="1108" y="1761"/>
                    <a:pt x="1292" y="1732"/>
                  </a:cubicBezTo>
                  <a:cubicBezTo>
                    <a:pt x="1292" y="1732"/>
                    <a:pt x="1150" y="937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04975" y="1179975"/>
              <a:ext cx="158675" cy="142725"/>
            </a:xfrm>
            <a:custGeom>
              <a:rect b="b" l="l" r="r" t="t"/>
              <a:pathLst>
                <a:path extrusionOk="0" h="5709" w="6347">
                  <a:moveTo>
                    <a:pt x="3990" y="1"/>
                  </a:moveTo>
                  <a:cubicBezTo>
                    <a:pt x="3550" y="1"/>
                    <a:pt x="3095" y="72"/>
                    <a:pt x="2683" y="214"/>
                  </a:cubicBezTo>
                  <a:lnTo>
                    <a:pt x="2641" y="256"/>
                  </a:lnTo>
                  <a:cubicBezTo>
                    <a:pt x="2754" y="696"/>
                    <a:pt x="2811" y="1165"/>
                    <a:pt x="2811" y="1633"/>
                  </a:cubicBezTo>
                  <a:cubicBezTo>
                    <a:pt x="2811" y="2542"/>
                    <a:pt x="2570" y="3678"/>
                    <a:pt x="1562" y="4402"/>
                  </a:cubicBezTo>
                  <a:cubicBezTo>
                    <a:pt x="1562" y="4388"/>
                    <a:pt x="1349" y="3848"/>
                    <a:pt x="909" y="3848"/>
                  </a:cubicBezTo>
                  <a:lnTo>
                    <a:pt x="866" y="3848"/>
                  </a:lnTo>
                  <a:cubicBezTo>
                    <a:pt x="696" y="3862"/>
                    <a:pt x="525" y="3948"/>
                    <a:pt x="398" y="4061"/>
                  </a:cubicBezTo>
                  <a:cubicBezTo>
                    <a:pt x="142" y="4274"/>
                    <a:pt x="0" y="4587"/>
                    <a:pt x="14" y="4913"/>
                  </a:cubicBezTo>
                  <a:cubicBezTo>
                    <a:pt x="14" y="5197"/>
                    <a:pt x="99" y="5481"/>
                    <a:pt x="284" y="5708"/>
                  </a:cubicBezTo>
                  <a:lnTo>
                    <a:pt x="6347" y="427"/>
                  </a:lnTo>
                  <a:cubicBezTo>
                    <a:pt x="6134" y="327"/>
                    <a:pt x="5921" y="214"/>
                    <a:pt x="5722" y="100"/>
                  </a:cubicBezTo>
                  <a:lnTo>
                    <a:pt x="5679" y="72"/>
                  </a:lnTo>
                  <a:lnTo>
                    <a:pt x="5622" y="72"/>
                  </a:lnTo>
                  <a:cubicBezTo>
                    <a:pt x="5551" y="72"/>
                    <a:pt x="5466" y="86"/>
                    <a:pt x="5395" y="86"/>
                  </a:cubicBezTo>
                  <a:lnTo>
                    <a:pt x="5353" y="86"/>
                  </a:lnTo>
                  <a:cubicBezTo>
                    <a:pt x="5182" y="86"/>
                    <a:pt x="4969" y="72"/>
                    <a:pt x="4756" y="43"/>
                  </a:cubicBezTo>
                  <a:lnTo>
                    <a:pt x="4685" y="43"/>
                  </a:lnTo>
                  <a:cubicBezTo>
                    <a:pt x="4472" y="29"/>
                    <a:pt x="4245" y="15"/>
                    <a:pt x="3990" y="15"/>
                  </a:cubicBezTo>
                  <a:lnTo>
                    <a:pt x="39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22000" y="1123900"/>
              <a:ext cx="199150" cy="166125"/>
            </a:xfrm>
            <a:custGeom>
              <a:rect b="b" l="l" r="r" t="t"/>
              <a:pathLst>
                <a:path extrusionOk="0" h="6645" w="7966">
                  <a:moveTo>
                    <a:pt x="4558" y="0"/>
                  </a:moveTo>
                  <a:cubicBezTo>
                    <a:pt x="4563" y="1"/>
                    <a:pt x="4567" y="1"/>
                    <a:pt x="4571" y="1"/>
                  </a:cubicBezTo>
                  <a:lnTo>
                    <a:pt x="4571" y="1"/>
                  </a:lnTo>
                  <a:lnTo>
                    <a:pt x="4572" y="0"/>
                  </a:lnTo>
                  <a:close/>
                  <a:moveTo>
                    <a:pt x="4571" y="1"/>
                  </a:moveTo>
                  <a:lnTo>
                    <a:pt x="2002" y="2457"/>
                  </a:lnTo>
                  <a:cubicBezTo>
                    <a:pt x="2414" y="2315"/>
                    <a:pt x="2869" y="2244"/>
                    <a:pt x="3309" y="2244"/>
                  </a:cubicBezTo>
                  <a:cubicBezTo>
                    <a:pt x="3550" y="2244"/>
                    <a:pt x="3791" y="2258"/>
                    <a:pt x="4004" y="2272"/>
                  </a:cubicBezTo>
                  <a:lnTo>
                    <a:pt x="4047" y="2272"/>
                  </a:lnTo>
                  <a:cubicBezTo>
                    <a:pt x="4260" y="2300"/>
                    <a:pt x="4473" y="2315"/>
                    <a:pt x="4643" y="2315"/>
                  </a:cubicBezTo>
                  <a:lnTo>
                    <a:pt x="4686" y="2315"/>
                  </a:lnTo>
                  <a:cubicBezTo>
                    <a:pt x="4771" y="2315"/>
                    <a:pt x="4842" y="2300"/>
                    <a:pt x="4913" y="2300"/>
                  </a:cubicBezTo>
                  <a:lnTo>
                    <a:pt x="4970" y="2300"/>
                  </a:lnTo>
                  <a:lnTo>
                    <a:pt x="5012" y="2329"/>
                  </a:lnTo>
                  <a:cubicBezTo>
                    <a:pt x="5211" y="2442"/>
                    <a:pt x="5424" y="2556"/>
                    <a:pt x="5637" y="2655"/>
                  </a:cubicBezTo>
                  <a:lnTo>
                    <a:pt x="7966" y="625"/>
                  </a:lnTo>
                  <a:cubicBezTo>
                    <a:pt x="7426" y="284"/>
                    <a:pt x="6603" y="171"/>
                    <a:pt x="5864" y="114"/>
                  </a:cubicBezTo>
                  <a:lnTo>
                    <a:pt x="5666" y="114"/>
                  </a:lnTo>
                  <a:cubicBezTo>
                    <a:pt x="5343" y="72"/>
                    <a:pt x="4978" y="30"/>
                    <a:pt x="4571" y="1"/>
                  </a:cubicBezTo>
                  <a:close/>
                  <a:moveTo>
                    <a:pt x="1946" y="2485"/>
                  </a:moveTo>
                  <a:lnTo>
                    <a:pt x="1946" y="2499"/>
                  </a:lnTo>
                  <a:lnTo>
                    <a:pt x="1" y="4359"/>
                  </a:lnTo>
                  <a:cubicBezTo>
                    <a:pt x="57" y="5296"/>
                    <a:pt x="171" y="6091"/>
                    <a:pt x="171" y="6091"/>
                  </a:cubicBezTo>
                  <a:lnTo>
                    <a:pt x="214" y="6091"/>
                  </a:lnTo>
                  <a:cubicBezTo>
                    <a:pt x="654" y="6091"/>
                    <a:pt x="867" y="6617"/>
                    <a:pt x="867" y="6645"/>
                  </a:cubicBezTo>
                  <a:cubicBezTo>
                    <a:pt x="1889" y="5921"/>
                    <a:pt x="2116" y="4785"/>
                    <a:pt x="2116" y="3876"/>
                  </a:cubicBezTo>
                  <a:cubicBezTo>
                    <a:pt x="2116" y="3408"/>
                    <a:pt x="2059" y="2939"/>
                    <a:pt x="1946" y="248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894325" y="1302800"/>
              <a:ext cx="17400" cy="35150"/>
            </a:xfrm>
            <a:custGeom>
              <a:rect b="b" l="l" r="r" t="t"/>
              <a:pathLst>
                <a:path extrusionOk="0" h="1406" w="696">
                  <a:moveTo>
                    <a:pt x="0" y="0"/>
                  </a:moveTo>
                  <a:lnTo>
                    <a:pt x="0" y="1406"/>
                  </a:lnTo>
                  <a:lnTo>
                    <a:pt x="696" y="809"/>
                  </a:lnTo>
                  <a:cubicBezTo>
                    <a:pt x="525" y="568"/>
                    <a:pt x="426" y="298"/>
                    <a:pt x="426" y="14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676300" y="2226975"/>
              <a:ext cx="388175" cy="352075"/>
            </a:xfrm>
            <a:custGeom>
              <a:rect b="b" l="l" r="r" t="t"/>
              <a:pathLst>
                <a:path extrusionOk="0" h="14083" w="15527">
                  <a:moveTo>
                    <a:pt x="6377" y="0"/>
                  </a:moveTo>
                  <a:cubicBezTo>
                    <a:pt x="6245" y="0"/>
                    <a:pt x="6105" y="20"/>
                    <a:pt x="5957" y="62"/>
                  </a:cubicBezTo>
                  <a:cubicBezTo>
                    <a:pt x="3756" y="700"/>
                    <a:pt x="4934" y="3540"/>
                    <a:pt x="4934" y="3540"/>
                  </a:cubicBezTo>
                  <a:cubicBezTo>
                    <a:pt x="4934" y="3540"/>
                    <a:pt x="3656" y="2590"/>
                    <a:pt x="2612" y="2590"/>
                  </a:cubicBezTo>
                  <a:cubicBezTo>
                    <a:pt x="2218" y="2590"/>
                    <a:pt x="1857" y="2726"/>
                    <a:pt x="1612" y="3100"/>
                  </a:cubicBezTo>
                  <a:cubicBezTo>
                    <a:pt x="969" y="4085"/>
                    <a:pt x="1511" y="5089"/>
                    <a:pt x="2268" y="5785"/>
                  </a:cubicBezTo>
                  <a:lnTo>
                    <a:pt x="2268" y="5785"/>
                  </a:lnTo>
                  <a:cubicBezTo>
                    <a:pt x="1347" y="5823"/>
                    <a:pt x="419" y="6160"/>
                    <a:pt x="263" y="6962"/>
                  </a:cubicBezTo>
                  <a:cubicBezTo>
                    <a:pt x="0" y="8288"/>
                    <a:pt x="1040" y="8459"/>
                    <a:pt x="1595" y="8459"/>
                  </a:cubicBezTo>
                  <a:cubicBezTo>
                    <a:pt x="1789" y="8459"/>
                    <a:pt x="1924" y="8438"/>
                    <a:pt x="1924" y="8438"/>
                  </a:cubicBezTo>
                  <a:lnTo>
                    <a:pt x="1924" y="8438"/>
                  </a:lnTo>
                  <a:cubicBezTo>
                    <a:pt x="1924" y="8438"/>
                    <a:pt x="50" y="9532"/>
                    <a:pt x="803" y="11179"/>
                  </a:cubicBezTo>
                  <a:cubicBezTo>
                    <a:pt x="1087" y="11785"/>
                    <a:pt x="1517" y="11997"/>
                    <a:pt x="1982" y="11997"/>
                  </a:cubicBezTo>
                  <a:cubicBezTo>
                    <a:pt x="3074" y="11997"/>
                    <a:pt x="4352" y="10824"/>
                    <a:pt x="4352" y="10824"/>
                  </a:cubicBezTo>
                  <a:lnTo>
                    <a:pt x="4352" y="10824"/>
                  </a:lnTo>
                  <a:cubicBezTo>
                    <a:pt x="4352" y="10824"/>
                    <a:pt x="2776" y="13663"/>
                    <a:pt x="4381" y="14047"/>
                  </a:cubicBezTo>
                  <a:cubicBezTo>
                    <a:pt x="4478" y="14071"/>
                    <a:pt x="4575" y="14082"/>
                    <a:pt x="4670" y="14082"/>
                  </a:cubicBezTo>
                  <a:cubicBezTo>
                    <a:pt x="6143" y="14082"/>
                    <a:pt x="7320" y="11377"/>
                    <a:pt x="7320" y="11377"/>
                  </a:cubicBezTo>
                  <a:cubicBezTo>
                    <a:pt x="7320" y="11377"/>
                    <a:pt x="7642" y="13981"/>
                    <a:pt x="9208" y="13981"/>
                  </a:cubicBezTo>
                  <a:cubicBezTo>
                    <a:pt x="9285" y="13981"/>
                    <a:pt x="9366" y="13975"/>
                    <a:pt x="9449" y="13961"/>
                  </a:cubicBezTo>
                  <a:cubicBezTo>
                    <a:pt x="11224" y="13663"/>
                    <a:pt x="9790" y="10625"/>
                    <a:pt x="9790" y="10625"/>
                  </a:cubicBezTo>
                  <a:lnTo>
                    <a:pt x="9790" y="10625"/>
                  </a:lnTo>
                  <a:cubicBezTo>
                    <a:pt x="9790" y="10625"/>
                    <a:pt x="11215" y="12696"/>
                    <a:pt x="12683" y="12696"/>
                  </a:cubicBezTo>
                  <a:cubicBezTo>
                    <a:pt x="12956" y="12696"/>
                    <a:pt x="13229" y="12625"/>
                    <a:pt x="13496" y="12456"/>
                  </a:cubicBezTo>
                  <a:cubicBezTo>
                    <a:pt x="15185" y="11363"/>
                    <a:pt x="13098" y="9361"/>
                    <a:pt x="13098" y="9361"/>
                  </a:cubicBezTo>
                  <a:lnTo>
                    <a:pt x="13098" y="9361"/>
                  </a:lnTo>
                  <a:cubicBezTo>
                    <a:pt x="13098" y="9361"/>
                    <a:pt x="13152" y="9363"/>
                    <a:pt x="13242" y="9363"/>
                  </a:cubicBezTo>
                  <a:cubicBezTo>
                    <a:pt x="13764" y="9363"/>
                    <a:pt x="15526" y="9301"/>
                    <a:pt x="15526" y="8467"/>
                  </a:cubicBezTo>
                  <a:cubicBezTo>
                    <a:pt x="15526" y="7090"/>
                    <a:pt x="13766" y="6635"/>
                    <a:pt x="13766" y="6635"/>
                  </a:cubicBezTo>
                  <a:cubicBezTo>
                    <a:pt x="13766" y="6635"/>
                    <a:pt x="15327" y="5613"/>
                    <a:pt x="14390" y="4151"/>
                  </a:cubicBezTo>
                  <a:cubicBezTo>
                    <a:pt x="14139" y="3756"/>
                    <a:pt x="13810" y="3612"/>
                    <a:pt x="13465" y="3612"/>
                  </a:cubicBezTo>
                  <a:cubicBezTo>
                    <a:pt x="12795" y="3612"/>
                    <a:pt x="12064" y="4152"/>
                    <a:pt x="11716" y="4447"/>
                  </a:cubicBezTo>
                  <a:lnTo>
                    <a:pt x="11716" y="4447"/>
                  </a:lnTo>
                  <a:cubicBezTo>
                    <a:pt x="12343" y="3863"/>
                    <a:pt x="14073" y="2072"/>
                    <a:pt x="12431" y="1481"/>
                  </a:cubicBezTo>
                  <a:cubicBezTo>
                    <a:pt x="12202" y="1397"/>
                    <a:pt x="11985" y="1360"/>
                    <a:pt x="11780" y="1360"/>
                  </a:cubicBezTo>
                  <a:cubicBezTo>
                    <a:pt x="11391" y="1360"/>
                    <a:pt x="11049" y="1494"/>
                    <a:pt x="10762" y="1692"/>
                  </a:cubicBezTo>
                  <a:lnTo>
                    <a:pt x="10762" y="1692"/>
                  </a:lnTo>
                  <a:cubicBezTo>
                    <a:pt x="10815" y="1010"/>
                    <a:pt x="10648" y="352"/>
                    <a:pt x="10060" y="204"/>
                  </a:cubicBezTo>
                  <a:cubicBezTo>
                    <a:pt x="10000" y="188"/>
                    <a:pt x="9938" y="181"/>
                    <a:pt x="9875" y="181"/>
                  </a:cubicBezTo>
                  <a:cubicBezTo>
                    <a:pt x="9236" y="181"/>
                    <a:pt x="8449" y="922"/>
                    <a:pt x="7915" y="1706"/>
                  </a:cubicBezTo>
                  <a:lnTo>
                    <a:pt x="7915" y="1706"/>
                  </a:lnTo>
                  <a:cubicBezTo>
                    <a:pt x="7729" y="844"/>
                    <a:pt x="7240" y="0"/>
                    <a:pt x="6377" y="0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729375" y="2286700"/>
              <a:ext cx="275800" cy="226800"/>
            </a:xfrm>
            <a:custGeom>
              <a:rect b="b" l="l" r="r" t="t"/>
              <a:pathLst>
                <a:path extrusionOk="0" h="9072" w="11032">
                  <a:moveTo>
                    <a:pt x="7028" y="1"/>
                  </a:moveTo>
                  <a:cubicBezTo>
                    <a:pt x="5888" y="1"/>
                    <a:pt x="5438" y="1648"/>
                    <a:pt x="5438" y="1648"/>
                  </a:cubicBezTo>
                  <a:cubicBezTo>
                    <a:pt x="5438" y="1648"/>
                    <a:pt x="5041" y="266"/>
                    <a:pt x="4127" y="266"/>
                  </a:cubicBezTo>
                  <a:cubicBezTo>
                    <a:pt x="4047" y="266"/>
                    <a:pt x="3964" y="276"/>
                    <a:pt x="3876" y="299"/>
                  </a:cubicBezTo>
                  <a:cubicBezTo>
                    <a:pt x="2911" y="559"/>
                    <a:pt x="3305" y="2264"/>
                    <a:pt x="3422" y="2698"/>
                  </a:cubicBezTo>
                  <a:lnTo>
                    <a:pt x="3422" y="2698"/>
                  </a:lnTo>
                  <a:cubicBezTo>
                    <a:pt x="3417" y="2698"/>
                    <a:pt x="3412" y="2698"/>
                    <a:pt x="3408" y="2699"/>
                  </a:cubicBezTo>
                  <a:cubicBezTo>
                    <a:pt x="3408" y="2699"/>
                    <a:pt x="2587" y="1935"/>
                    <a:pt x="1880" y="1935"/>
                  </a:cubicBezTo>
                  <a:cubicBezTo>
                    <a:pt x="1585" y="1935"/>
                    <a:pt x="1310" y="2067"/>
                    <a:pt x="1122" y="2443"/>
                  </a:cubicBezTo>
                  <a:cubicBezTo>
                    <a:pt x="540" y="3593"/>
                    <a:pt x="1661" y="4189"/>
                    <a:pt x="1661" y="4189"/>
                  </a:cubicBezTo>
                  <a:cubicBezTo>
                    <a:pt x="1661" y="4189"/>
                    <a:pt x="0" y="4672"/>
                    <a:pt x="696" y="6106"/>
                  </a:cubicBezTo>
                  <a:cubicBezTo>
                    <a:pt x="943" y="6607"/>
                    <a:pt x="1424" y="6733"/>
                    <a:pt x="1846" y="6733"/>
                  </a:cubicBezTo>
                  <a:cubicBezTo>
                    <a:pt x="2274" y="6733"/>
                    <a:pt x="2641" y="6603"/>
                    <a:pt x="2641" y="6603"/>
                  </a:cubicBezTo>
                  <a:lnTo>
                    <a:pt x="2641" y="6603"/>
                  </a:lnTo>
                  <a:cubicBezTo>
                    <a:pt x="2641" y="6603"/>
                    <a:pt x="2130" y="8435"/>
                    <a:pt x="2996" y="8832"/>
                  </a:cubicBezTo>
                  <a:cubicBezTo>
                    <a:pt x="3080" y="8872"/>
                    <a:pt x="3170" y="8890"/>
                    <a:pt x="3265" y="8890"/>
                  </a:cubicBezTo>
                  <a:cubicBezTo>
                    <a:pt x="4150" y="8890"/>
                    <a:pt x="5424" y="7327"/>
                    <a:pt x="5424" y="7327"/>
                  </a:cubicBezTo>
                  <a:cubicBezTo>
                    <a:pt x="5424" y="7327"/>
                    <a:pt x="5799" y="9072"/>
                    <a:pt x="6523" y="9072"/>
                  </a:cubicBezTo>
                  <a:cubicBezTo>
                    <a:pt x="6558" y="9072"/>
                    <a:pt x="6594" y="9068"/>
                    <a:pt x="6631" y="9059"/>
                  </a:cubicBezTo>
                  <a:cubicBezTo>
                    <a:pt x="7426" y="8861"/>
                    <a:pt x="7298" y="7342"/>
                    <a:pt x="7298" y="7341"/>
                  </a:cubicBezTo>
                  <a:lnTo>
                    <a:pt x="7298" y="7341"/>
                  </a:lnTo>
                  <a:cubicBezTo>
                    <a:pt x="7298" y="7341"/>
                    <a:pt x="8146" y="7965"/>
                    <a:pt x="8952" y="7965"/>
                  </a:cubicBezTo>
                  <a:cubicBezTo>
                    <a:pt x="9199" y="7965"/>
                    <a:pt x="9442" y="7906"/>
                    <a:pt x="9655" y="7753"/>
                  </a:cubicBezTo>
                  <a:cubicBezTo>
                    <a:pt x="10563" y="7100"/>
                    <a:pt x="8647" y="5624"/>
                    <a:pt x="8647" y="5623"/>
                  </a:cubicBezTo>
                  <a:lnTo>
                    <a:pt x="8647" y="5623"/>
                  </a:lnTo>
                  <a:cubicBezTo>
                    <a:pt x="8647" y="5624"/>
                    <a:pt x="9298" y="5924"/>
                    <a:pt x="9885" y="5924"/>
                  </a:cubicBezTo>
                  <a:cubicBezTo>
                    <a:pt x="10294" y="5924"/>
                    <a:pt x="10671" y="5778"/>
                    <a:pt x="10776" y="5283"/>
                  </a:cubicBezTo>
                  <a:cubicBezTo>
                    <a:pt x="11032" y="4062"/>
                    <a:pt x="9044" y="3934"/>
                    <a:pt x="9044" y="3934"/>
                  </a:cubicBezTo>
                  <a:cubicBezTo>
                    <a:pt x="9044" y="3934"/>
                    <a:pt x="10563" y="3181"/>
                    <a:pt x="10109" y="2401"/>
                  </a:cubicBezTo>
                  <a:cubicBezTo>
                    <a:pt x="9840" y="1937"/>
                    <a:pt x="9311" y="1694"/>
                    <a:pt x="8779" y="1694"/>
                  </a:cubicBezTo>
                  <a:cubicBezTo>
                    <a:pt x="8415" y="1694"/>
                    <a:pt x="8050" y="1809"/>
                    <a:pt x="7766" y="2046"/>
                  </a:cubicBezTo>
                  <a:cubicBezTo>
                    <a:pt x="7766" y="2046"/>
                    <a:pt x="8178" y="15"/>
                    <a:pt x="7042" y="1"/>
                  </a:cubicBezTo>
                  <a:cubicBezTo>
                    <a:pt x="7037" y="1"/>
                    <a:pt x="7033" y="1"/>
                    <a:pt x="7028" y="1"/>
                  </a:cubicBezTo>
                  <a:close/>
                </a:path>
              </a:pathLst>
            </a:custGeom>
            <a:solidFill>
              <a:srgbClr val="D6B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742500" y="2309175"/>
              <a:ext cx="253450" cy="192175"/>
            </a:xfrm>
            <a:custGeom>
              <a:rect b="b" l="l" r="r" t="t"/>
              <a:pathLst>
                <a:path extrusionOk="0" h="7687" w="10138">
                  <a:moveTo>
                    <a:pt x="7016" y="0"/>
                  </a:moveTo>
                  <a:cubicBezTo>
                    <a:pt x="6202" y="0"/>
                    <a:pt x="5408" y="1220"/>
                    <a:pt x="5197" y="2992"/>
                  </a:cubicBezTo>
                  <a:cubicBezTo>
                    <a:pt x="5197" y="2992"/>
                    <a:pt x="4822" y="484"/>
                    <a:pt x="3538" y="484"/>
                  </a:cubicBezTo>
                  <a:cubicBezTo>
                    <a:pt x="3323" y="484"/>
                    <a:pt x="3081" y="555"/>
                    <a:pt x="2812" y="721"/>
                  </a:cubicBezTo>
                  <a:cubicBezTo>
                    <a:pt x="1477" y="1544"/>
                    <a:pt x="3791" y="3603"/>
                    <a:pt x="3791" y="3603"/>
                  </a:cubicBezTo>
                  <a:cubicBezTo>
                    <a:pt x="3791" y="3603"/>
                    <a:pt x="0" y="3674"/>
                    <a:pt x="895" y="5278"/>
                  </a:cubicBezTo>
                  <a:cubicBezTo>
                    <a:pt x="1214" y="5856"/>
                    <a:pt x="1631" y="6063"/>
                    <a:pt x="2058" y="6063"/>
                  </a:cubicBezTo>
                  <a:cubicBezTo>
                    <a:pt x="2825" y="6063"/>
                    <a:pt x="3623" y="5392"/>
                    <a:pt x="3933" y="5008"/>
                  </a:cubicBezTo>
                  <a:lnTo>
                    <a:pt x="3933" y="5008"/>
                  </a:lnTo>
                  <a:cubicBezTo>
                    <a:pt x="3933" y="5009"/>
                    <a:pt x="3485" y="7687"/>
                    <a:pt x="4791" y="7687"/>
                  </a:cubicBezTo>
                  <a:cubicBezTo>
                    <a:pt x="4860" y="7687"/>
                    <a:pt x="4934" y="7679"/>
                    <a:pt x="5012" y="7663"/>
                  </a:cubicBezTo>
                  <a:cubicBezTo>
                    <a:pt x="6588" y="7337"/>
                    <a:pt x="5893" y="4597"/>
                    <a:pt x="5893" y="4597"/>
                  </a:cubicBezTo>
                  <a:lnTo>
                    <a:pt x="5893" y="4597"/>
                  </a:lnTo>
                  <a:cubicBezTo>
                    <a:pt x="5893" y="4597"/>
                    <a:pt x="7104" y="6139"/>
                    <a:pt x="8262" y="6139"/>
                  </a:cubicBezTo>
                  <a:cubicBezTo>
                    <a:pt x="8460" y="6139"/>
                    <a:pt x="8657" y="6094"/>
                    <a:pt x="8846" y="5988"/>
                  </a:cubicBezTo>
                  <a:cubicBezTo>
                    <a:pt x="10138" y="5264"/>
                    <a:pt x="6830" y="3674"/>
                    <a:pt x="6830" y="3674"/>
                  </a:cubicBezTo>
                  <a:lnTo>
                    <a:pt x="6830" y="3674"/>
                  </a:lnTo>
                  <a:cubicBezTo>
                    <a:pt x="6830" y="3674"/>
                    <a:pt x="7035" y="3694"/>
                    <a:pt x="7331" y="3694"/>
                  </a:cubicBezTo>
                  <a:cubicBezTo>
                    <a:pt x="8080" y="3694"/>
                    <a:pt x="9409" y="3563"/>
                    <a:pt x="9471" y="2637"/>
                  </a:cubicBezTo>
                  <a:cubicBezTo>
                    <a:pt x="9493" y="2299"/>
                    <a:pt x="9277" y="2174"/>
                    <a:pt x="8946" y="2174"/>
                  </a:cubicBezTo>
                  <a:cubicBezTo>
                    <a:pt x="8016" y="2174"/>
                    <a:pt x="6177" y="3163"/>
                    <a:pt x="6177" y="3163"/>
                  </a:cubicBezTo>
                  <a:cubicBezTo>
                    <a:pt x="6177" y="3163"/>
                    <a:pt x="8491" y="820"/>
                    <a:pt x="7525" y="167"/>
                  </a:cubicBezTo>
                  <a:cubicBezTo>
                    <a:pt x="7358" y="54"/>
                    <a:pt x="7187" y="0"/>
                    <a:pt x="7016" y="0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2902625" y="2250150"/>
              <a:ext cx="407075" cy="323025"/>
            </a:xfrm>
            <a:custGeom>
              <a:rect b="b" l="l" r="r" t="t"/>
              <a:pathLst>
                <a:path extrusionOk="0" h="12921" w="16283">
                  <a:moveTo>
                    <a:pt x="9981" y="0"/>
                  </a:moveTo>
                  <a:cubicBezTo>
                    <a:pt x="8301" y="0"/>
                    <a:pt x="7842" y="2443"/>
                    <a:pt x="7842" y="2443"/>
                  </a:cubicBezTo>
                  <a:cubicBezTo>
                    <a:pt x="7842" y="2443"/>
                    <a:pt x="6997" y="159"/>
                    <a:pt x="5757" y="159"/>
                  </a:cubicBezTo>
                  <a:cubicBezTo>
                    <a:pt x="5615" y="159"/>
                    <a:pt x="5467" y="189"/>
                    <a:pt x="5315" y="256"/>
                  </a:cubicBezTo>
                  <a:cubicBezTo>
                    <a:pt x="4241" y="730"/>
                    <a:pt x="4138" y="1859"/>
                    <a:pt x="4383" y="2850"/>
                  </a:cubicBezTo>
                  <a:lnTo>
                    <a:pt x="4383" y="2850"/>
                  </a:lnTo>
                  <a:cubicBezTo>
                    <a:pt x="3928" y="2581"/>
                    <a:pt x="3418" y="2393"/>
                    <a:pt x="2960" y="2393"/>
                  </a:cubicBezTo>
                  <a:cubicBezTo>
                    <a:pt x="2624" y="2393"/>
                    <a:pt x="2316" y="2494"/>
                    <a:pt x="2078" y="2741"/>
                  </a:cubicBezTo>
                  <a:cubicBezTo>
                    <a:pt x="814" y="4047"/>
                    <a:pt x="2660" y="4885"/>
                    <a:pt x="2660" y="4885"/>
                  </a:cubicBezTo>
                  <a:cubicBezTo>
                    <a:pt x="2660" y="4885"/>
                    <a:pt x="2632" y="4883"/>
                    <a:pt x="2583" y="4883"/>
                  </a:cubicBezTo>
                  <a:cubicBezTo>
                    <a:pt x="2194" y="4883"/>
                    <a:pt x="457" y="4973"/>
                    <a:pt x="218" y="6560"/>
                  </a:cubicBezTo>
                  <a:cubicBezTo>
                    <a:pt x="0" y="8037"/>
                    <a:pt x="1480" y="8283"/>
                    <a:pt x="2490" y="8283"/>
                  </a:cubicBezTo>
                  <a:cubicBezTo>
                    <a:pt x="2996" y="8283"/>
                    <a:pt x="3384" y="8221"/>
                    <a:pt x="3384" y="8221"/>
                  </a:cubicBezTo>
                  <a:lnTo>
                    <a:pt x="3384" y="8221"/>
                  </a:lnTo>
                  <a:cubicBezTo>
                    <a:pt x="3384" y="8221"/>
                    <a:pt x="516" y="9726"/>
                    <a:pt x="1638" y="10933"/>
                  </a:cubicBezTo>
                  <a:cubicBezTo>
                    <a:pt x="1916" y="11232"/>
                    <a:pt x="2296" y="11345"/>
                    <a:pt x="2712" y="11345"/>
                  </a:cubicBezTo>
                  <a:cubicBezTo>
                    <a:pt x="3974" y="11345"/>
                    <a:pt x="5556" y="10309"/>
                    <a:pt x="5556" y="10308"/>
                  </a:cubicBezTo>
                  <a:lnTo>
                    <a:pt x="5556" y="10308"/>
                  </a:lnTo>
                  <a:cubicBezTo>
                    <a:pt x="5556" y="10309"/>
                    <a:pt x="3498" y="11899"/>
                    <a:pt x="5130" y="12623"/>
                  </a:cubicBezTo>
                  <a:cubicBezTo>
                    <a:pt x="5351" y="12721"/>
                    <a:pt x="5566" y="12763"/>
                    <a:pt x="5771" y="12763"/>
                  </a:cubicBezTo>
                  <a:cubicBezTo>
                    <a:pt x="7085" y="12763"/>
                    <a:pt x="8040" y="11033"/>
                    <a:pt x="8041" y="11033"/>
                  </a:cubicBezTo>
                  <a:lnTo>
                    <a:pt x="8041" y="11033"/>
                  </a:lnTo>
                  <a:cubicBezTo>
                    <a:pt x="8041" y="11033"/>
                    <a:pt x="7118" y="12892"/>
                    <a:pt x="9134" y="12921"/>
                  </a:cubicBezTo>
                  <a:cubicBezTo>
                    <a:pt x="9146" y="12921"/>
                    <a:pt x="9159" y="12921"/>
                    <a:pt x="9171" y="12921"/>
                  </a:cubicBezTo>
                  <a:cubicBezTo>
                    <a:pt x="11154" y="12921"/>
                    <a:pt x="11491" y="11785"/>
                    <a:pt x="11491" y="11785"/>
                  </a:cubicBezTo>
                  <a:cubicBezTo>
                    <a:pt x="11491" y="11785"/>
                    <a:pt x="12416" y="12099"/>
                    <a:pt x="13216" y="12099"/>
                  </a:cubicBezTo>
                  <a:cubicBezTo>
                    <a:pt x="13654" y="12099"/>
                    <a:pt x="14055" y="12005"/>
                    <a:pt x="14245" y="11714"/>
                  </a:cubicBezTo>
                  <a:cubicBezTo>
                    <a:pt x="15012" y="10564"/>
                    <a:pt x="13536" y="9868"/>
                    <a:pt x="13536" y="9868"/>
                  </a:cubicBezTo>
                  <a:cubicBezTo>
                    <a:pt x="13536" y="9868"/>
                    <a:pt x="15410" y="9868"/>
                    <a:pt x="15424" y="8136"/>
                  </a:cubicBezTo>
                  <a:cubicBezTo>
                    <a:pt x="15441" y="7067"/>
                    <a:pt x="14438" y="6860"/>
                    <a:pt x="13656" y="6860"/>
                  </a:cubicBezTo>
                  <a:cubicBezTo>
                    <a:pt x="13423" y="6860"/>
                    <a:pt x="13210" y="6879"/>
                    <a:pt x="13050" y="6898"/>
                  </a:cubicBezTo>
                  <a:lnTo>
                    <a:pt x="13050" y="6898"/>
                  </a:lnTo>
                  <a:cubicBezTo>
                    <a:pt x="13908" y="6748"/>
                    <a:pt x="16283" y="6197"/>
                    <a:pt x="15239" y="4814"/>
                  </a:cubicBezTo>
                  <a:cubicBezTo>
                    <a:pt x="14830" y="4272"/>
                    <a:pt x="14298" y="4082"/>
                    <a:pt x="13785" y="4082"/>
                  </a:cubicBezTo>
                  <a:cubicBezTo>
                    <a:pt x="13765" y="4082"/>
                    <a:pt x="13746" y="4082"/>
                    <a:pt x="13727" y="4083"/>
                  </a:cubicBezTo>
                  <a:lnTo>
                    <a:pt x="13727" y="4083"/>
                  </a:lnTo>
                  <a:cubicBezTo>
                    <a:pt x="14146" y="3543"/>
                    <a:pt x="14369" y="2903"/>
                    <a:pt x="13961" y="2457"/>
                  </a:cubicBezTo>
                  <a:cubicBezTo>
                    <a:pt x="13764" y="2241"/>
                    <a:pt x="13434" y="2152"/>
                    <a:pt x="13046" y="2152"/>
                  </a:cubicBezTo>
                  <a:cubicBezTo>
                    <a:pt x="12522" y="2152"/>
                    <a:pt x="11893" y="2313"/>
                    <a:pt x="11340" y="2544"/>
                  </a:cubicBezTo>
                  <a:lnTo>
                    <a:pt x="11340" y="2544"/>
                  </a:lnTo>
                  <a:cubicBezTo>
                    <a:pt x="11704" y="1597"/>
                    <a:pt x="11719" y="448"/>
                    <a:pt x="10597" y="100"/>
                  </a:cubicBezTo>
                  <a:cubicBezTo>
                    <a:pt x="10375" y="31"/>
                    <a:pt x="10170" y="0"/>
                    <a:pt x="9981" y="0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2983650" y="2306625"/>
              <a:ext cx="252000" cy="236400"/>
            </a:xfrm>
            <a:custGeom>
              <a:rect b="b" l="l" r="r" t="t"/>
              <a:pathLst>
                <a:path extrusionOk="0" h="9456" w="10080">
                  <a:moveTo>
                    <a:pt x="5724" y="0"/>
                  </a:moveTo>
                  <a:cubicBezTo>
                    <a:pt x="4918" y="0"/>
                    <a:pt x="4392" y="1415"/>
                    <a:pt x="4263" y="1804"/>
                  </a:cubicBezTo>
                  <a:lnTo>
                    <a:pt x="4263" y="1804"/>
                  </a:lnTo>
                  <a:cubicBezTo>
                    <a:pt x="4262" y="1803"/>
                    <a:pt x="4261" y="1803"/>
                    <a:pt x="4260" y="1802"/>
                  </a:cubicBezTo>
                  <a:cubicBezTo>
                    <a:pt x="4260" y="1802"/>
                    <a:pt x="3872" y="184"/>
                    <a:pt x="2967" y="184"/>
                  </a:cubicBezTo>
                  <a:cubicBezTo>
                    <a:pt x="2820" y="184"/>
                    <a:pt x="2660" y="227"/>
                    <a:pt x="2486" y="326"/>
                  </a:cubicBezTo>
                  <a:cubicBezTo>
                    <a:pt x="1378" y="979"/>
                    <a:pt x="2003" y="2086"/>
                    <a:pt x="2003" y="2086"/>
                  </a:cubicBezTo>
                  <a:cubicBezTo>
                    <a:pt x="2003" y="2086"/>
                    <a:pt x="1754" y="2012"/>
                    <a:pt x="1438" y="2012"/>
                  </a:cubicBezTo>
                  <a:cubicBezTo>
                    <a:pt x="937" y="2012"/>
                    <a:pt x="265" y="2199"/>
                    <a:pt x="143" y="3165"/>
                  </a:cubicBezTo>
                  <a:cubicBezTo>
                    <a:pt x="1" y="4273"/>
                    <a:pt x="1492" y="4642"/>
                    <a:pt x="1492" y="4642"/>
                  </a:cubicBezTo>
                  <a:cubicBezTo>
                    <a:pt x="1492" y="4642"/>
                    <a:pt x="58" y="5891"/>
                    <a:pt x="569" y="6715"/>
                  </a:cubicBezTo>
                  <a:cubicBezTo>
                    <a:pt x="748" y="6998"/>
                    <a:pt x="1150" y="7090"/>
                    <a:pt x="1598" y="7090"/>
                  </a:cubicBezTo>
                  <a:cubicBezTo>
                    <a:pt x="2432" y="7090"/>
                    <a:pt x="3423" y="6772"/>
                    <a:pt x="3423" y="6772"/>
                  </a:cubicBezTo>
                  <a:lnTo>
                    <a:pt x="3423" y="6772"/>
                  </a:lnTo>
                  <a:cubicBezTo>
                    <a:pt x="3423" y="6772"/>
                    <a:pt x="2713" y="8603"/>
                    <a:pt x="3494" y="8887"/>
                  </a:cubicBezTo>
                  <a:cubicBezTo>
                    <a:pt x="3565" y="8912"/>
                    <a:pt x="3637" y="8923"/>
                    <a:pt x="3707" y="8923"/>
                  </a:cubicBezTo>
                  <a:cubicBezTo>
                    <a:pt x="4401" y="8923"/>
                    <a:pt x="4999" y="7822"/>
                    <a:pt x="4999" y="7822"/>
                  </a:cubicBezTo>
                  <a:cubicBezTo>
                    <a:pt x="4999" y="7822"/>
                    <a:pt x="5622" y="9456"/>
                    <a:pt x="6704" y="9456"/>
                  </a:cubicBezTo>
                  <a:cubicBezTo>
                    <a:pt x="6717" y="9456"/>
                    <a:pt x="6731" y="9456"/>
                    <a:pt x="6745" y="9455"/>
                  </a:cubicBezTo>
                  <a:cubicBezTo>
                    <a:pt x="7852" y="9412"/>
                    <a:pt x="7057" y="7113"/>
                    <a:pt x="7057" y="7112"/>
                  </a:cubicBezTo>
                  <a:lnTo>
                    <a:pt x="7057" y="7112"/>
                  </a:lnTo>
                  <a:cubicBezTo>
                    <a:pt x="7058" y="7113"/>
                    <a:pt x="7757" y="8239"/>
                    <a:pt x="8480" y="8239"/>
                  </a:cubicBezTo>
                  <a:cubicBezTo>
                    <a:pt x="8661" y="8239"/>
                    <a:pt x="8843" y="8169"/>
                    <a:pt x="9017" y="7993"/>
                  </a:cubicBezTo>
                  <a:cubicBezTo>
                    <a:pt x="9897" y="7112"/>
                    <a:pt x="8307" y="5920"/>
                    <a:pt x="8307" y="5920"/>
                  </a:cubicBezTo>
                  <a:lnTo>
                    <a:pt x="8307" y="5920"/>
                  </a:lnTo>
                  <a:cubicBezTo>
                    <a:pt x="8307" y="5920"/>
                    <a:pt x="8465" y="5938"/>
                    <a:pt x="8685" y="5938"/>
                  </a:cubicBezTo>
                  <a:cubicBezTo>
                    <a:pt x="9189" y="5938"/>
                    <a:pt x="10019" y="5842"/>
                    <a:pt x="10039" y="5210"/>
                  </a:cubicBezTo>
                  <a:cubicBezTo>
                    <a:pt x="10079" y="4355"/>
                    <a:pt x="9289" y="3625"/>
                    <a:pt x="8438" y="3625"/>
                  </a:cubicBezTo>
                  <a:cubicBezTo>
                    <a:pt x="8385" y="3625"/>
                    <a:pt x="8332" y="3628"/>
                    <a:pt x="8278" y="3634"/>
                  </a:cubicBezTo>
                  <a:cubicBezTo>
                    <a:pt x="8278" y="3634"/>
                    <a:pt x="9741" y="2157"/>
                    <a:pt x="8790" y="1518"/>
                  </a:cubicBezTo>
                  <a:cubicBezTo>
                    <a:pt x="8581" y="1378"/>
                    <a:pt x="8355" y="1323"/>
                    <a:pt x="8131" y="1323"/>
                  </a:cubicBezTo>
                  <a:cubicBezTo>
                    <a:pt x="7333" y="1323"/>
                    <a:pt x="6546" y="2015"/>
                    <a:pt x="6546" y="2015"/>
                  </a:cubicBezTo>
                  <a:cubicBezTo>
                    <a:pt x="6546" y="2015"/>
                    <a:pt x="7043" y="397"/>
                    <a:pt x="5964" y="42"/>
                  </a:cubicBezTo>
                  <a:cubicBezTo>
                    <a:pt x="5882" y="14"/>
                    <a:pt x="5802" y="0"/>
                    <a:pt x="5724" y="0"/>
                  </a:cubicBezTo>
                  <a:close/>
                </a:path>
              </a:pathLst>
            </a:custGeom>
            <a:solidFill>
              <a:srgbClr val="D6B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2998625" y="2327525"/>
              <a:ext cx="237775" cy="193175"/>
            </a:xfrm>
            <a:custGeom>
              <a:rect b="b" l="l" r="r" t="t"/>
              <a:pathLst>
                <a:path extrusionOk="0" h="7727" w="9511">
                  <a:moveTo>
                    <a:pt x="4179" y="1"/>
                  </a:moveTo>
                  <a:cubicBezTo>
                    <a:pt x="2633" y="1"/>
                    <a:pt x="3434" y="2954"/>
                    <a:pt x="3434" y="2954"/>
                  </a:cubicBezTo>
                  <a:cubicBezTo>
                    <a:pt x="3434" y="2954"/>
                    <a:pt x="1931" y="2005"/>
                    <a:pt x="941" y="2005"/>
                  </a:cubicBezTo>
                  <a:cubicBezTo>
                    <a:pt x="488" y="2005"/>
                    <a:pt x="142" y="2204"/>
                    <a:pt x="98" y="2784"/>
                  </a:cubicBezTo>
                  <a:cubicBezTo>
                    <a:pt x="0" y="4040"/>
                    <a:pt x="959" y="4355"/>
                    <a:pt x="1804" y="4355"/>
                  </a:cubicBezTo>
                  <a:cubicBezTo>
                    <a:pt x="2191" y="4355"/>
                    <a:pt x="2554" y="4289"/>
                    <a:pt x="2781" y="4218"/>
                  </a:cubicBezTo>
                  <a:lnTo>
                    <a:pt x="2781" y="4218"/>
                  </a:lnTo>
                  <a:cubicBezTo>
                    <a:pt x="2781" y="4218"/>
                    <a:pt x="751" y="6433"/>
                    <a:pt x="2242" y="7029"/>
                  </a:cubicBezTo>
                  <a:cubicBezTo>
                    <a:pt x="2390" y="7086"/>
                    <a:pt x="2532" y="7112"/>
                    <a:pt x="2668" y="7112"/>
                  </a:cubicBezTo>
                  <a:cubicBezTo>
                    <a:pt x="3916" y="7112"/>
                    <a:pt x="4655" y="4942"/>
                    <a:pt x="4655" y="4942"/>
                  </a:cubicBezTo>
                  <a:cubicBezTo>
                    <a:pt x="4655" y="4942"/>
                    <a:pt x="4882" y="7625"/>
                    <a:pt x="6359" y="7725"/>
                  </a:cubicBezTo>
                  <a:cubicBezTo>
                    <a:pt x="6382" y="7726"/>
                    <a:pt x="6405" y="7727"/>
                    <a:pt x="6426" y="7727"/>
                  </a:cubicBezTo>
                  <a:cubicBezTo>
                    <a:pt x="7791" y="7727"/>
                    <a:pt x="5947" y="4686"/>
                    <a:pt x="5947" y="4686"/>
                  </a:cubicBezTo>
                  <a:lnTo>
                    <a:pt x="5947" y="4686"/>
                  </a:lnTo>
                  <a:cubicBezTo>
                    <a:pt x="5947" y="4686"/>
                    <a:pt x="7083" y="5603"/>
                    <a:pt x="7981" y="5603"/>
                  </a:cubicBezTo>
                  <a:cubicBezTo>
                    <a:pt x="8271" y="5603"/>
                    <a:pt x="8536" y="5507"/>
                    <a:pt x="8730" y="5254"/>
                  </a:cubicBezTo>
                  <a:cubicBezTo>
                    <a:pt x="9511" y="4232"/>
                    <a:pt x="5663" y="3905"/>
                    <a:pt x="5663" y="3905"/>
                  </a:cubicBezTo>
                  <a:cubicBezTo>
                    <a:pt x="5663" y="3905"/>
                    <a:pt x="8886" y="3210"/>
                    <a:pt x="8446" y="2131"/>
                  </a:cubicBezTo>
                  <a:cubicBezTo>
                    <a:pt x="8284" y="1740"/>
                    <a:pt x="7967" y="1556"/>
                    <a:pt x="7565" y="1556"/>
                  </a:cubicBezTo>
                  <a:cubicBezTo>
                    <a:pt x="6841" y="1556"/>
                    <a:pt x="5838" y="2151"/>
                    <a:pt x="4953" y="3210"/>
                  </a:cubicBezTo>
                  <a:cubicBezTo>
                    <a:pt x="4953" y="3210"/>
                    <a:pt x="6387" y="72"/>
                    <a:pt x="4201" y="1"/>
                  </a:cubicBezTo>
                  <a:cubicBezTo>
                    <a:pt x="4193" y="1"/>
                    <a:pt x="4186" y="1"/>
                    <a:pt x="4179" y="1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500200" y="2217525"/>
              <a:ext cx="320675" cy="291775"/>
            </a:xfrm>
            <a:custGeom>
              <a:rect b="b" l="l" r="r" t="t"/>
              <a:pathLst>
                <a:path extrusionOk="0" h="11671" w="12827">
                  <a:moveTo>
                    <a:pt x="6074" y="0"/>
                  </a:moveTo>
                  <a:cubicBezTo>
                    <a:pt x="6013" y="0"/>
                    <a:pt x="5950" y="4"/>
                    <a:pt x="5883" y="14"/>
                  </a:cubicBezTo>
                  <a:cubicBezTo>
                    <a:pt x="4023" y="255"/>
                    <a:pt x="4662" y="2697"/>
                    <a:pt x="4662" y="2697"/>
                  </a:cubicBezTo>
                  <a:cubicBezTo>
                    <a:pt x="4662" y="2697"/>
                    <a:pt x="3599" y="1651"/>
                    <a:pt x="2712" y="1651"/>
                  </a:cubicBezTo>
                  <a:cubicBezTo>
                    <a:pt x="2458" y="1651"/>
                    <a:pt x="2218" y="1737"/>
                    <a:pt x="2021" y="1959"/>
                  </a:cubicBezTo>
                  <a:cubicBezTo>
                    <a:pt x="1381" y="2687"/>
                    <a:pt x="1707" y="3568"/>
                    <a:pt x="2241" y="4221"/>
                  </a:cubicBezTo>
                  <a:lnTo>
                    <a:pt x="2241" y="4221"/>
                  </a:lnTo>
                  <a:cubicBezTo>
                    <a:pt x="2131" y="4209"/>
                    <a:pt x="2019" y="4203"/>
                    <a:pt x="1908" y="4203"/>
                  </a:cubicBezTo>
                  <a:cubicBezTo>
                    <a:pt x="1269" y="4203"/>
                    <a:pt x="665" y="4402"/>
                    <a:pt x="474" y="4940"/>
                  </a:cubicBezTo>
                  <a:cubicBezTo>
                    <a:pt x="1" y="6318"/>
                    <a:pt x="1587" y="6332"/>
                    <a:pt x="1650" y="6332"/>
                  </a:cubicBezTo>
                  <a:cubicBezTo>
                    <a:pt x="1652" y="6332"/>
                    <a:pt x="1652" y="6332"/>
                    <a:pt x="1652" y="6332"/>
                  </a:cubicBezTo>
                  <a:lnTo>
                    <a:pt x="1652" y="6332"/>
                  </a:lnTo>
                  <a:cubicBezTo>
                    <a:pt x="1652" y="6332"/>
                    <a:pt x="5" y="6999"/>
                    <a:pt x="431" y="8419"/>
                  </a:cubicBezTo>
                  <a:cubicBezTo>
                    <a:pt x="615" y="9031"/>
                    <a:pt x="1028" y="9230"/>
                    <a:pt x="1486" y="9230"/>
                  </a:cubicBezTo>
                  <a:cubicBezTo>
                    <a:pt x="2335" y="9230"/>
                    <a:pt x="3342" y="8547"/>
                    <a:pt x="3342" y="8547"/>
                  </a:cubicBezTo>
                  <a:lnTo>
                    <a:pt x="3342" y="8547"/>
                  </a:lnTo>
                  <a:cubicBezTo>
                    <a:pt x="3342" y="8547"/>
                    <a:pt x="1737" y="10662"/>
                    <a:pt x="2987" y="11159"/>
                  </a:cubicBezTo>
                  <a:cubicBezTo>
                    <a:pt x="3112" y="11210"/>
                    <a:pt x="3238" y="11232"/>
                    <a:pt x="3365" y="11232"/>
                  </a:cubicBezTo>
                  <a:cubicBezTo>
                    <a:pt x="4520" y="11232"/>
                    <a:pt x="5684" y="9342"/>
                    <a:pt x="5684" y="9342"/>
                  </a:cubicBezTo>
                  <a:lnTo>
                    <a:pt x="5684" y="9342"/>
                  </a:lnTo>
                  <a:cubicBezTo>
                    <a:pt x="5684" y="9342"/>
                    <a:pt x="5642" y="11670"/>
                    <a:pt x="7078" y="11670"/>
                  </a:cubicBezTo>
                  <a:cubicBezTo>
                    <a:pt x="7087" y="11670"/>
                    <a:pt x="7096" y="11670"/>
                    <a:pt x="7104" y="11670"/>
                  </a:cubicBezTo>
                  <a:cubicBezTo>
                    <a:pt x="8567" y="11642"/>
                    <a:pt x="7772" y="9016"/>
                    <a:pt x="7772" y="9015"/>
                  </a:cubicBezTo>
                  <a:lnTo>
                    <a:pt x="7772" y="9015"/>
                  </a:lnTo>
                  <a:cubicBezTo>
                    <a:pt x="7772" y="9016"/>
                    <a:pt x="8769" y="11032"/>
                    <a:pt x="10039" y="11032"/>
                  </a:cubicBezTo>
                  <a:cubicBezTo>
                    <a:pt x="10207" y="11032"/>
                    <a:pt x="10379" y="10997"/>
                    <a:pt x="10554" y="10918"/>
                  </a:cubicBezTo>
                  <a:cubicBezTo>
                    <a:pt x="12045" y="10236"/>
                    <a:pt x="10597" y="8376"/>
                    <a:pt x="10597" y="8376"/>
                  </a:cubicBezTo>
                  <a:lnTo>
                    <a:pt x="10597" y="8376"/>
                  </a:lnTo>
                  <a:cubicBezTo>
                    <a:pt x="10597" y="8376"/>
                    <a:pt x="11022" y="8454"/>
                    <a:pt x="11486" y="8454"/>
                  </a:cubicBezTo>
                  <a:cubicBezTo>
                    <a:pt x="12015" y="8454"/>
                    <a:pt x="12595" y="8353"/>
                    <a:pt x="12656" y="7922"/>
                  </a:cubicBezTo>
                  <a:cubicBezTo>
                    <a:pt x="12826" y="6800"/>
                    <a:pt x="11449" y="6247"/>
                    <a:pt x="11449" y="6247"/>
                  </a:cubicBezTo>
                  <a:cubicBezTo>
                    <a:pt x="11449" y="6247"/>
                    <a:pt x="12826" y="5593"/>
                    <a:pt x="12244" y="4301"/>
                  </a:cubicBezTo>
                  <a:cubicBezTo>
                    <a:pt x="12054" y="3880"/>
                    <a:pt x="11734" y="3738"/>
                    <a:pt x="11390" y="3738"/>
                  </a:cubicBezTo>
                  <a:cubicBezTo>
                    <a:pt x="10888" y="3738"/>
                    <a:pt x="10332" y="4039"/>
                    <a:pt x="10049" y="4217"/>
                  </a:cubicBezTo>
                  <a:lnTo>
                    <a:pt x="10049" y="4217"/>
                  </a:lnTo>
                  <a:cubicBezTo>
                    <a:pt x="10622" y="3818"/>
                    <a:pt x="12218" y="2575"/>
                    <a:pt x="10966" y="1902"/>
                  </a:cubicBezTo>
                  <a:cubicBezTo>
                    <a:pt x="10722" y="1772"/>
                    <a:pt x="10485" y="1717"/>
                    <a:pt x="10262" y="1717"/>
                  </a:cubicBezTo>
                  <a:cubicBezTo>
                    <a:pt x="10017" y="1717"/>
                    <a:pt x="9789" y="1783"/>
                    <a:pt x="9585" y="1887"/>
                  </a:cubicBezTo>
                  <a:lnTo>
                    <a:pt x="9585" y="1887"/>
                  </a:lnTo>
                  <a:cubicBezTo>
                    <a:pt x="9709" y="1339"/>
                    <a:pt x="9652" y="784"/>
                    <a:pt x="9191" y="596"/>
                  </a:cubicBezTo>
                  <a:cubicBezTo>
                    <a:pt x="9114" y="564"/>
                    <a:pt x="9031" y="550"/>
                    <a:pt x="8942" y="550"/>
                  </a:cubicBezTo>
                  <a:cubicBezTo>
                    <a:pt x="8435" y="550"/>
                    <a:pt x="7770" y="1032"/>
                    <a:pt x="7282" y="1571"/>
                  </a:cubicBezTo>
                  <a:lnTo>
                    <a:pt x="7282" y="1571"/>
                  </a:lnTo>
                  <a:cubicBezTo>
                    <a:pt x="7280" y="1544"/>
                    <a:pt x="7277" y="1517"/>
                    <a:pt x="7275" y="1490"/>
                  </a:cubicBezTo>
                  <a:cubicBezTo>
                    <a:pt x="7209" y="739"/>
                    <a:pt x="6862" y="0"/>
                    <a:pt x="6074" y="0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549650" y="2270975"/>
              <a:ext cx="224725" cy="185500"/>
            </a:xfrm>
            <a:custGeom>
              <a:rect b="b" l="l" r="r" t="t"/>
              <a:pathLst>
                <a:path extrusionOk="0" h="7420" w="8989">
                  <a:moveTo>
                    <a:pt x="3715" y="0"/>
                  </a:moveTo>
                  <a:cubicBezTo>
                    <a:pt x="3685" y="0"/>
                    <a:pt x="3653" y="2"/>
                    <a:pt x="3621" y="5"/>
                  </a:cubicBezTo>
                  <a:cubicBezTo>
                    <a:pt x="2819" y="106"/>
                    <a:pt x="2946" y="1568"/>
                    <a:pt x="2987" y="1908"/>
                  </a:cubicBezTo>
                  <a:lnTo>
                    <a:pt x="2987" y="1908"/>
                  </a:lnTo>
                  <a:cubicBezTo>
                    <a:pt x="2986" y="1908"/>
                    <a:pt x="2984" y="1908"/>
                    <a:pt x="2982" y="1908"/>
                  </a:cubicBezTo>
                  <a:cubicBezTo>
                    <a:pt x="2982" y="1908"/>
                    <a:pt x="2335" y="1093"/>
                    <a:pt x="1725" y="1093"/>
                  </a:cubicBezTo>
                  <a:cubicBezTo>
                    <a:pt x="1521" y="1093"/>
                    <a:pt x="1321" y="1184"/>
                    <a:pt x="1151" y="1425"/>
                  </a:cubicBezTo>
                  <a:cubicBezTo>
                    <a:pt x="555" y="2291"/>
                    <a:pt x="1392" y="2902"/>
                    <a:pt x="1392" y="2902"/>
                  </a:cubicBezTo>
                  <a:cubicBezTo>
                    <a:pt x="1392" y="2902"/>
                    <a:pt x="1" y="3101"/>
                    <a:pt x="398" y="4336"/>
                  </a:cubicBezTo>
                  <a:cubicBezTo>
                    <a:pt x="582" y="4904"/>
                    <a:pt x="1156" y="5005"/>
                    <a:pt x="1540" y="5005"/>
                  </a:cubicBezTo>
                  <a:cubicBezTo>
                    <a:pt x="1750" y="5005"/>
                    <a:pt x="1903" y="4975"/>
                    <a:pt x="1903" y="4975"/>
                  </a:cubicBezTo>
                  <a:lnTo>
                    <a:pt x="1903" y="4975"/>
                  </a:lnTo>
                  <a:cubicBezTo>
                    <a:pt x="1903" y="4975"/>
                    <a:pt x="1279" y="6394"/>
                    <a:pt x="1946" y="6820"/>
                  </a:cubicBezTo>
                  <a:cubicBezTo>
                    <a:pt x="2036" y="6881"/>
                    <a:pt x="2142" y="6907"/>
                    <a:pt x="2258" y="6907"/>
                  </a:cubicBezTo>
                  <a:cubicBezTo>
                    <a:pt x="2982" y="6907"/>
                    <a:pt x="4090" y="5883"/>
                    <a:pt x="4090" y="5883"/>
                  </a:cubicBezTo>
                  <a:cubicBezTo>
                    <a:pt x="4090" y="5883"/>
                    <a:pt x="4185" y="7419"/>
                    <a:pt x="4814" y="7419"/>
                  </a:cubicBezTo>
                  <a:cubicBezTo>
                    <a:pt x="4828" y="7419"/>
                    <a:pt x="4842" y="7418"/>
                    <a:pt x="4857" y="7417"/>
                  </a:cubicBezTo>
                  <a:cubicBezTo>
                    <a:pt x="5524" y="7360"/>
                    <a:pt x="5609" y="6111"/>
                    <a:pt x="5609" y="6111"/>
                  </a:cubicBezTo>
                  <a:cubicBezTo>
                    <a:pt x="5609" y="6111"/>
                    <a:pt x="6337" y="6819"/>
                    <a:pt x="7048" y="6819"/>
                  </a:cubicBezTo>
                  <a:cubicBezTo>
                    <a:pt x="7191" y="6819"/>
                    <a:pt x="7333" y="6790"/>
                    <a:pt x="7469" y="6721"/>
                  </a:cubicBezTo>
                  <a:cubicBezTo>
                    <a:pt x="8278" y="6295"/>
                    <a:pt x="6887" y="4875"/>
                    <a:pt x="6887" y="4875"/>
                  </a:cubicBezTo>
                  <a:lnTo>
                    <a:pt x="6887" y="4875"/>
                  </a:lnTo>
                  <a:cubicBezTo>
                    <a:pt x="6887" y="4875"/>
                    <a:pt x="7505" y="5277"/>
                    <a:pt x="8024" y="5277"/>
                  </a:cubicBezTo>
                  <a:cubicBezTo>
                    <a:pt x="8291" y="5277"/>
                    <a:pt x="8532" y="5170"/>
                    <a:pt x="8647" y="4847"/>
                  </a:cubicBezTo>
                  <a:cubicBezTo>
                    <a:pt x="8988" y="3881"/>
                    <a:pt x="7412" y="3555"/>
                    <a:pt x="7412" y="3555"/>
                  </a:cubicBezTo>
                  <a:cubicBezTo>
                    <a:pt x="7412" y="3555"/>
                    <a:pt x="8733" y="3115"/>
                    <a:pt x="8449" y="2433"/>
                  </a:cubicBezTo>
                  <a:cubicBezTo>
                    <a:pt x="8243" y="1964"/>
                    <a:pt x="7742" y="1690"/>
                    <a:pt x="7241" y="1690"/>
                  </a:cubicBezTo>
                  <a:cubicBezTo>
                    <a:pt x="7014" y="1690"/>
                    <a:pt x="6788" y="1746"/>
                    <a:pt x="6589" y="1865"/>
                  </a:cubicBezTo>
                  <a:cubicBezTo>
                    <a:pt x="6589" y="1865"/>
                    <a:pt x="7157" y="275"/>
                    <a:pt x="6234" y="133"/>
                  </a:cubicBezTo>
                  <a:cubicBezTo>
                    <a:pt x="6186" y="126"/>
                    <a:pt x="6139" y="122"/>
                    <a:pt x="6092" y="122"/>
                  </a:cubicBezTo>
                  <a:cubicBezTo>
                    <a:pt x="5253" y="122"/>
                    <a:pt x="4743" y="1283"/>
                    <a:pt x="4743" y="1283"/>
                  </a:cubicBezTo>
                  <a:cubicBezTo>
                    <a:pt x="4743" y="1283"/>
                    <a:pt x="4558" y="0"/>
                    <a:pt x="3715" y="0"/>
                  </a:cubicBezTo>
                  <a:close/>
                </a:path>
              </a:pathLst>
            </a:custGeom>
            <a:solidFill>
              <a:srgbClr val="D6B1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565075" y="2293425"/>
              <a:ext cx="195800" cy="149550"/>
            </a:xfrm>
            <a:custGeom>
              <a:rect b="b" l="l" r="r" t="t"/>
              <a:pathLst>
                <a:path extrusionOk="0" h="5982" w="7832">
                  <a:moveTo>
                    <a:pt x="2915" y="1"/>
                  </a:moveTo>
                  <a:cubicBezTo>
                    <a:pt x="2770" y="1"/>
                    <a:pt x="2606" y="36"/>
                    <a:pt x="2422" y="115"/>
                  </a:cubicBezTo>
                  <a:cubicBezTo>
                    <a:pt x="1244" y="627"/>
                    <a:pt x="2877" y="2557"/>
                    <a:pt x="2877" y="2557"/>
                  </a:cubicBezTo>
                  <a:cubicBezTo>
                    <a:pt x="2877" y="2557"/>
                    <a:pt x="2495" y="2510"/>
                    <a:pt x="2024" y="2510"/>
                  </a:cubicBezTo>
                  <a:cubicBezTo>
                    <a:pt x="1161" y="2510"/>
                    <a:pt x="0" y="2670"/>
                    <a:pt x="349" y="3580"/>
                  </a:cubicBezTo>
                  <a:cubicBezTo>
                    <a:pt x="566" y="4161"/>
                    <a:pt x="951" y="4356"/>
                    <a:pt x="1360" y="4356"/>
                  </a:cubicBezTo>
                  <a:cubicBezTo>
                    <a:pt x="1940" y="4356"/>
                    <a:pt x="2567" y="3963"/>
                    <a:pt x="2834" y="3722"/>
                  </a:cubicBezTo>
                  <a:lnTo>
                    <a:pt x="2834" y="3722"/>
                  </a:lnTo>
                  <a:cubicBezTo>
                    <a:pt x="2834" y="3722"/>
                    <a:pt x="2122" y="5981"/>
                    <a:pt x="3334" y="5981"/>
                  </a:cubicBezTo>
                  <a:cubicBezTo>
                    <a:pt x="3356" y="5981"/>
                    <a:pt x="3379" y="5981"/>
                    <a:pt x="3402" y="5979"/>
                  </a:cubicBezTo>
                  <a:cubicBezTo>
                    <a:pt x="4708" y="5908"/>
                    <a:pt x="4467" y="3608"/>
                    <a:pt x="4467" y="3608"/>
                  </a:cubicBezTo>
                  <a:lnTo>
                    <a:pt x="4467" y="3608"/>
                  </a:lnTo>
                  <a:cubicBezTo>
                    <a:pt x="4467" y="3608"/>
                    <a:pt x="5358" y="5150"/>
                    <a:pt x="6351" y="5150"/>
                  </a:cubicBezTo>
                  <a:cubicBezTo>
                    <a:pt x="6465" y="5150"/>
                    <a:pt x="6580" y="5130"/>
                    <a:pt x="6696" y="5085"/>
                  </a:cubicBezTo>
                  <a:cubicBezTo>
                    <a:pt x="7832" y="4645"/>
                    <a:pt x="5333" y="2969"/>
                    <a:pt x="5333" y="2969"/>
                  </a:cubicBezTo>
                  <a:lnTo>
                    <a:pt x="5333" y="2969"/>
                  </a:lnTo>
                  <a:cubicBezTo>
                    <a:pt x="5333" y="2969"/>
                    <a:pt x="5823" y="3088"/>
                    <a:pt x="6350" y="3088"/>
                  </a:cubicBezTo>
                  <a:cubicBezTo>
                    <a:pt x="6899" y="3088"/>
                    <a:pt x="7489" y="2959"/>
                    <a:pt x="7604" y="2430"/>
                  </a:cubicBezTo>
                  <a:cubicBezTo>
                    <a:pt x="7673" y="2096"/>
                    <a:pt x="7414" y="1983"/>
                    <a:pt x="7031" y="1983"/>
                  </a:cubicBezTo>
                  <a:cubicBezTo>
                    <a:pt x="6223" y="1983"/>
                    <a:pt x="4864" y="2486"/>
                    <a:pt x="4864" y="2486"/>
                  </a:cubicBezTo>
                  <a:cubicBezTo>
                    <a:pt x="4864" y="2486"/>
                    <a:pt x="7008" y="854"/>
                    <a:pt x="6312" y="215"/>
                  </a:cubicBezTo>
                  <a:cubicBezTo>
                    <a:pt x="6161" y="79"/>
                    <a:pt x="5995" y="15"/>
                    <a:pt x="5822" y="15"/>
                  </a:cubicBezTo>
                  <a:cubicBezTo>
                    <a:pt x="5182" y="15"/>
                    <a:pt x="4455" y="890"/>
                    <a:pt x="4098" y="2231"/>
                  </a:cubicBezTo>
                  <a:cubicBezTo>
                    <a:pt x="4098" y="2231"/>
                    <a:pt x="4075" y="1"/>
                    <a:pt x="2915" y="1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946950" y="2196975"/>
              <a:ext cx="322575" cy="324925"/>
            </a:xfrm>
            <a:custGeom>
              <a:rect b="b" l="l" r="r" t="t"/>
              <a:pathLst>
                <a:path extrusionOk="0" h="12997" w="12903">
                  <a:moveTo>
                    <a:pt x="7230" y="1"/>
                  </a:moveTo>
                  <a:cubicBezTo>
                    <a:pt x="5903" y="1"/>
                    <a:pt x="5595" y="1389"/>
                    <a:pt x="5595" y="1389"/>
                  </a:cubicBezTo>
                  <a:cubicBezTo>
                    <a:pt x="5595" y="1389"/>
                    <a:pt x="5102" y="526"/>
                    <a:pt x="4283" y="526"/>
                  </a:cubicBezTo>
                  <a:cubicBezTo>
                    <a:pt x="4090" y="526"/>
                    <a:pt x="3878" y="574"/>
                    <a:pt x="3649" y="694"/>
                  </a:cubicBezTo>
                  <a:cubicBezTo>
                    <a:pt x="2443" y="1318"/>
                    <a:pt x="3167" y="2681"/>
                    <a:pt x="3167" y="2681"/>
                  </a:cubicBezTo>
                  <a:cubicBezTo>
                    <a:pt x="3167" y="2681"/>
                    <a:pt x="2637" y="2532"/>
                    <a:pt x="2086" y="2532"/>
                  </a:cubicBezTo>
                  <a:cubicBezTo>
                    <a:pt x="1510" y="2532"/>
                    <a:pt x="910" y="2695"/>
                    <a:pt x="867" y="3363"/>
                  </a:cubicBezTo>
                  <a:cubicBezTo>
                    <a:pt x="796" y="4683"/>
                    <a:pt x="2414" y="4996"/>
                    <a:pt x="2414" y="4996"/>
                  </a:cubicBezTo>
                  <a:cubicBezTo>
                    <a:pt x="2414" y="4996"/>
                    <a:pt x="1" y="5493"/>
                    <a:pt x="341" y="6941"/>
                  </a:cubicBezTo>
                  <a:cubicBezTo>
                    <a:pt x="513" y="7672"/>
                    <a:pt x="1239" y="7853"/>
                    <a:pt x="1916" y="7853"/>
                  </a:cubicBezTo>
                  <a:cubicBezTo>
                    <a:pt x="2533" y="7853"/>
                    <a:pt x="3108" y="7703"/>
                    <a:pt x="3186" y="7682"/>
                  </a:cubicBezTo>
                  <a:lnTo>
                    <a:pt x="3186" y="7682"/>
                  </a:lnTo>
                  <a:cubicBezTo>
                    <a:pt x="3026" y="7726"/>
                    <a:pt x="783" y="8372"/>
                    <a:pt x="1207" y="9454"/>
                  </a:cubicBezTo>
                  <a:cubicBezTo>
                    <a:pt x="1403" y="9938"/>
                    <a:pt x="1967" y="10076"/>
                    <a:pt x="2545" y="10076"/>
                  </a:cubicBezTo>
                  <a:cubicBezTo>
                    <a:pt x="3305" y="10076"/>
                    <a:pt x="4089" y="9837"/>
                    <a:pt x="4090" y="9837"/>
                  </a:cubicBezTo>
                  <a:lnTo>
                    <a:pt x="4090" y="9837"/>
                  </a:lnTo>
                  <a:cubicBezTo>
                    <a:pt x="4090" y="9837"/>
                    <a:pt x="3451" y="11498"/>
                    <a:pt x="4274" y="11967"/>
                  </a:cubicBezTo>
                  <a:cubicBezTo>
                    <a:pt x="4353" y="12012"/>
                    <a:pt x="4425" y="12032"/>
                    <a:pt x="4492" y="12032"/>
                  </a:cubicBezTo>
                  <a:cubicBezTo>
                    <a:pt x="5121" y="12032"/>
                    <a:pt x="5225" y="10221"/>
                    <a:pt x="5225" y="10221"/>
                  </a:cubicBezTo>
                  <a:cubicBezTo>
                    <a:pt x="5225" y="10221"/>
                    <a:pt x="5749" y="12997"/>
                    <a:pt x="6679" y="12997"/>
                  </a:cubicBezTo>
                  <a:cubicBezTo>
                    <a:pt x="6798" y="12997"/>
                    <a:pt x="6924" y="12951"/>
                    <a:pt x="7057" y="12847"/>
                  </a:cubicBezTo>
                  <a:cubicBezTo>
                    <a:pt x="8150" y="11995"/>
                    <a:pt x="7199" y="9610"/>
                    <a:pt x="7199" y="9610"/>
                  </a:cubicBezTo>
                  <a:lnTo>
                    <a:pt x="7199" y="9610"/>
                  </a:lnTo>
                  <a:cubicBezTo>
                    <a:pt x="7199" y="9610"/>
                    <a:pt x="9280" y="11336"/>
                    <a:pt x="10211" y="11336"/>
                  </a:cubicBezTo>
                  <a:cubicBezTo>
                    <a:pt x="10412" y="11336"/>
                    <a:pt x="10560" y="11255"/>
                    <a:pt x="10621" y="11058"/>
                  </a:cubicBezTo>
                  <a:cubicBezTo>
                    <a:pt x="10750" y="10613"/>
                    <a:pt x="10300" y="9933"/>
                    <a:pt x="9710" y="9315"/>
                  </a:cubicBezTo>
                  <a:lnTo>
                    <a:pt x="9710" y="9315"/>
                  </a:lnTo>
                  <a:cubicBezTo>
                    <a:pt x="10137" y="9408"/>
                    <a:pt x="10577" y="9460"/>
                    <a:pt x="10980" y="9460"/>
                  </a:cubicBezTo>
                  <a:cubicBezTo>
                    <a:pt x="11732" y="9460"/>
                    <a:pt x="12350" y="9277"/>
                    <a:pt x="12495" y="8829"/>
                  </a:cubicBezTo>
                  <a:cubicBezTo>
                    <a:pt x="12735" y="8093"/>
                    <a:pt x="11536" y="7370"/>
                    <a:pt x="10431" y="6963"/>
                  </a:cubicBezTo>
                  <a:lnTo>
                    <a:pt x="10431" y="6963"/>
                  </a:lnTo>
                  <a:cubicBezTo>
                    <a:pt x="11589" y="6877"/>
                    <a:pt x="12903" y="6511"/>
                    <a:pt x="12807" y="5706"/>
                  </a:cubicBezTo>
                  <a:cubicBezTo>
                    <a:pt x="12680" y="4707"/>
                    <a:pt x="11332" y="4552"/>
                    <a:pt x="10507" y="4552"/>
                  </a:cubicBezTo>
                  <a:cubicBezTo>
                    <a:pt x="10134" y="4552"/>
                    <a:pt x="9868" y="4584"/>
                    <a:pt x="9868" y="4584"/>
                  </a:cubicBezTo>
                  <a:cubicBezTo>
                    <a:pt x="9868" y="4584"/>
                    <a:pt x="12637" y="3178"/>
                    <a:pt x="11515" y="2099"/>
                  </a:cubicBezTo>
                  <a:cubicBezTo>
                    <a:pt x="11217" y="1816"/>
                    <a:pt x="10865" y="1712"/>
                    <a:pt x="10507" y="1712"/>
                  </a:cubicBezTo>
                  <a:cubicBezTo>
                    <a:pt x="9500" y="1712"/>
                    <a:pt x="8448" y="2539"/>
                    <a:pt x="8448" y="2539"/>
                  </a:cubicBezTo>
                  <a:cubicBezTo>
                    <a:pt x="8448" y="2539"/>
                    <a:pt x="8491" y="126"/>
                    <a:pt x="7440" y="12"/>
                  </a:cubicBezTo>
                  <a:cubicBezTo>
                    <a:pt x="7367" y="5"/>
                    <a:pt x="7297" y="1"/>
                    <a:pt x="7230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004800" y="2242250"/>
              <a:ext cx="206625" cy="203150"/>
            </a:xfrm>
            <a:custGeom>
              <a:rect b="b" l="l" r="r" t="t"/>
              <a:pathLst>
                <a:path extrusionOk="0" h="8126" w="8265">
                  <a:moveTo>
                    <a:pt x="2623" y="1"/>
                  </a:moveTo>
                  <a:cubicBezTo>
                    <a:pt x="2482" y="1"/>
                    <a:pt x="2332" y="41"/>
                    <a:pt x="2173" y="132"/>
                  </a:cubicBezTo>
                  <a:cubicBezTo>
                    <a:pt x="1035" y="786"/>
                    <a:pt x="2923" y="2381"/>
                    <a:pt x="3104" y="2527"/>
                  </a:cubicBezTo>
                  <a:lnTo>
                    <a:pt x="3104" y="2527"/>
                  </a:lnTo>
                  <a:cubicBezTo>
                    <a:pt x="2955" y="2425"/>
                    <a:pt x="1696" y="1719"/>
                    <a:pt x="957" y="1719"/>
                  </a:cubicBezTo>
                  <a:cubicBezTo>
                    <a:pt x="698" y="1719"/>
                    <a:pt x="503" y="1805"/>
                    <a:pt x="441" y="2035"/>
                  </a:cubicBezTo>
                  <a:cubicBezTo>
                    <a:pt x="214" y="2929"/>
                    <a:pt x="2485" y="3724"/>
                    <a:pt x="2485" y="3724"/>
                  </a:cubicBezTo>
                  <a:cubicBezTo>
                    <a:pt x="2485" y="3724"/>
                    <a:pt x="2366" y="3717"/>
                    <a:pt x="2187" y="3717"/>
                  </a:cubicBezTo>
                  <a:cubicBezTo>
                    <a:pt x="1628" y="3717"/>
                    <a:pt x="487" y="3790"/>
                    <a:pt x="540" y="4391"/>
                  </a:cubicBezTo>
                  <a:cubicBezTo>
                    <a:pt x="573" y="4846"/>
                    <a:pt x="1310" y="4943"/>
                    <a:pt x="1936" y="4943"/>
                  </a:cubicBezTo>
                  <a:cubicBezTo>
                    <a:pt x="2405" y="4943"/>
                    <a:pt x="2812" y="4888"/>
                    <a:pt x="2812" y="4888"/>
                  </a:cubicBezTo>
                  <a:lnTo>
                    <a:pt x="2812" y="4888"/>
                  </a:lnTo>
                  <a:cubicBezTo>
                    <a:pt x="2812" y="4888"/>
                    <a:pt x="1" y="5527"/>
                    <a:pt x="427" y="6578"/>
                  </a:cubicBezTo>
                  <a:cubicBezTo>
                    <a:pt x="517" y="6808"/>
                    <a:pt x="704" y="6898"/>
                    <a:pt x="940" y="6898"/>
                  </a:cubicBezTo>
                  <a:cubicBezTo>
                    <a:pt x="1785" y="6898"/>
                    <a:pt x="3266" y="5755"/>
                    <a:pt x="3266" y="5755"/>
                  </a:cubicBezTo>
                  <a:lnTo>
                    <a:pt x="3266" y="5755"/>
                  </a:lnTo>
                  <a:cubicBezTo>
                    <a:pt x="3266" y="5755"/>
                    <a:pt x="1989" y="7685"/>
                    <a:pt x="2556" y="8083"/>
                  </a:cubicBezTo>
                  <a:cubicBezTo>
                    <a:pt x="2599" y="8112"/>
                    <a:pt x="2644" y="8125"/>
                    <a:pt x="2690" y="8125"/>
                  </a:cubicBezTo>
                  <a:cubicBezTo>
                    <a:pt x="3250" y="8125"/>
                    <a:pt x="3990" y="6124"/>
                    <a:pt x="3990" y="6124"/>
                  </a:cubicBezTo>
                  <a:cubicBezTo>
                    <a:pt x="3990" y="6124"/>
                    <a:pt x="4255" y="7869"/>
                    <a:pt x="4990" y="7869"/>
                  </a:cubicBezTo>
                  <a:cubicBezTo>
                    <a:pt x="5072" y="7869"/>
                    <a:pt x="5160" y="7848"/>
                    <a:pt x="5254" y="7799"/>
                  </a:cubicBezTo>
                  <a:cubicBezTo>
                    <a:pt x="6106" y="7359"/>
                    <a:pt x="5070" y="5556"/>
                    <a:pt x="5069" y="5556"/>
                  </a:cubicBezTo>
                  <a:lnTo>
                    <a:pt x="5069" y="5556"/>
                  </a:lnTo>
                  <a:cubicBezTo>
                    <a:pt x="5070" y="5556"/>
                    <a:pt x="6156" y="6170"/>
                    <a:pt x="6877" y="6170"/>
                  </a:cubicBezTo>
                  <a:cubicBezTo>
                    <a:pt x="7202" y="6170"/>
                    <a:pt x="7453" y="6045"/>
                    <a:pt x="7497" y="5684"/>
                  </a:cubicBezTo>
                  <a:cubicBezTo>
                    <a:pt x="7583" y="5016"/>
                    <a:pt x="5368" y="4349"/>
                    <a:pt x="5368" y="4349"/>
                  </a:cubicBezTo>
                  <a:cubicBezTo>
                    <a:pt x="5368" y="4349"/>
                    <a:pt x="8264" y="4250"/>
                    <a:pt x="8150" y="3156"/>
                  </a:cubicBezTo>
                  <a:cubicBezTo>
                    <a:pt x="8100" y="2675"/>
                    <a:pt x="7427" y="2541"/>
                    <a:pt x="6687" y="2541"/>
                  </a:cubicBezTo>
                  <a:cubicBezTo>
                    <a:pt x="5747" y="2541"/>
                    <a:pt x="4700" y="2759"/>
                    <a:pt x="4700" y="2759"/>
                  </a:cubicBezTo>
                  <a:cubicBezTo>
                    <a:pt x="4700" y="2759"/>
                    <a:pt x="6944" y="1154"/>
                    <a:pt x="5850" y="345"/>
                  </a:cubicBezTo>
                  <a:cubicBezTo>
                    <a:pt x="5717" y="249"/>
                    <a:pt x="5587" y="208"/>
                    <a:pt x="5463" y="208"/>
                  </a:cubicBezTo>
                  <a:cubicBezTo>
                    <a:pt x="4684" y="208"/>
                    <a:pt x="4104" y="1822"/>
                    <a:pt x="4104" y="1822"/>
                  </a:cubicBezTo>
                  <a:cubicBezTo>
                    <a:pt x="4104" y="1822"/>
                    <a:pt x="3576" y="1"/>
                    <a:pt x="2623" y="1"/>
                  </a:cubicBezTo>
                  <a:close/>
                </a:path>
              </a:pathLst>
            </a:custGeom>
            <a:solidFill>
              <a:srgbClr val="FF5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038525" y="2274900"/>
              <a:ext cx="122850" cy="119200"/>
            </a:xfrm>
            <a:custGeom>
              <a:rect b="b" l="l" r="r" t="t"/>
              <a:pathLst>
                <a:path extrusionOk="0" h="4768" w="4914">
                  <a:moveTo>
                    <a:pt x="2868" y="0"/>
                  </a:moveTo>
                  <a:cubicBezTo>
                    <a:pt x="2841" y="0"/>
                    <a:pt x="2813" y="2"/>
                    <a:pt x="2783" y="5"/>
                  </a:cubicBezTo>
                  <a:cubicBezTo>
                    <a:pt x="1690" y="90"/>
                    <a:pt x="2201" y="1907"/>
                    <a:pt x="2201" y="1907"/>
                  </a:cubicBezTo>
                  <a:cubicBezTo>
                    <a:pt x="2201" y="1907"/>
                    <a:pt x="1314" y="1192"/>
                    <a:pt x="775" y="1192"/>
                  </a:cubicBezTo>
                  <a:cubicBezTo>
                    <a:pt x="657" y="1192"/>
                    <a:pt x="555" y="1226"/>
                    <a:pt x="483" y="1311"/>
                  </a:cubicBezTo>
                  <a:cubicBezTo>
                    <a:pt x="86" y="1765"/>
                    <a:pt x="1548" y="2404"/>
                    <a:pt x="1548" y="2404"/>
                  </a:cubicBezTo>
                  <a:cubicBezTo>
                    <a:pt x="1548" y="2404"/>
                    <a:pt x="1" y="2915"/>
                    <a:pt x="526" y="3625"/>
                  </a:cubicBezTo>
                  <a:cubicBezTo>
                    <a:pt x="630" y="3760"/>
                    <a:pt x="755" y="3813"/>
                    <a:pt x="886" y="3813"/>
                  </a:cubicBezTo>
                  <a:cubicBezTo>
                    <a:pt x="1364" y="3813"/>
                    <a:pt x="1931" y="3114"/>
                    <a:pt x="1932" y="3114"/>
                  </a:cubicBezTo>
                  <a:lnTo>
                    <a:pt x="1932" y="3114"/>
                  </a:lnTo>
                  <a:cubicBezTo>
                    <a:pt x="1932" y="3114"/>
                    <a:pt x="1720" y="4767"/>
                    <a:pt x="2446" y="4767"/>
                  </a:cubicBezTo>
                  <a:cubicBezTo>
                    <a:pt x="2472" y="4767"/>
                    <a:pt x="2499" y="4765"/>
                    <a:pt x="2528" y="4761"/>
                  </a:cubicBezTo>
                  <a:cubicBezTo>
                    <a:pt x="3351" y="4647"/>
                    <a:pt x="2670" y="2972"/>
                    <a:pt x="2670" y="2972"/>
                  </a:cubicBezTo>
                  <a:lnTo>
                    <a:pt x="2670" y="2972"/>
                  </a:lnTo>
                  <a:cubicBezTo>
                    <a:pt x="2670" y="2972"/>
                    <a:pt x="3345" y="4024"/>
                    <a:pt x="3914" y="4024"/>
                  </a:cubicBezTo>
                  <a:cubicBezTo>
                    <a:pt x="3979" y="4024"/>
                    <a:pt x="4043" y="4011"/>
                    <a:pt x="4104" y="3980"/>
                  </a:cubicBezTo>
                  <a:cubicBezTo>
                    <a:pt x="4714" y="3682"/>
                    <a:pt x="3323" y="2390"/>
                    <a:pt x="3323" y="2390"/>
                  </a:cubicBezTo>
                  <a:cubicBezTo>
                    <a:pt x="3323" y="2390"/>
                    <a:pt x="4913" y="2063"/>
                    <a:pt x="4686" y="1368"/>
                  </a:cubicBezTo>
                  <a:cubicBezTo>
                    <a:pt x="4631" y="1183"/>
                    <a:pt x="4491" y="1114"/>
                    <a:pt x="4316" y="1114"/>
                  </a:cubicBezTo>
                  <a:cubicBezTo>
                    <a:pt x="3817" y="1114"/>
                    <a:pt x="3025" y="1666"/>
                    <a:pt x="3025" y="1666"/>
                  </a:cubicBezTo>
                  <a:cubicBezTo>
                    <a:pt x="3025" y="1666"/>
                    <a:pt x="3817" y="0"/>
                    <a:pt x="2868" y="0"/>
                  </a:cubicBez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2245000" y="2207625"/>
              <a:ext cx="322425" cy="324925"/>
            </a:xfrm>
            <a:custGeom>
              <a:rect b="b" l="l" r="r" t="t"/>
              <a:pathLst>
                <a:path extrusionOk="0" h="12997" w="12897">
                  <a:moveTo>
                    <a:pt x="7216" y="1"/>
                  </a:moveTo>
                  <a:cubicBezTo>
                    <a:pt x="5889" y="1"/>
                    <a:pt x="5581" y="1389"/>
                    <a:pt x="5581" y="1389"/>
                  </a:cubicBezTo>
                  <a:cubicBezTo>
                    <a:pt x="5581" y="1389"/>
                    <a:pt x="5089" y="526"/>
                    <a:pt x="4269" y="526"/>
                  </a:cubicBezTo>
                  <a:cubicBezTo>
                    <a:pt x="4076" y="526"/>
                    <a:pt x="3864" y="574"/>
                    <a:pt x="3635" y="694"/>
                  </a:cubicBezTo>
                  <a:cubicBezTo>
                    <a:pt x="2429" y="1318"/>
                    <a:pt x="3153" y="2681"/>
                    <a:pt x="3153" y="2681"/>
                  </a:cubicBezTo>
                  <a:cubicBezTo>
                    <a:pt x="3153" y="2681"/>
                    <a:pt x="2623" y="2532"/>
                    <a:pt x="2072" y="2532"/>
                  </a:cubicBezTo>
                  <a:cubicBezTo>
                    <a:pt x="1496" y="2532"/>
                    <a:pt x="896" y="2695"/>
                    <a:pt x="853" y="3363"/>
                  </a:cubicBezTo>
                  <a:cubicBezTo>
                    <a:pt x="782" y="4683"/>
                    <a:pt x="2400" y="4996"/>
                    <a:pt x="2400" y="4996"/>
                  </a:cubicBezTo>
                  <a:cubicBezTo>
                    <a:pt x="2400" y="4996"/>
                    <a:pt x="1" y="5493"/>
                    <a:pt x="327" y="6941"/>
                  </a:cubicBezTo>
                  <a:cubicBezTo>
                    <a:pt x="500" y="7683"/>
                    <a:pt x="1232" y="7866"/>
                    <a:pt x="1912" y="7866"/>
                  </a:cubicBezTo>
                  <a:cubicBezTo>
                    <a:pt x="2525" y="7866"/>
                    <a:pt x="3095" y="7717"/>
                    <a:pt x="3172" y="7696"/>
                  </a:cubicBezTo>
                  <a:lnTo>
                    <a:pt x="3172" y="7696"/>
                  </a:lnTo>
                  <a:cubicBezTo>
                    <a:pt x="3013" y="7740"/>
                    <a:pt x="769" y="8386"/>
                    <a:pt x="1193" y="9468"/>
                  </a:cubicBezTo>
                  <a:cubicBezTo>
                    <a:pt x="1387" y="9947"/>
                    <a:pt x="1941" y="10084"/>
                    <a:pt x="2512" y="10084"/>
                  </a:cubicBezTo>
                  <a:cubicBezTo>
                    <a:pt x="3279" y="10084"/>
                    <a:pt x="4076" y="9837"/>
                    <a:pt x="4076" y="9837"/>
                  </a:cubicBezTo>
                  <a:lnTo>
                    <a:pt x="4076" y="9837"/>
                  </a:lnTo>
                  <a:cubicBezTo>
                    <a:pt x="4076" y="9837"/>
                    <a:pt x="3437" y="11498"/>
                    <a:pt x="4260" y="11967"/>
                  </a:cubicBezTo>
                  <a:cubicBezTo>
                    <a:pt x="4340" y="12012"/>
                    <a:pt x="4414" y="12032"/>
                    <a:pt x="4482" y="12032"/>
                  </a:cubicBezTo>
                  <a:cubicBezTo>
                    <a:pt x="5121" y="12032"/>
                    <a:pt x="5226" y="10220"/>
                    <a:pt x="5226" y="10220"/>
                  </a:cubicBezTo>
                  <a:cubicBezTo>
                    <a:pt x="5226" y="10220"/>
                    <a:pt x="5739" y="12996"/>
                    <a:pt x="6665" y="12996"/>
                  </a:cubicBezTo>
                  <a:cubicBezTo>
                    <a:pt x="6784" y="12996"/>
                    <a:pt x="6910" y="12951"/>
                    <a:pt x="7043" y="12847"/>
                  </a:cubicBezTo>
                  <a:cubicBezTo>
                    <a:pt x="8136" y="11995"/>
                    <a:pt x="7185" y="9610"/>
                    <a:pt x="7185" y="9610"/>
                  </a:cubicBezTo>
                  <a:lnTo>
                    <a:pt x="7185" y="9610"/>
                  </a:lnTo>
                  <a:cubicBezTo>
                    <a:pt x="7185" y="9610"/>
                    <a:pt x="9276" y="11336"/>
                    <a:pt x="10202" y="11336"/>
                  </a:cubicBezTo>
                  <a:cubicBezTo>
                    <a:pt x="10403" y="11336"/>
                    <a:pt x="10549" y="11255"/>
                    <a:pt x="10607" y="11058"/>
                  </a:cubicBezTo>
                  <a:cubicBezTo>
                    <a:pt x="10742" y="10613"/>
                    <a:pt x="10296" y="9934"/>
                    <a:pt x="9707" y="9316"/>
                  </a:cubicBezTo>
                  <a:lnTo>
                    <a:pt x="9707" y="9316"/>
                  </a:lnTo>
                  <a:cubicBezTo>
                    <a:pt x="10134" y="9408"/>
                    <a:pt x="10574" y="9460"/>
                    <a:pt x="10976" y="9460"/>
                  </a:cubicBezTo>
                  <a:cubicBezTo>
                    <a:pt x="11731" y="9460"/>
                    <a:pt x="12351" y="9277"/>
                    <a:pt x="12495" y="8829"/>
                  </a:cubicBezTo>
                  <a:cubicBezTo>
                    <a:pt x="12735" y="8093"/>
                    <a:pt x="11532" y="7370"/>
                    <a:pt x="10426" y="6964"/>
                  </a:cubicBezTo>
                  <a:lnTo>
                    <a:pt x="10426" y="6964"/>
                  </a:lnTo>
                  <a:cubicBezTo>
                    <a:pt x="11584" y="6878"/>
                    <a:pt x="12897" y="6511"/>
                    <a:pt x="12793" y="5706"/>
                  </a:cubicBezTo>
                  <a:cubicBezTo>
                    <a:pt x="12666" y="4707"/>
                    <a:pt x="11318" y="4552"/>
                    <a:pt x="10493" y="4552"/>
                  </a:cubicBezTo>
                  <a:cubicBezTo>
                    <a:pt x="10120" y="4552"/>
                    <a:pt x="9854" y="4584"/>
                    <a:pt x="9854" y="4584"/>
                  </a:cubicBezTo>
                  <a:cubicBezTo>
                    <a:pt x="9854" y="4584"/>
                    <a:pt x="12623" y="3178"/>
                    <a:pt x="11501" y="2099"/>
                  </a:cubicBezTo>
                  <a:cubicBezTo>
                    <a:pt x="11207" y="1816"/>
                    <a:pt x="10858" y="1712"/>
                    <a:pt x="10502" y="1712"/>
                  </a:cubicBezTo>
                  <a:cubicBezTo>
                    <a:pt x="9500" y="1712"/>
                    <a:pt x="8449" y="2539"/>
                    <a:pt x="8449" y="2539"/>
                  </a:cubicBezTo>
                  <a:lnTo>
                    <a:pt x="8434" y="2539"/>
                  </a:lnTo>
                  <a:cubicBezTo>
                    <a:pt x="8434" y="2539"/>
                    <a:pt x="8477" y="126"/>
                    <a:pt x="7426" y="12"/>
                  </a:cubicBezTo>
                  <a:cubicBezTo>
                    <a:pt x="7353" y="5"/>
                    <a:pt x="7283" y="1"/>
                    <a:pt x="7216" y="1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2302500" y="2253250"/>
              <a:ext cx="206625" cy="202800"/>
            </a:xfrm>
            <a:custGeom>
              <a:rect b="b" l="l" r="r" t="t"/>
              <a:pathLst>
                <a:path extrusionOk="0" h="8112" w="8265">
                  <a:moveTo>
                    <a:pt x="2639" y="0"/>
                  </a:moveTo>
                  <a:cubicBezTo>
                    <a:pt x="2498" y="0"/>
                    <a:pt x="2347" y="40"/>
                    <a:pt x="2187" y="132"/>
                  </a:cubicBezTo>
                  <a:cubicBezTo>
                    <a:pt x="1052" y="778"/>
                    <a:pt x="2884" y="2338"/>
                    <a:pt x="3110" y="2521"/>
                  </a:cubicBezTo>
                  <a:lnTo>
                    <a:pt x="3110" y="2521"/>
                  </a:lnTo>
                  <a:cubicBezTo>
                    <a:pt x="2926" y="2391"/>
                    <a:pt x="1699" y="1711"/>
                    <a:pt x="967" y="1711"/>
                  </a:cubicBezTo>
                  <a:cubicBezTo>
                    <a:pt x="703" y="1711"/>
                    <a:pt x="504" y="1799"/>
                    <a:pt x="441" y="2035"/>
                  </a:cubicBezTo>
                  <a:cubicBezTo>
                    <a:pt x="200" y="2929"/>
                    <a:pt x="2486" y="3710"/>
                    <a:pt x="2486" y="3710"/>
                  </a:cubicBezTo>
                  <a:cubicBezTo>
                    <a:pt x="2486" y="3710"/>
                    <a:pt x="2366" y="3703"/>
                    <a:pt x="2187" y="3703"/>
                  </a:cubicBezTo>
                  <a:cubicBezTo>
                    <a:pt x="1628" y="3703"/>
                    <a:pt x="487" y="3776"/>
                    <a:pt x="540" y="4377"/>
                  </a:cubicBezTo>
                  <a:cubicBezTo>
                    <a:pt x="573" y="4832"/>
                    <a:pt x="1310" y="4929"/>
                    <a:pt x="1936" y="4929"/>
                  </a:cubicBezTo>
                  <a:cubicBezTo>
                    <a:pt x="2405" y="4929"/>
                    <a:pt x="2812" y="4874"/>
                    <a:pt x="2812" y="4874"/>
                  </a:cubicBezTo>
                  <a:lnTo>
                    <a:pt x="2812" y="4874"/>
                  </a:lnTo>
                  <a:cubicBezTo>
                    <a:pt x="2812" y="4874"/>
                    <a:pt x="1" y="5513"/>
                    <a:pt x="427" y="6564"/>
                  </a:cubicBezTo>
                  <a:cubicBezTo>
                    <a:pt x="517" y="6794"/>
                    <a:pt x="704" y="6884"/>
                    <a:pt x="941" y="6884"/>
                  </a:cubicBezTo>
                  <a:cubicBezTo>
                    <a:pt x="1785" y="6884"/>
                    <a:pt x="3266" y="5741"/>
                    <a:pt x="3266" y="5740"/>
                  </a:cubicBezTo>
                  <a:lnTo>
                    <a:pt x="3266" y="5740"/>
                  </a:lnTo>
                  <a:cubicBezTo>
                    <a:pt x="3266" y="5741"/>
                    <a:pt x="1989" y="7671"/>
                    <a:pt x="2557" y="8069"/>
                  </a:cubicBezTo>
                  <a:cubicBezTo>
                    <a:pt x="2599" y="8098"/>
                    <a:pt x="2644" y="8111"/>
                    <a:pt x="2690" y="8111"/>
                  </a:cubicBezTo>
                  <a:cubicBezTo>
                    <a:pt x="3250" y="8111"/>
                    <a:pt x="3991" y="6110"/>
                    <a:pt x="3991" y="6110"/>
                  </a:cubicBezTo>
                  <a:cubicBezTo>
                    <a:pt x="3991" y="6110"/>
                    <a:pt x="4255" y="7855"/>
                    <a:pt x="4990" y="7855"/>
                  </a:cubicBezTo>
                  <a:cubicBezTo>
                    <a:pt x="5072" y="7855"/>
                    <a:pt x="5160" y="7834"/>
                    <a:pt x="5254" y="7785"/>
                  </a:cubicBezTo>
                  <a:cubicBezTo>
                    <a:pt x="6106" y="7345"/>
                    <a:pt x="5070" y="5542"/>
                    <a:pt x="5070" y="5542"/>
                  </a:cubicBezTo>
                  <a:lnTo>
                    <a:pt x="5070" y="5542"/>
                  </a:lnTo>
                  <a:cubicBezTo>
                    <a:pt x="5070" y="5542"/>
                    <a:pt x="6156" y="6156"/>
                    <a:pt x="6877" y="6156"/>
                  </a:cubicBezTo>
                  <a:cubicBezTo>
                    <a:pt x="7202" y="6156"/>
                    <a:pt x="7453" y="6031"/>
                    <a:pt x="7497" y="5669"/>
                  </a:cubicBezTo>
                  <a:cubicBezTo>
                    <a:pt x="7583" y="5002"/>
                    <a:pt x="5368" y="4335"/>
                    <a:pt x="5368" y="4335"/>
                  </a:cubicBezTo>
                  <a:cubicBezTo>
                    <a:pt x="5368" y="4335"/>
                    <a:pt x="8264" y="4235"/>
                    <a:pt x="8151" y="3142"/>
                  </a:cubicBezTo>
                  <a:cubicBezTo>
                    <a:pt x="8101" y="2661"/>
                    <a:pt x="7429" y="2526"/>
                    <a:pt x="6693" y="2526"/>
                  </a:cubicBezTo>
                  <a:cubicBezTo>
                    <a:pt x="5757" y="2526"/>
                    <a:pt x="4715" y="2745"/>
                    <a:pt x="4715" y="2745"/>
                  </a:cubicBezTo>
                  <a:cubicBezTo>
                    <a:pt x="4715" y="2745"/>
                    <a:pt x="6958" y="1140"/>
                    <a:pt x="5850" y="331"/>
                  </a:cubicBezTo>
                  <a:cubicBezTo>
                    <a:pt x="5719" y="235"/>
                    <a:pt x="5591" y="194"/>
                    <a:pt x="5467" y="194"/>
                  </a:cubicBezTo>
                  <a:cubicBezTo>
                    <a:pt x="4695" y="194"/>
                    <a:pt x="4104" y="1808"/>
                    <a:pt x="4104" y="1808"/>
                  </a:cubicBezTo>
                  <a:cubicBezTo>
                    <a:pt x="4104" y="1808"/>
                    <a:pt x="3588" y="0"/>
                    <a:pt x="2639" y="0"/>
                  </a:cubicBezTo>
                  <a:close/>
                </a:path>
              </a:pathLst>
            </a:custGeom>
            <a:solidFill>
              <a:srgbClr val="FF5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2336225" y="2285550"/>
              <a:ext cx="122850" cy="119200"/>
            </a:xfrm>
            <a:custGeom>
              <a:rect b="b" l="l" r="r" t="t"/>
              <a:pathLst>
                <a:path extrusionOk="0" h="4768" w="4914">
                  <a:moveTo>
                    <a:pt x="2868" y="0"/>
                  </a:moveTo>
                  <a:cubicBezTo>
                    <a:pt x="2841" y="0"/>
                    <a:pt x="2813" y="2"/>
                    <a:pt x="2784" y="4"/>
                  </a:cubicBezTo>
                  <a:cubicBezTo>
                    <a:pt x="1704" y="90"/>
                    <a:pt x="2201" y="1907"/>
                    <a:pt x="2201" y="1907"/>
                  </a:cubicBezTo>
                  <a:cubicBezTo>
                    <a:pt x="2201" y="1907"/>
                    <a:pt x="1299" y="1197"/>
                    <a:pt x="765" y="1197"/>
                  </a:cubicBezTo>
                  <a:cubicBezTo>
                    <a:pt x="650" y="1197"/>
                    <a:pt x="552" y="1230"/>
                    <a:pt x="483" y="1311"/>
                  </a:cubicBezTo>
                  <a:cubicBezTo>
                    <a:pt x="86" y="1765"/>
                    <a:pt x="1548" y="2404"/>
                    <a:pt x="1548" y="2404"/>
                  </a:cubicBezTo>
                  <a:cubicBezTo>
                    <a:pt x="1548" y="2404"/>
                    <a:pt x="1" y="2915"/>
                    <a:pt x="526" y="3625"/>
                  </a:cubicBezTo>
                  <a:cubicBezTo>
                    <a:pt x="630" y="3760"/>
                    <a:pt x="755" y="3813"/>
                    <a:pt x="886" y="3813"/>
                  </a:cubicBezTo>
                  <a:cubicBezTo>
                    <a:pt x="1364" y="3813"/>
                    <a:pt x="1932" y="3114"/>
                    <a:pt x="1932" y="3114"/>
                  </a:cubicBezTo>
                  <a:lnTo>
                    <a:pt x="1932" y="3114"/>
                  </a:lnTo>
                  <a:cubicBezTo>
                    <a:pt x="1932" y="3114"/>
                    <a:pt x="1720" y="4767"/>
                    <a:pt x="2446" y="4767"/>
                  </a:cubicBezTo>
                  <a:cubicBezTo>
                    <a:pt x="2472" y="4767"/>
                    <a:pt x="2499" y="4765"/>
                    <a:pt x="2528" y="4761"/>
                  </a:cubicBezTo>
                  <a:cubicBezTo>
                    <a:pt x="3337" y="4647"/>
                    <a:pt x="2670" y="2972"/>
                    <a:pt x="2670" y="2972"/>
                  </a:cubicBezTo>
                  <a:lnTo>
                    <a:pt x="2670" y="2972"/>
                  </a:lnTo>
                  <a:cubicBezTo>
                    <a:pt x="2670" y="2972"/>
                    <a:pt x="3345" y="4024"/>
                    <a:pt x="3924" y="4024"/>
                  </a:cubicBezTo>
                  <a:cubicBezTo>
                    <a:pt x="3991" y="4024"/>
                    <a:pt x="4056" y="4010"/>
                    <a:pt x="4118" y="3980"/>
                  </a:cubicBezTo>
                  <a:cubicBezTo>
                    <a:pt x="4714" y="3682"/>
                    <a:pt x="3323" y="2390"/>
                    <a:pt x="3323" y="2390"/>
                  </a:cubicBezTo>
                  <a:cubicBezTo>
                    <a:pt x="3323" y="2390"/>
                    <a:pt x="4913" y="2063"/>
                    <a:pt x="4686" y="1367"/>
                  </a:cubicBezTo>
                  <a:cubicBezTo>
                    <a:pt x="4631" y="1183"/>
                    <a:pt x="4491" y="1114"/>
                    <a:pt x="4316" y="1114"/>
                  </a:cubicBezTo>
                  <a:cubicBezTo>
                    <a:pt x="3817" y="1114"/>
                    <a:pt x="3025" y="1666"/>
                    <a:pt x="3025" y="1666"/>
                  </a:cubicBezTo>
                  <a:cubicBezTo>
                    <a:pt x="3025" y="1666"/>
                    <a:pt x="3817" y="0"/>
                    <a:pt x="2868" y="0"/>
                  </a:cubicBezTo>
                  <a:close/>
                </a:path>
              </a:pathLst>
            </a:custGeom>
            <a:solidFill>
              <a:srgbClr val="FFC0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070825" y="2230050"/>
              <a:ext cx="556900" cy="334675"/>
            </a:xfrm>
            <a:custGeom>
              <a:rect b="b" l="l" r="r" t="t"/>
              <a:pathLst>
                <a:path extrusionOk="0" h="13387" w="22276">
                  <a:moveTo>
                    <a:pt x="11874" y="0"/>
                  </a:moveTo>
                  <a:cubicBezTo>
                    <a:pt x="11700" y="0"/>
                    <a:pt x="11524" y="3"/>
                    <a:pt x="11345" y="10"/>
                  </a:cubicBezTo>
                  <a:cubicBezTo>
                    <a:pt x="7895" y="137"/>
                    <a:pt x="3721" y="2352"/>
                    <a:pt x="1648" y="5831"/>
                  </a:cubicBezTo>
                  <a:cubicBezTo>
                    <a:pt x="1" y="8585"/>
                    <a:pt x="43" y="9863"/>
                    <a:pt x="540" y="10317"/>
                  </a:cubicBezTo>
                  <a:cubicBezTo>
                    <a:pt x="1515" y="11223"/>
                    <a:pt x="5581" y="13386"/>
                    <a:pt x="11327" y="13386"/>
                  </a:cubicBezTo>
                  <a:cubicBezTo>
                    <a:pt x="11437" y="13386"/>
                    <a:pt x="11547" y="13386"/>
                    <a:pt x="11657" y="13384"/>
                  </a:cubicBezTo>
                  <a:cubicBezTo>
                    <a:pt x="19353" y="13285"/>
                    <a:pt x="22107" y="11198"/>
                    <a:pt x="22192" y="9338"/>
                  </a:cubicBezTo>
                  <a:cubicBezTo>
                    <a:pt x="22276" y="7528"/>
                    <a:pt x="20558" y="0"/>
                    <a:pt x="11874" y="0"/>
                  </a:cubicBezTo>
                  <a:close/>
                </a:path>
              </a:pathLst>
            </a:custGeom>
            <a:solidFill>
              <a:srgbClr val="FFB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105625" y="2214600"/>
              <a:ext cx="200200" cy="166550"/>
            </a:xfrm>
            <a:custGeom>
              <a:rect b="b" l="l" r="r" t="t"/>
              <a:pathLst>
                <a:path extrusionOk="0" h="6662" w="8008">
                  <a:moveTo>
                    <a:pt x="6224" y="1"/>
                  </a:moveTo>
                  <a:cubicBezTo>
                    <a:pt x="6028" y="1"/>
                    <a:pt x="5830" y="44"/>
                    <a:pt x="5637" y="145"/>
                  </a:cubicBezTo>
                  <a:cubicBezTo>
                    <a:pt x="4629" y="656"/>
                    <a:pt x="4259" y="2062"/>
                    <a:pt x="4046" y="2275"/>
                  </a:cubicBezTo>
                  <a:cubicBezTo>
                    <a:pt x="3493" y="2786"/>
                    <a:pt x="2541" y="2388"/>
                    <a:pt x="1122" y="3893"/>
                  </a:cubicBezTo>
                  <a:cubicBezTo>
                    <a:pt x="114" y="4958"/>
                    <a:pt x="0" y="6406"/>
                    <a:pt x="426" y="6648"/>
                  </a:cubicBezTo>
                  <a:cubicBezTo>
                    <a:pt x="443" y="6657"/>
                    <a:pt x="462" y="6661"/>
                    <a:pt x="484" y="6661"/>
                  </a:cubicBezTo>
                  <a:cubicBezTo>
                    <a:pt x="1043" y="6661"/>
                    <a:pt x="3286" y="3804"/>
                    <a:pt x="4898" y="2970"/>
                  </a:cubicBezTo>
                  <a:cubicBezTo>
                    <a:pt x="5622" y="2587"/>
                    <a:pt x="8008" y="2417"/>
                    <a:pt x="7880" y="1281"/>
                  </a:cubicBezTo>
                  <a:cubicBezTo>
                    <a:pt x="7823" y="775"/>
                    <a:pt x="7050" y="1"/>
                    <a:pt x="6224" y="1"/>
                  </a:cubicBezTo>
                  <a:close/>
                </a:path>
              </a:pathLst>
            </a:custGeom>
            <a:solidFill>
              <a:srgbClr val="FF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30750" y="2221425"/>
              <a:ext cx="201275" cy="180825"/>
            </a:xfrm>
            <a:custGeom>
              <a:rect b="b" l="l" r="r" t="t"/>
              <a:pathLst>
                <a:path extrusionOk="0" h="7233" w="8051">
                  <a:moveTo>
                    <a:pt x="1849" y="1"/>
                  </a:moveTo>
                  <a:cubicBezTo>
                    <a:pt x="1179" y="1"/>
                    <a:pt x="762" y="401"/>
                    <a:pt x="583" y="710"/>
                  </a:cubicBezTo>
                  <a:cubicBezTo>
                    <a:pt x="0" y="1703"/>
                    <a:pt x="2968" y="2399"/>
                    <a:pt x="3621" y="2896"/>
                  </a:cubicBezTo>
                  <a:cubicBezTo>
                    <a:pt x="5103" y="3990"/>
                    <a:pt x="6909" y="7233"/>
                    <a:pt x="7432" y="7233"/>
                  </a:cubicBezTo>
                  <a:cubicBezTo>
                    <a:pt x="7445" y="7233"/>
                    <a:pt x="7457" y="7231"/>
                    <a:pt x="7469" y="7226"/>
                  </a:cubicBezTo>
                  <a:cubicBezTo>
                    <a:pt x="7937" y="7042"/>
                    <a:pt x="8051" y="5594"/>
                    <a:pt x="7213" y="4401"/>
                  </a:cubicBezTo>
                  <a:cubicBezTo>
                    <a:pt x="6035" y="2683"/>
                    <a:pt x="5041" y="2924"/>
                    <a:pt x="4572" y="2328"/>
                  </a:cubicBezTo>
                  <a:cubicBezTo>
                    <a:pt x="4402" y="2101"/>
                    <a:pt x="3862" y="738"/>
                    <a:pt x="2840" y="255"/>
                  </a:cubicBezTo>
                  <a:cubicBezTo>
                    <a:pt x="2463" y="73"/>
                    <a:pt x="2133" y="1"/>
                    <a:pt x="1849" y="1"/>
                  </a:cubicBezTo>
                  <a:close/>
                </a:path>
              </a:pathLst>
            </a:custGeom>
            <a:solidFill>
              <a:srgbClr val="FF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319650" y="2194725"/>
              <a:ext cx="96475" cy="53875"/>
            </a:xfrm>
            <a:custGeom>
              <a:rect b="b" l="l" r="r" t="t"/>
              <a:pathLst>
                <a:path extrusionOk="0" h="2155" w="3859">
                  <a:moveTo>
                    <a:pt x="1989" y="1"/>
                  </a:moveTo>
                  <a:cubicBezTo>
                    <a:pt x="1965" y="1"/>
                    <a:pt x="1941" y="2"/>
                    <a:pt x="1917" y="3"/>
                  </a:cubicBezTo>
                  <a:cubicBezTo>
                    <a:pt x="654" y="60"/>
                    <a:pt x="0" y="1650"/>
                    <a:pt x="256" y="1891"/>
                  </a:cubicBezTo>
                  <a:cubicBezTo>
                    <a:pt x="438" y="2073"/>
                    <a:pt x="970" y="2154"/>
                    <a:pt x="1564" y="2154"/>
                  </a:cubicBezTo>
                  <a:cubicBezTo>
                    <a:pt x="2501" y="2154"/>
                    <a:pt x="3593" y="1952"/>
                    <a:pt x="3706" y="1621"/>
                  </a:cubicBezTo>
                  <a:cubicBezTo>
                    <a:pt x="3859" y="1205"/>
                    <a:pt x="3034" y="1"/>
                    <a:pt x="1989" y="1"/>
                  </a:cubicBezTo>
                  <a:close/>
                </a:path>
              </a:pathLst>
            </a:custGeom>
            <a:solidFill>
              <a:srgbClr val="FF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327450" y="2264225"/>
              <a:ext cx="107950" cy="220500"/>
            </a:xfrm>
            <a:custGeom>
              <a:rect b="b" l="l" r="r" t="t"/>
              <a:pathLst>
                <a:path extrusionOk="0" h="8820" w="4318">
                  <a:moveTo>
                    <a:pt x="1864" y="1"/>
                  </a:moveTo>
                  <a:cubicBezTo>
                    <a:pt x="1192" y="1"/>
                    <a:pt x="481" y="750"/>
                    <a:pt x="469" y="1369"/>
                  </a:cubicBezTo>
                  <a:cubicBezTo>
                    <a:pt x="441" y="2121"/>
                    <a:pt x="1037" y="2391"/>
                    <a:pt x="980" y="2888"/>
                  </a:cubicBezTo>
                  <a:cubicBezTo>
                    <a:pt x="924" y="3257"/>
                    <a:pt x="1" y="4946"/>
                    <a:pt x="157" y="6139"/>
                  </a:cubicBezTo>
                  <a:cubicBezTo>
                    <a:pt x="319" y="7383"/>
                    <a:pt x="1344" y="8819"/>
                    <a:pt x="2189" y="8819"/>
                  </a:cubicBezTo>
                  <a:cubicBezTo>
                    <a:pt x="2232" y="8819"/>
                    <a:pt x="2274" y="8816"/>
                    <a:pt x="2315" y="8808"/>
                  </a:cubicBezTo>
                  <a:cubicBezTo>
                    <a:pt x="2855" y="8709"/>
                    <a:pt x="3735" y="6352"/>
                    <a:pt x="3323" y="5003"/>
                  </a:cubicBezTo>
                  <a:cubicBezTo>
                    <a:pt x="2954" y="3782"/>
                    <a:pt x="2585" y="3186"/>
                    <a:pt x="2599" y="2902"/>
                  </a:cubicBezTo>
                  <a:cubicBezTo>
                    <a:pt x="2656" y="2192"/>
                    <a:pt x="4317" y="1198"/>
                    <a:pt x="2230" y="91"/>
                  </a:cubicBezTo>
                  <a:lnTo>
                    <a:pt x="2244" y="91"/>
                  </a:lnTo>
                  <a:cubicBezTo>
                    <a:pt x="2122" y="29"/>
                    <a:pt x="1994" y="1"/>
                    <a:pt x="1864" y="1"/>
                  </a:cubicBezTo>
                  <a:close/>
                </a:path>
              </a:pathLst>
            </a:custGeom>
            <a:solidFill>
              <a:srgbClr val="FFAC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109875" y="2462050"/>
              <a:ext cx="236075" cy="60725"/>
            </a:xfrm>
            <a:custGeom>
              <a:rect b="b" l="l" r="r" t="t"/>
              <a:pathLst>
                <a:path extrusionOk="0" h="2429" w="9443">
                  <a:moveTo>
                    <a:pt x="0" y="1"/>
                  </a:moveTo>
                  <a:lnTo>
                    <a:pt x="0" y="2429"/>
                  </a:lnTo>
                  <a:lnTo>
                    <a:pt x="9442" y="2429"/>
                  </a:lnTo>
                  <a:lnTo>
                    <a:pt x="9442" y="1"/>
                  </a:ln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175550" y="2512475"/>
              <a:ext cx="168625" cy="35150"/>
            </a:xfrm>
            <a:custGeom>
              <a:rect b="b" l="l" r="r" t="t"/>
              <a:pathLst>
                <a:path extrusionOk="0" h="1406" w="6745">
                  <a:moveTo>
                    <a:pt x="0" y="0"/>
                  </a:moveTo>
                  <a:lnTo>
                    <a:pt x="0" y="14"/>
                  </a:lnTo>
                  <a:cubicBezTo>
                    <a:pt x="1775" y="511"/>
                    <a:pt x="3677" y="1406"/>
                    <a:pt x="5566" y="1406"/>
                  </a:cubicBezTo>
                  <a:cubicBezTo>
                    <a:pt x="5935" y="1406"/>
                    <a:pt x="6304" y="1363"/>
                    <a:pt x="6659" y="1292"/>
                  </a:cubicBezTo>
                  <a:cubicBezTo>
                    <a:pt x="6744" y="1278"/>
                    <a:pt x="6744" y="1136"/>
                    <a:pt x="6659" y="1136"/>
                  </a:cubicBezTo>
                  <a:cubicBezTo>
                    <a:pt x="6474" y="1150"/>
                    <a:pt x="6304" y="1150"/>
                    <a:pt x="6119" y="1150"/>
                  </a:cubicBezTo>
                  <a:cubicBezTo>
                    <a:pt x="4032" y="1150"/>
                    <a:pt x="2059" y="412"/>
                    <a:pt x="28" y="0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103850" y="2431900"/>
              <a:ext cx="157250" cy="52550"/>
            </a:xfrm>
            <a:custGeom>
              <a:rect b="b" l="l" r="r" t="t"/>
              <a:pathLst>
                <a:path extrusionOk="0" h="2102" w="6290">
                  <a:moveTo>
                    <a:pt x="43" y="0"/>
                  </a:moveTo>
                  <a:cubicBezTo>
                    <a:pt x="14" y="0"/>
                    <a:pt x="0" y="28"/>
                    <a:pt x="14" y="57"/>
                  </a:cubicBezTo>
                  <a:cubicBezTo>
                    <a:pt x="1363" y="1661"/>
                    <a:pt x="4174" y="2059"/>
                    <a:pt x="6162" y="2101"/>
                  </a:cubicBezTo>
                  <a:cubicBezTo>
                    <a:pt x="6276" y="2101"/>
                    <a:pt x="6290" y="1917"/>
                    <a:pt x="6162" y="1903"/>
                  </a:cubicBezTo>
                  <a:cubicBezTo>
                    <a:pt x="5069" y="1746"/>
                    <a:pt x="4004" y="1491"/>
                    <a:pt x="2953" y="1136"/>
                  </a:cubicBezTo>
                  <a:cubicBezTo>
                    <a:pt x="1959" y="809"/>
                    <a:pt x="1037" y="312"/>
                    <a:pt x="43" y="0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140750" y="2419475"/>
              <a:ext cx="124975" cy="33375"/>
            </a:xfrm>
            <a:custGeom>
              <a:rect b="b" l="l" r="r" t="t"/>
              <a:pathLst>
                <a:path extrusionOk="0" h="1335" w="4999">
                  <a:moveTo>
                    <a:pt x="57" y="0"/>
                  </a:moveTo>
                  <a:lnTo>
                    <a:pt x="57" y="14"/>
                  </a:lnTo>
                  <a:cubicBezTo>
                    <a:pt x="15" y="14"/>
                    <a:pt x="1" y="57"/>
                    <a:pt x="29" y="85"/>
                  </a:cubicBezTo>
                  <a:cubicBezTo>
                    <a:pt x="1435" y="1335"/>
                    <a:pt x="3110" y="795"/>
                    <a:pt x="4814" y="1179"/>
                  </a:cubicBezTo>
                  <a:lnTo>
                    <a:pt x="4842" y="1179"/>
                  </a:lnTo>
                  <a:cubicBezTo>
                    <a:pt x="4970" y="1179"/>
                    <a:pt x="4998" y="1008"/>
                    <a:pt x="4885" y="951"/>
                  </a:cubicBezTo>
                  <a:cubicBezTo>
                    <a:pt x="4118" y="596"/>
                    <a:pt x="3309" y="582"/>
                    <a:pt x="2485" y="540"/>
                  </a:cubicBezTo>
                  <a:cubicBezTo>
                    <a:pt x="2017" y="525"/>
                    <a:pt x="1548" y="454"/>
                    <a:pt x="1094" y="341"/>
                  </a:cubicBezTo>
                  <a:cubicBezTo>
                    <a:pt x="739" y="227"/>
                    <a:pt x="441" y="0"/>
                    <a:pt x="57" y="0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166300" y="2398525"/>
              <a:ext cx="108650" cy="18125"/>
            </a:xfrm>
            <a:custGeom>
              <a:rect b="b" l="l" r="r" t="t"/>
              <a:pathLst>
                <a:path extrusionOk="0" h="725" w="4346">
                  <a:moveTo>
                    <a:pt x="44" y="0"/>
                  </a:moveTo>
                  <a:cubicBezTo>
                    <a:pt x="15" y="0"/>
                    <a:pt x="1" y="43"/>
                    <a:pt x="29" y="57"/>
                  </a:cubicBezTo>
                  <a:cubicBezTo>
                    <a:pt x="626" y="568"/>
                    <a:pt x="1378" y="654"/>
                    <a:pt x="2145" y="654"/>
                  </a:cubicBezTo>
                  <a:lnTo>
                    <a:pt x="2656" y="654"/>
                  </a:lnTo>
                  <a:cubicBezTo>
                    <a:pt x="2841" y="654"/>
                    <a:pt x="3011" y="639"/>
                    <a:pt x="3181" y="639"/>
                  </a:cubicBezTo>
                  <a:cubicBezTo>
                    <a:pt x="3508" y="639"/>
                    <a:pt x="3849" y="668"/>
                    <a:pt x="4175" y="725"/>
                  </a:cubicBezTo>
                  <a:lnTo>
                    <a:pt x="4189" y="725"/>
                  </a:lnTo>
                  <a:cubicBezTo>
                    <a:pt x="4317" y="725"/>
                    <a:pt x="4346" y="568"/>
                    <a:pt x="4232" y="526"/>
                  </a:cubicBezTo>
                  <a:cubicBezTo>
                    <a:pt x="3745" y="380"/>
                    <a:pt x="3248" y="307"/>
                    <a:pt x="2749" y="307"/>
                  </a:cubicBezTo>
                  <a:cubicBezTo>
                    <a:pt x="2666" y="307"/>
                    <a:pt x="2583" y="309"/>
                    <a:pt x="2500" y="313"/>
                  </a:cubicBezTo>
                  <a:lnTo>
                    <a:pt x="2003" y="313"/>
                  </a:lnTo>
                  <a:cubicBezTo>
                    <a:pt x="1336" y="313"/>
                    <a:pt x="682" y="284"/>
                    <a:pt x="58" y="0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191875" y="2363375"/>
              <a:ext cx="69575" cy="17775"/>
            </a:xfrm>
            <a:custGeom>
              <a:rect b="b" l="l" r="r" t="t"/>
              <a:pathLst>
                <a:path extrusionOk="0" h="711" w="2783">
                  <a:moveTo>
                    <a:pt x="29" y="1"/>
                  </a:moveTo>
                  <a:cubicBezTo>
                    <a:pt x="14" y="1"/>
                    <a:pt x="0" y="29"/>
                    <a:pt x="14" y="43"/>
                  </a:cubicBezTo>
                  <a:cubicBezTo>
                    <a:pt x="540" y="555"/>
                    <a:pt x="1179" y="711"/>
                    <a:pt x="1860" y="711"/>
                  </a:cubicBezTo>
                  <a:cubicBezTo>
                    <a:pt x="2116" y="711"/>
                    <a:pt x="2371" y="697"/>
                    <a:pt x="2613" y="654"/>
                  </a:cubicBezTo>
                  <a:cubicBezTo>
                    <a:pt x="2783" y="640"/>
                    <a:pt x="2740" y="413"/>
                    <a:pt x="2598" y="384"/>
                  </a:cubicBezTo>
                  <a:cubicBezTo>
                    <a:pt x="1775" y="256"/>
                    <a:pt x="809" y="370"/>
                    <a:pt x="43" y="1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476900" y="2505000"/>
              <a:ext cx="61775" cy="14950"/>
            </a:xfrm>
            <a:custGeom>
              <a:rect b="b" l="l" r="r" t="t"/>
              <a:pathLst>
                <a:path extrusionOk="0" h="598" w="2471">
                  <a:moveTo>
                    <a:pt x="2414" y="1"/>
                  </a:moveTo>
                  <a:cubicBezTo>
                    <a:pt x="1619" y="157"/>
                    <a:pt x="852" y="498"/>
                    <a:pt x="29" y="555"/>
                  </a:cubicBezTo>
                  <a:cubicBezTo>
                    <a:pt x="0" y="555"/>
                    <a:pt x="0" y="597"/>
                    <a:pt x="29" y="597"/>
                  </a:cubicBezTo>
                  <a:cubicBezTo>
                    <a:pt x="852" y="569"/>
                    <a:pt x="1619" y="256"/>
                    <a:pt x="2428" y="72"/>
                  </a:cubicBezTo>
                  <a:cubicBezTo>
                    <a:pt x="2471" y="58"/>
                    <a:pt x="2471" y="1"/>
                    <a:pt x="2428" y="1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467300" y="2486900"/>
              <a:ext cx="68900" cy="16100"/>
            </a:xfrm>
            <a:custGeom>
              <a:rect b="b" l="l" r="r" t="t"/>
              <a:pathLst>
                <a:path extrusionOk="0" h="644" w="2756">
                  <a:moveTo>
                    <a:pt x="2627" y="1"/>
                  </a:moveTo>
                  <a:lnTo>
                    <a:pt x="2627" y="15"/>
                  </a:lnTo>
                  <a:lnTo>
                    <a:pt x="2585" y="15"/>
                  </a:lnTo>
                  <a:cubicBezTo>
                    <a:pt x="2131" y="143"/>
                    <a:pt x="1662" y="214"/>
                    <a:pt x="1193" y="242"/>
                  </a:cubicBezTo>
                  <a:cubicBezTo>
                    <a:pt x="824" y="285"/>
                    <a:pt x="327" y="271"/>
                    <a:pt x="15" y="512"/>
                  </a:cubicBezTo>
                  <a:cubicBezTo>
                    <a:pt x="1" y="540"/>
                    <a:pt x="1" y="569"/>
                    <a:pt x="29" y="583"/>
                  </a:cubicBezTo>
                  <a:cubicBezTo>
                    <a:pt x="169" y="618"/>
                    <a:pt x="310" y="643"/>
                    <a:pt x="450" y="643"/>
                  </a:cubicBezTo>
                  <a:cubicBezTo>
                    <a:pt x="480" y="643"/>
                    <a:pt x="510" y="642"/>
                    <a:pt x="540" y="640"/>
                  </a:cubicBezTo>
                  <a:cubicBezTo>
                    <a:pt x="810" y="640"/>
                    <a:pt x="1080" y="611"/>
                    <a:pt x="1321" y="583"/>
                  </a:cubicBezTo>
                  <a:cubicBezTo>
                    <a:pt x="1790" y="569"/>
                    <a:pt x="2244" y="441"/>
                    <a:pt x="2656" y="214"/>
                  </a:cubicBezTo>
                  <a:cubicBezTo>
                    <a:pt x="2755" y="171"/>
                    <a:pt x="2727" y="1"/>
                    <a:pt x="2627" y="1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249025" y="2224600"/>
              <a:ext cx="7475" cy="5700"/>
            </a:xfrm>
            <a:custGeom>
              <a:rect b="b" l="l" r="r" t="t"/>
              <a:pathLst>
                <a:path extrusionOk="0" h="228" w="299">
                  <a:moveTo>
                    <a:pt x="142" y="0"/>
                  </a:moveTo>
                  <a:cubicBezTo>
                    <a:pt x="57" y="0"/>
                    <a:pt x="0" y="86"/>
                    <a:pt x="28" y="171"/>
                  </a:cubicBezTo>
                  <a:lnTo>
                    <a:pt x="43" y="185"/>
                  </a:lnTo>
                  <a:cubicBezTo>
                    <a:pt x="57" y="213"/>
                    <a:pt x="71" y="228"/>
                    <a:pt x="99" y="228"/>
                  </a:cubicBezTo>
                  <a:lnTo>
                    <a:pt x="128" y="228"/>
                  </a:lnTo>
                  <a:cubicBezTo>
                    <a:pt x="241" y="228"/>
                    <a:pt x="298" y="86"/>
                    <a:pt x="199" y="15"/>
                  </a:cubicBezTo>
                  <a:cubicBezTo>
                    <a:pt x="185" y="0"/>
                    <a:pt x="156" y="0"/>
                    <a:pt x="142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37300" y="2244825"/>
              <a:ext cx="6775" cy="4650"/>
            </a:xfrm>
            <a:custGeom>
              <a:rect b="b" l="l" r="r" t="t"/>
              <a:pathLst>
                <a:path extrusionOk="0" h="186" w="271">
                  <a:moveTo>
                    <a:pt x="100" y="1"/>
                  </a:moveTo>
                  <a:cubicBezTo>
                    <a:pt x="43" y="1"/>
                    <a:pt x="1" y="72"/>
                    <a:pt x="43" y="114"/>
                  </a:cubicBezTo>
                  <a:lnTo>
                    <a:pt x="72" y="143"/>
                  </a:lnTo>
                  <a:cubicBezTo>
                    <a:pt x="86" y="171"/>
                    <a:pt x="114" y="185"/>
                    <a:pt x="128" y="185"/>
                  </a:cubicBezTo>
                  <a:cubicBezTo>
                    <a:pt x="213" y="185"/>
                    <a:pt x="270" y="43"/>
                    <a:pt x="157" y="15"/>
                  </a:cubicBezTo>
                  <a:lnTo>
                    <a:pt x="114" y="1"/>
                  </a:ln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52200" y="2235950"/>
              <a:ext cx="11025" cy="8550"/>
            </a:xfrm>
            <a:custGeom>
              <a:rect b="b" l="l" r="r" t="t"/>
              <a:pathLst>
                <a:path extrusionOk="0" h="342" w="441">
                  <a:moveTo>
                    <a:pt x="228" y="1"/>
                  </a:moveTo>
                  <a:cubicBezTo>
                    <a:pt x="58" y="1"/>
                    <a:pt x="1" y="214"/>
                    <a:pt x="129" y="313"/>
                  </a:cubicBezTo>
                  <a:cubicBezTo>
                    <a:pt x="157" y="327"/>
                    <a:pt x="185" y="341"/>
                    <a:pt x="214" y="341"/>
                  </a:cubicBezTo>
                  <a:cubicBezTo>
                    <a:pt x="384" y="327"/>
                    <a:pt x="441" y="129"/>
                    <a:pt x="313" y="29"/>
                  </a:cubicBezTo>
                  <a:cubicBezTo>
                    <a:pt x="285" y="15"/>
                    <a:pt x="256" y="1"/>
                    <a:pt x="228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11400" y="2259025"/>
              <a:ext cx="18125" cy="13525"/>
            </a:xfrm>
            <a:custGeom>
              <a:rect b="b" l="l" r="r" t="t"/>
              <a:pathLst>
                <a:path extrusionOk="0" h="541" w="725">
                  <a:moveTo>
                    <a:pt x="369" y="1"/>
                  </a:moveTo>
                  <a:cubicBezTo>
                    <a:pt x="99" y="1"/>
                    <a:pt x="0" y="341"/>
                    <a:pt x="213" y="498"/>
                  </a:cubicBezTo>
                  <a:cubicBezTo>
                    <a:pt x="256" y="526"/>
                    <a:pt x="298" y="540"/>
                    <a:pt x="355" y="540"/>
                  </a:cubicBezTo>
                  <a:cubicBezTo>
                    <a:pt x="625" y="540"/>
                    <a:pt x="724" y="199"/>
                    <a:pt x="511" y="43"/>
                  </a:cubicBezTo>
                  <a:cubicBezTo>
                    <a:pt x="469" y="15"/>
                    <a:pt x="412" y="1"/>
                    <a:pt x="369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179450" y="2286725"/>
              <a:ext cx="4275" cy="2500"/>
            </a:xfrm>
            <a:custGeom>
              <a:rect b="b" l="l" r="r" t="t"/>
              <a:pathLst>
                <a:path extrusionOk="0" h="100" w="171">
                  <a:moveTo>
                    <a:pt x="100" y="0"/>
                  </a:moveTo>
                  <a:lnTo>
                    <a:pt x="29" y="28"/>
                  </a:lnTo>
                  <a:cubicBezTo>
                    <a:pt x="0" y="43"/>
                    <a:pt x="14" y="85"/>
                    <a:pt x="43" y="99"/>
                  </a:cubicBezTo>
                  <a:lnTo>
                    <a:pt x="114" y="99"/>
                  </a:lnTo>
                  <a:cubicBezTo>
                    <a:pt x="171" y="85"/>
                    <a:pt x="171" y="14"/>
                    <a:pt x="114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159925" y="2293825"/>
              <a:ext cx="7825" cy="5700"/>
            </a:xfrm>
            <a:custGeom>
              <a:rect b="b" l="l" r="r" t="t"/>
              <a:pathLst>
                <a:path extrusionOk="0" h="228" w="313">
                  <a:moveTo>
                    <a:pt x="142" y="0"/>
                  </a:moveTo>
                  <a:cubicBezTo>
                    <a:pt x="114" y="0"/>
                    <a:pt x="100" y="14"/>
                    <a:pt x="71" y="28"/>
                  </a:cubicBezTo>
                  <a:cubicBezTo>
                    <a:pt x="0" y="99"/>
                    <a:pt x="57" y="213"/>
                    <a:pt x="142" y="227"/>
                  </a:cubicBezTo>
                  <a:cubicBezTo>
                    <a:pt x="157" y="227"/>
                    <a:pt x="185" y="213"/>
                    <a:pt x="199" y="213"/>
                  </a:cubicBezTo>
                  <a:cubicBezTo>
                    <a:pt x="313" y="156"/>
                    <a:pt x="242" y="0"/>
                    <a:pt x="142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136500" y="2310850"/>
              <a:ext cx="7825" cy="6425"/>
            </a:xfrm>
            <a:custGeom>
              <a:rect b="b" l="l" r="r" t="t"/>
              <a:pathLst>
                <a:path extrusionOk="0" h="257" w="313">
                  <a:moveTo>
                    <a:pt x="156" y="1"/>
                  </a:moveTo>
                  <a:cubicBezTo>
                    <a:pt x="128" y="1"/>
                    <a:pt x="85" y="15"/>
                    <a:pt x="71" y="29"/>
                  </a:cubicBezTo>
                  <a:lnTo>
                    <a:pt x="29" y="57"/>
                  </a:lnTo>
                  <a:cubicBezTo>
                    <a:pt x="0" y="86"/>
                    <a:pt x="0" y="143"/>
                    <a:pt x="29" y="185"/>
                  </a:cubicBezTo>
                  <a:lnTo>
                    <a:pt x="57" y="213"/>
                  </a:lnTo>
                  <a:cubicBezTo>
                    <a:pt x="71" y="242"/>
                    <a:pt x="114" y="256"/>
                    <a:pt x="142" y="256"/>
                  </a:cubicBezTo>
                  <a:cubicBezTo>
                    <a:pt x="171" y="256"/>
                    <a:pt x="185" y="242"/>
                    <a:pt x="199" y="242"/>
                  </a:cubicBezTo>
                  <a:lnTo>
                    <a:pt x="242" y="228"/>
                  </a:lnTo>
                  <a:cubicBezTo>
                    <a:pt x="313" y="185"/>
                    <a:pt x="313" y="100"/>
                    <a:pt x="256" y="57"/>
                  </a:cubicBezTo>
                  <a:lnTo>
                    <a:pt x="213" y="29"/>
                  </a:lnTo>
                  <a:cubicBezTo>
                    <a:pt x="199" y="15"/>
                    <a:pt x="171" y="1"/>
                    <a:pt x="156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134725" y="2338900"/>
              <a:ext cx="5000" cy="4625"/>
            </a:xfrm>
            <a:custGeom>
              <a:rect b="b" l="l" r="r" t="t"/>
              <a:pathLst>
                <a:path extrusionOk="0" h="185" w="200">
                  <a:moveTo>
                    <a:pt x="71" y="0"/>
                  </a:moveTo>
                  <a:cubicBezTo>
                    <a:pt x="43" y="0"/>
                    <a:pt x="14" y="14"/>
                    <a:pt x="14" y="43"/>
                  </a:cubicBezTo>
                  <a:lnTo>
                    <a:pt x="14" y="85"/>
                  </a:lnTo>
                  <a:cubicBezTo>
                    <a:pt x="0" y="156"/>
                    <a:pt x="43" y="185"/>
                    <a:pt x="85" y="185"/>
                  </a:cubicBezTo>
                  <a:cubicBezTo>
                    <a:pt x="128" y="185"/>
                    <a:pt x="199" y="142"/>
                    <a:pt x="156" y="71"/>
                  </a:cubicBezTo>
                  <a:lnTo>
                    <a:pt x="128" y="29"/>
                  </a:lnTo>
                  <a:cubicBezTo>
                    <a:pt x="114" y="0"/>
                    <a:pt x="100" y="0"/>
                    <a:pt x="85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150700" y="2317250"/>
              <a:ext cx="9950" cy="7125"/>
            </a:xfrm>
            <a:custGeom>
              <a:rect b="b" l="l" r="r" t="t"/>
              <a:pathLst>
                <a:path extrusionOk="0" h="285" w="398">
                  <a:moveTo>
                    <a:pt x="199" y="0"/>
                  </a:moveTo>
                  <a:cubicBezTo>
                    <a:pt x="57" y="0"/>
                    <a:pt x="0" y="170"/>
                    <a:pt x="128" y="256"/>
                  </a:cubicBezTo>
                  <a:cubicBezTo>
                    <a:pt x="142" y="270"/>
                    <a:pt x="171" y="284"/>
                    <a:pt x="199" y="284"/>
                  </a:cubicBezTo>
                  <a:cubicBezTo>
                    <a:pt x="341" y="284"/>
                    <a:pt x="398" y="99"/>
                    <a:pt x="284" y="14"/>
                  </a:cubicBezTo>
                  <a:cubicBezTo>
                    <a:pt x="256" y="0"/>
                    <a:pt x="227" y="0"/>
                    <a:pt x="199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178750" y="2301575"/>
              <a:ext cx="8175" cy="6825"/>
            </a:xfrm>
            <a:custGeom>
              <a:rect b="b" l="l" r="r" t="t"/>
              <a:pathLst>
                <a:path extrusionOk="0" h="273" w="327">
                  <a:moveTo>
                    <a:pt x="137" y="1"/>
                  </a:moveTo>
                  <a:cubicBezTo>
                    <a:pt x="61" y="1"/>
                    <a:pt x="1" y="80"/>
                    <a:pt x="14" y="159"/>
                  </a:cubicBezTo>
                  <a:cubicBezTo>
                    <a:pt x="28" y="230"/>
                    <a:pt x="85" y="272"/>
                    <a:pt x="156" y="272"/>
                  </a:cubicBezTo>
                  <a:cubicBezTo>
                    <a:pt x="199" y="272"/>
                    <a:pt x="241" y="244"/>
                    <a:pt x="270" y="215"/>
                  </a:cubicBezTo>
                  <a:lnTo>
                    <a:pt x="284" y="201"/>
                  </a:lnTo>
                  <a:cubicBezTo>
                    <a:pt x="326" y="144"/>
                    <a:pt x="312" y="59"/>
                    <a:pt x="255" y="17"/>
                  </a:cubicBezTo>
                  <a:lnTo>
                    <a:pt x="241" y="17"/>
                  </a:lnTo>
                  <a:cubicBezTo>
                    <a:pt x="213" y="2"/>
                    <a:pt x="184" y="2"/>
                    <a:pt x="156" y="2"/>
                  </a:cubicBezTo>
                  <a:cubicBezTo>
                    <a:pt x="150" y="1"/>
                    <a:pt x="143" y="1"/>
                    <a:pt x="137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195425" y="2276775"/>
              <a:ext cx="8525" cy="6425"/>
            </a:xfrm>
            <a:custGeom>
              <a:rect b="b" l="l" r="r" t="t"/>
              <a:pathLst>
                <a:path extrusionOk="0" h="257" w="341">
                  <a:moveTo>
                    <a:pt x="199" y="1"/>
                  </a:moveTo>
                  <a:cubicBezTo>
                    <a:pt x="100" y="1"/>
                    <a:pt x="0" y="114"/>
                    <a:pt x="85" y="213"/>
                  </a:cubicBezTo>
                  <a:cubicBezTo>
                    <a:pt x="114" y="242"/>
                    <a:pt x="156" y="256"/>
                    <a:pt x="185" y="256"/>
                  </a:cubicBezTo>
                  <a:cubicBezTo>
                    <a:pt x="284" y="256"/>
                    <a:pt x="341" y="157"/>
                    <a:pt x="313" y="72"/>
                  </a:cubicBezTo>
                  <a:cubicBezTo>
                    <a:pt x="298" y="29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375025" y="2273575"/>
              <a:ext cx="15650" cy="11400"/>
            </a:xfrm>
            <a:custGeom>
              <a:rect b="b" l="l" r="r" t="t"/>
              <a:pathLst>
                <a:path extrusionOk="0" h="456" w="626">
                  <a:moveTo>
                    <a:pt x="171" y="1"/>
                  </a:moveTo>
                  <a:cubicBezTo>
                    <a:pt x="71" y="15"/>
                    <a:pt x="0" y="114"/>
                    <a:pt x="29" y="214"/>
                  </a:cubicBezTo>
                  <a:cubicBezTo>
                    <a:pt x="43" y="270"/>
                    <a:pt x="71" y="327"/>
                    <a:pt x="114" y="370"/>
                  </a:cubicBezTo>
                  <a:cubicBezTo>
                    <a:pt x="157" y="427"/>
                    <a:pt x="213" y="455"/>
                    <a:pt x="270" y="455"/>
                  </a:cubicBezTo>
                  <a:cubicBezTo>
                    <a:pt x="469" y="455"/>
                    <a:pt x="625" y="129"/>
                    <a:pt x="355" y="29"/>
                  </a:cubicBezTo>
                  <a:cubicBezTo>
                    <a:pt x="313" y="1"/>
                    <a:pt x="270" y="1"/>
                    <a:pt x="213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349100" y="2284575"/>
              <a:ext cx="4300" cy="3225"/>
            </a:xfrm>
            <a:custGeom>
              <a:rect b="b" l="l" r="r" t="t"/>
              <a:pathLst>
                <a:path extrusionOk="0" h="129" w="172">
                  <a:moveTo>
                    <a:pt x="86" y="1"/>
                  </a:moveTo>
                  <a:cubicBezTo>
                    <a:pt x="29" y="1"/>
                    <a:pt x="1" y="86"/>
                    <a:pt x="58" y="114"/>
                  </a:cubicBezTo>
                  <a:cubicBezTo>
                    <a:pt x="58" y="129"/>
                    <a:pt x="72" y="129"/>
                    <a:pt x="86" y="129"/>
                  </a:cubicBezTo>
                  <a:cubicBezTo>
                    <a:pt x="171" y="129"/>
                    <a:pt x="171" y="1"/>
                    <a:pt x="86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365550" y="2294150"/>
              <a:ext cx="11225" cy="8075"/>
            </a:xfrm>
            <a:custGeom>
              <a:rect b="b" l="l" r="r" t="t"/>
              <a:pathLst>
                <a:path extrusionOk="0" h="323" w="449">
                  <a:moveTo>
                    <a:pt x="209" y="1"/>
                  </a:moveTo>
                  <a:cubicBezTo>
                    <a:pt x="37" y="1"/>
                    <a:pt x="0" y="258"/>
                    <a:pt x="166" y="314"/>
                  </a:cubicBezTo>
                  <a:cubicBezTo>
                    <a:pt x="184" y="319"/>
                    <a:pt x="201" y="322"/>
                    <a:pt x="217" y="322"/>
                  </a:cubicBezTo>
                  <a:cubicBezTo>
                    <a:pt x="360" y="322"/>
                    <a:pt x="448" y="119"/>
                    <a:pt x="308" y="30"/>
                  </a:cubicBezTo>
                  <a:cubicBezTo>
                    <a:pt x="280" y="1"/>
                    <a:pt x="252" y="1"/>
                    <a:pt x="223" y="1"/>
                  </a:cubicBezTo>
                  <a:cubicBezTo>
                    <a:pt x="218" y="1"/>
                    <a:pt x="214" y="1"/>
                    <a:pt x="209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392775" y="2288500"/>
              <a:ext cx="5350" cy="3925"/>
            </a:xfrm>
            <a:custGeom>
              <a:rect b="b" l="l" r="r" t="t"/>
              <a:pathLst>
                <a:path extrusionOk="0" h="157" w="214">
                  <a:moveTo>
                    <a:pt x="100" y="0"/>
                  </a:moveTo>
                  <a:cubicBezTo>
                    <a:pt x="71" y="14"/>
                    <a:pt x="43" y="28"/>
                    <a:pt x="14" y="57"/>
                  </a:cubicBezTo>
                  <a:cubicBezTo>
                    <a:pt x="0" y="99"/>
                    <a:pt x="29" y="142"/>
                    <a:pt x="71" y="156"/>
                  </a:cubicBezTo>
                  <a:cubicBezTo>
                    <a:pt x="85" y="142"/>
                    <a:pt x="100" y="142"/>
                    <a:pt x="100" y="128"/>
                  </a:cubicBezTo>
                  <a:cubicBezTo>
                    <a:pt x="114" y="142"/>
                    <a:pt x="128" y="142"/>
                    <a:pt x="142" y="142"/>
                  </a:cubicBezTo>
                  <a:cubicBezTo>
                    <a:pt x="199" y="142"/>
                    <a:pt x="213" y="43"/>
                    <a:pt x="156" y="28"/>
                  </a:cubicBezTo>
                  <a:cubicBezTo>
                    <a:pt x="142" y="14"/>
                    <a:pt x="128" y="14"/>
                    <a:pt x="100" y="1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1379625" y="2311550"/>
              <a:ext cx="5475" cy="3700"/>
            </a:xfrm>
            <a:custGeom>
              <a:rect b="b" l="l" r="r" t="t"/>
              <a:pathLst>
                <a:path extrusionOk="0" h="148" w="219">
                  <a:moveTo>
                    <a:pt x="115" y="1"/>
                  </a:moveTo>
                  <a:cubicBezTo>
                    <a:pt x="15" y="1"/>
                    <a:pt x="1" y="115"/>
                    <a:pt x="86" y="143"/>
                  </a:cubicBezTo>
                  <a:cubicBezTo>
                    <a:pt x="95" y="146"/>
                    <a:pt x="104" y="147"/>
                    <a:pt x="113" y="147"/>
                  </a:cubicBezTo>
                  <a:cubicBezTo>
                    <a:pt x="182" y="147"/>
                    <a:pt x="219" y="53"/>
                    <a:pt x="143" y="15"/>
                  </a:cubicBezTo>
                  <a:cubicBezTo>
                    <a:pt x="143" y="1"/>
                    <a:pt x="129" y="1"/>
                    <a:pt x="115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1392425" y="2309775"/>
              <a:ext cx="7825" cy="6775"/>
            </a:xfrm>
            <a:custGeom>
              <a:rect b="b" l="l" r="r" t="t"/>
              <a:pathLst>
                <a:path extrusionOk="0" h="271" w="313">
                  <a:moveTo>
                    <a:pt x="156" y="1"/>
                  </a:moveTo>
                  <a:lnTo>
                    <a:pt x="156" y="15"/>
                  </a:lnTo>
                  <a:cubicBezTo>
                    <a:pt x="149" y="8"/>
                    <a:pt x="142" y="4"/>
                    <a:pt x="137" y="4"/>
                  </a:cubicBezTo>
                  <a:cubicBezTo>
                    <a:pt x="131" y="4"/>
                    <a:pt x="128" y="8"/>
                    <a:pt x="128" y="15"/>
                  </a:cubicBezTo>
                  <a:lnTo>
                    <a:pt x="85" y="15"/>
                  </a:lnTo>
                  <a:cubicBezTo>
                    <a:pt x="43" y="29"/>
                    <a:pt x="0" y="86"/>
                    <a:pt x="14" y="129"/>
                  </a:cubicBezTo>
                  <a:lnTo>
                    <a:pt x="14" y="171"/>
                  </a:lnTo>
                  <a:cubicBezTo>
                    <a:pt x="14" y="228"/>
                    <a:pt x="71" y="271"/>
                    <a:pt x="142" y="271"/>
                  </a:cubicBezTo>
                  <a:cubicBezTo>
                    <a:pt x="185" y="271"/>
                    <a:pt x="227" y="256"/>
                    <a:pt x="256" y="214"/>
                  </a:cubicBezTo>
                  <a:cubicBezTo>
                    <a:pt x="312" y="129"/>
                    <a:pt x="256" y="15"/>
                    <a:pt x="156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1361900" y="2330025"/>
              <a:ext cx="7825" cy="6050"/>
            </a:xfrm>
            <a:custGeom>
              <a:rect b="b" l="l" r="r" t="t"/>
              <a:pathLst>
                <a:path extrusionOk="0" h="242" w="313">
                  <a:moveTo>
                    <a:pt x="156" y="0"/>
                  </a:moveTo>
                  <a:cubicBezTo>
                    <a:pt x="43" y="14"/>
                    <a:pt x="0" y="156"/>
                    <a:pt x="99" y="227"/>
                  </a:cubicBezTo>
                  <a:cubicBezTo>
                    <a:pt x="114" y="242"/>
                    <a:pt x="142" y="242"/>
                    <a:pt x="156" y="242"/>
                  </a:cubicBezTo>
                  <a:cubicBezTo>
                    <a:pt x="270" y="242"/>
                    <a:pt x="312" y="100"/>
                    <a:pt x="227" y="29"/>
                  </a:cubicBezTo>
                  <a:cubicBezTo>
                    <a:pt x="213" y="14"/>
                    <a:pt x="185" y="0"/>
                    <a:pt x="156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1349825" y="2366925"/>
              <a:ext cx="9600" cy="6775"/>
            </a:xfrm>
            <a:custGeom>
              <a:rect b="b" l="l" r="r" t="t"/>
              <a:pathLst>
                <a:path extrusionOk="0" h="271" w="384">
                  <a:moveTo>
                    <a:pt x="199" y="1"/>
                  </a:moveTo>
                  <a:cubicBezTo>
                    <a:pt x="156" y="1"/>
                    <a:pt x="128" y="15"/>
                    <a:pt x="114" y="29"/>
                  </a:cubicBezTo>
                  <a:cubicBezTo>
                    <a:pt x="0" y="100"/>
                    <a:pt x="85" y="271"/>
                    <a:pt x="199" y="271"/>
                  </a:cubicBezTo>
                  <a:cubicBezTo>
                    <a:pt x="213" y="271"/>
                    <a:pt x="242" y="256"/>
                    <a:pt x="256" y="256"/>
                  </a:cubicBezTo>
                  <a:cubicBezTo>
                    <a:pt x="384" y="185"/>
                    <a:pt x="341" y="1"/>
                    <a:pt x="199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1354075" y="2409800"/>
              <a:ext cx="4300" cy="4375"/>
            </a:xfrm>
            <a:custGeom>
              <a:rect b="b" l="l" r="r" t="t"/>
              <a:pathLst>
                <a:path extrusionOk="0" h="175" w="172">
                  <a:moveTo>
                    <a:pt x="70" y="0"/>
                  </a:moveTo>
                  <a:cubicBezTo>
                    <a:pt x="48" y="0"/>
                    <a:pt x="29" y="23"/>
                    <a:pt x="29" y="46"/>
                  </a:cubicBezTo>
                  <a:cubicBezTo>
                    <a:pt x="1" y="89"/>
                    <a:pt x="29" y="160"/>
                    <a:pt x="86" y="174"/>
                  </a:cubicBezTo>
                  <a:lnTo>
                    <a:pt x="100" y="174"/>
                  </a:lnTo>
                  <a:cubicBezTo>
                    <a:pt x="143" y="174"/>
                    <a:pt x="157" y="132"/>
                    <a:pt x="143" y="103"/>
                  </a:cubicBezTo>
                  <a:cubicBezTo>
                    <a:pt x="171" y="46"/>
                    <a:pt x="128" y="4"/>
                    <a:pt x="86" y="4"/>
                  </a:cubicBezTo>
                  <a:cubicBezTo>
                    <a:pt x="81" y="1"/>
                    <a:pt x="75" y="0"/>
                    <a:pt x="70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1369350" y="2361250"/>
              <a:ext cx="7125" cy="5350"/>
            </a:xfrm>
            <a:custGeom>
              <a:rect b="b" l="l" r="r" t="t"/>
              <a:pathLst>
                <a:path extrusionOk="0" h="214" w="285">
                  <a:moveTo>
                    <a:pt x="142" y="1"/>
                  </a:moveTo>
                  <a:cubicBezTo>
                    <a:pt x="43" y="1"/>
                    <a:pt x="0" y="143"/>
                    <a:pt x="85" y="199"/>
                  </a:cubicBezTo>
                  <a:cubicBezTo>
                    <a:pt x="100" y="214"/>
                    <a:pt x="114" y="214"/>
                    <a:pt x="142" y="214"/>
                  </a:cubicBezTo>
                  <a:cubicBezTo>
                    <a:pt x="242" y="214"/>
                    <a:pt x="284" y="86"/>
                    <a:pt x="199" y="15"/>
                  </a:cubicBezTo>
                  <a:cubicBezTo>
                    <a:pt x="185" y="15"/>
                    <a:pt x="156" y="1"/>
                    <a:pt x="142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1371825" y="2334550"/>
              <a:ext cx="4925" cy="4000"/>
            </a:xfrm>
            <a:custGeom>
              <a:rect b="b" l="l" r="r" t="t"/>
              <a:pathLst>
                <a:path extrusionOk="0" h="160" w="197">
                  <a:moveTo>
                    <a:pt x="92" y="0"/>
                  </a:moveTo>
                  <a:cubicBezTo>
                    <a:pt x="62" y="0"/>
                    <a:pt x="41" y="23"/>
                    <a:pt x="29" y="46"/>
                  </a:cubicBezTo>
                  <a:cubicBezTo>
                    <a:pt x="1" y="61"/>
                    <a:pt x="1" y="89"/>
                    <a:pt x="29" y="117"/>
                  </a:cubicBezTo>
                  <a:lnTo>
                    <a:pt x="43" y="132"/>
                  </a:lnTo>
                  <a:cubicBezTo>
                    <a:pt x="57" y="146"/>
                    <a:pt x="72" y="160"/>
                    <a:pt x="86" y="160"/>
                  </a:cubicBezTo>
                  <a:cubicBezTo>
                    <a:pt x="114" y="160"/>
                    <a:pt x="143" y="132"/>
                    <a:pt x="157" y="103"/>
                  </a:cubicBezTo>
                  <a:cubicBezTo>
                    <a:pt x="196" y="77"/>
                    <a:pt x="175" y="2"/>
                    <a:pt x="127" y="2"/>
                  </a:cubicBezTo>
                  <a:cubicBezTo>
                    <a:pt x="123" y="2"/>
                    <a:pt x="118" y="3"/>
                    <a:pt x="114" y="4"/>
                  </a:cubicBezTo>
                  <a:cubicBezTo>
                    <a:pt x="106" y="1"/>
                    <a:pt x="99" y="0"/>
                    <a:pt x="92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1388500" y="2366575"/>
              <a:ext cx="9625" cy="7125"/>
            </a:xfrm>
            <a:custGeom>
              <a:rect b="b" l="l" r="r" t="t"/>
              <a:pathLst>
                <a:path extrusionOk="0" h="285" w="385">
                  <a:moveTo>
                    <a:pt x="200" y="1"/>
                  </a:moveTo>
                  <a:cubicBezTo>
                    <a:pt x="58" y="1"/>
                    <a:pt x="1" y="185"/>
                    <a:pt x="114" y="256"/>
                  </a:cubicBezTo>
                  <a:cubicBezTo>
                    <a:pt x="129" y="270"/>
                    <a:pt x="157" y="285"/>
                    <a:pt x="185" y="285"/>
                  </a:cubicBezTo>
                  <a:cubicBezTo>
                    <a:pt x="327" y="285"/>
                    <a:pt x="384" y="100"/>
                    <a:pt x="271" y="15"/>
                  </a:cubicBezTo>
                  <a:cubicBezTo>
                    <a:pt x="256" y="1"/>
                    <a:pt x="228" y="1"/>
                    <a:pt x="200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1361175" y="2381850"/>
              <a:ext cx="13875" cy="10300"/>
            </a:xfrm>
            <a:custGeom>
              <a:rect b="b" l="l" r="r" t="t"/>
              <a:pathLst>
                <a:path extrusionOk="0" h="412" w="555">
                  <a:moveTo>
                    <a:pt x="285" y="0"/>
                  </a:moveTo>
                  <a:cubicBezTo>
                    <a:pt x="72" y="0"/>
                    <a:pt x="1" y="256"/>
                    <a:pt x="157" y="383"/>
                  </a:cubicBezTo>
                  <a:cubicBezTo>
                    <a:pt x="199" y="398"/>
                    <a:pt x="228" y="412"/>
                    <a:pt x="270" y="412"/>
                  </a:cubicBezTo>
                  <a:cubicBezTo>
                    <a:pt x="469" y="412"/>
                    <a:pt x="554" y="156"/>
                    <a:pt x="398" y="29"/>
                  </a:cubicBezTo>
                  <a:cubicBezTo>
                    <a:pt x="356" y="14"/>
                    <a:pt x="313" y="0"/>
                    <a:pt x="285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1385325" y="2394975"/>
              <a:ext cx="9700" cy="7975"/>
            </a:xfrm>
            <a:custGeom>
              <a:rect b="b" l="l" r="r" t="t"/>
              <a:pathLst>
                <a:path extrusionOk="0" h="319" w="388">
                  <a:moveTo>
                    <a:pt x="213" y="0"/>
                  </a:moveTo>
                  <a:cubicBezTo>
                    <a:pt x="71" y="15"/>
                    <a:pt x="0" y="199"/>
                    <a:pt x="128" y="299"/>
                  </a:cubicBezTo>
                  <a:cubicBezTo>
                    <a:pt x="149" y="312"/>
                    <a:pt x="168" y="318"/>
                    <a:pt x="187" y="318"/>
                  </a:cubicBezTo>
                  <a:cubicBezTo>
                    <a:pt x="321" y="318"/>
                    <a:pt x="388" y="0"/>
                    <a:pt x="213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1401300" y="2426200"/>
              <a:ext cx="4625" cy="4300"/>
            </a:xfrm>
            <a:custGeom>
              <a:rect b="b" l="l" r="r" t="t"/>
              <a:pathLst>
                <a:path extrusionOk="0" h="172" w="185">
                  <a:moveTo>
                    <a:pt x="85" y="1"/>
                  </a:moveTo>
                  <a:cubicBezTo>
                    <a:pt x="57" y="1"/>
                    <a:pt x="43" y="15"/>
                    <a:pt x="28" y="43"/>
                  </a:cubicBezTo>
                  <a:lnTo>
                    <a:pt x="14" y="86"/>
                  </a:lnTo>
                  <a:cubicBezTo>
                    <a:pt x="0" y="129"/>
                    <a:pt x="28" y="171"/>
                    <a:pt x="71" y="171"/>
                  </a:cubicBezTo>
                  <a:cubicBezTo>
                    <a:pt x="85" y="171"/>
                    <a:pt x="85" y="157"/>
                    <a:pt x="99" y="157"/>
                  </a:cubicBezTo>
                  <a:lnTo>
                    <a:pt x="142" y="114"/>
                  </a:lnTo>
                  <a:cubicBezTo>
                    <a:pt x="185" y="72"/>
                    <a:pt x="156" y="1"/>
                    <a:pt x="85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1365450" y="2200100"/>
              <a:ext cx="4975" cy="3925"/>
            </a:xfrm>
            <a:custGeom>
              <a:rect b="b" l="l" r="r" t="t"/>
              <a:pathLst>
                <a:path extrusionOk="0" h="157" w="199">
                  <a:moveTo>
                    <a:pt x="99" y="1"/>
                  </a:moveTo>
                  <a:cubicBezTo>
                    <a:pt x="28" y="15"/>
                    <a:pt x="0" y="100"/>
                    <a:pt x="57" y="143"/>
                  </a:cubicBezTo>
                  <a:cubicBezTo>
                    <a:pt x="71" y="157"/>
                    <a:pt x="85" y="157"/>
                    <a:pt x="99" y="157"/>
                  </a:cubicBezTo>
                  <a:cubicBezTo>
                    <a:pt x="170" y="157"/>
                    <a:pt x="199" y="72"/>
                    <a:pt x="142" y="15"/>
                  </a:cubicBezTo>
                  <a:cubicBezTo>
                    <a:pt x="128" y="15"/>
                    <a:pt x="114" y="1"/>
                    <a:pt x="99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1348750" y="2211825"/>
              <a:ext cx="6425" cy="5000"/>
            </a:xfrm>
            <a:custGeom>
              <a:rect b="b" l="l" r="r" t="t"/>
              <a:pathLst>
                <a:path extrusionOk="0" h="200" w="257">
                  <a:moveTo>
                    <a:pt x="128" y="0"/>
                  </a:moveTo>
                  <a:lnTo>
                    <a:pt x="128" y="14"/>
                  </a:lnTo>
                  <a:cubicBezTo>
                    <a:pt x="43" y="14"/>
                    <a:pt x="1" y="128"/>
                    <a:pt x="72" y="185"/>
                  </a:cubicBezTo>
                  <a:cubicBezTo>
                    <a:pt x="86" y="199"/>
                    <a:pt x="114" y="199"/>
                    <a:pt x="128" y="199"/>
                  </a:cubicBezTo>
                  <a:cubicBezTo>
                    <a:pt x="214" y="199"/>
                    <a:pt x="256" y="85"/>
                    <a:pt x="185" y="29"/>
                  </a:cubicBezTo>
                  <a:cubicBezTo>
                    <a:pt x="171" y="14"/>
                    <a:pt x="157" y="0"/>
                    <a:pt x="128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338175" y="2222800"/>
              <a:ext cx="7050" cy="6100"/>
            </a:xfrm>
            <a:custGeom>
              <a:rect b="b" l="l" r="r" t="t"/>
              <a:pathLst>
                <a:path extrusionOk="0" h="244" w="282">
                  <a:moveTo>
                    <a:pt x="116" y="1"/>
                  </a:moveTo>
                  <a:cubicBezTo>
                    <a:pt x="1" y="1"/>
                    <a:pt x="1" y="243"/>
                    <a:pt x="116" y="243"/>
                  </a:cubicBezTo>
                  <a:cubicBezTo>
                    <a:pt x="119" y="243"/>
                    <a:pt x="122" y="243"/>
                    <a:pt x="126" y="243"/>
                  </a:cubicBezTo>
                  <a:cubicBezTo>
                    <a:pt x="239" y="229"/>
                    <a:pt x="282" y="87"/>
                    <a:pt x="197" y="16"/>
                  </a:cubicBezTo>
                  <a:cubicBezTo>
                    <a:pt x="182" y="1"/>
                    <a:pt x="154" y="1"/>
                    <a:pt x="126" y="1"/>
                  </a:cubicBezTo>
                  <a:cubicBezTo>
                    <a:pt x="122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355975" y="2219975"/>
              <a:ext cx="12575" cy="8925"/>
            </a:xfrm>
            <a:custGeom>
              <a:rect b="b" l="l" r="r" t="t"/>
              <a:pathLst>
                <a:path extrusionOk="0" h="357" w="503">
                  <a:moveTo>
                    <a:pt x="236" y="0"/>
                  </a:moveTo>
                  <a:cubicBezTo>
                    <a:pt x="63" y="0"/>
                    <a:pt x="0" y="231"/>
                    <a:pt x="152" y="327"/>
                  </a:cubicBezTo>
                  <a:cubicBezTo>
                    <a:pt x="180" y="342"/>
                    <a:pt x="209" y="356"/>
                    <a:pt x="251" y="356"/>
                  </a:cubicBezTo>
                  <a:cubicBezTo>
                    <a:pt x="256" y="356"/>
                    <a:pt x="262" y="356"/>
                    <a:pt x="267" y="356"/>
                  </a:cubicBezTo>
                  <a:cubicBezTo>
                    <a:pt x="440" y="356"/>
                    <a:pt x="502" y="126"/>
                    <a:pt x="351" y="29"/>
                  </a:cubicBezTo>
                  <a:cubicBezTo>
                    <a:pt x="322" y="15"/>
                    <a:pt x="294" y="1"/>
                    <a:pt x="251" y="1"/>
                  </a:cubicBezTo>
                  <a:cubicBezTo>
                    <a:pt x="246" y="0"/>
                    <a:pt x="241" y="0"/>
                    <a:pt x="236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364725" y="2207200"/>
              <a:ext cx="14225" cy="10675"/>
            </a:xfrm>
            <a:custGeom>
              <a:rect b="b" l="l" r="r" t="t"/>
              <a:pathLst>
                <a:path extrusionOk="0" h="427" w="569">
                  <a:moveTo>
                    <a:pt x="285" y="1"/>
                  </a:moveTo>
                  <a:cubicBezTo>
                    <a:pt x="86" y="1"/>
                    <a:pt x="1" y="270"/>
                    <a:pt x="171" y="384"/>
                  </a:cubicBezTo>
                  <a:cubicBezTo>
                    <a:pt x="199" y="412"/>
                    <a:pt x="242" y="427"/>
                    <a:pt x="285" y="427"/>
                  </a:cubicBezTo>
                  <a:cubicBezTo>
                    <a:pt x="483" y="412"/>
                    <a:pt x="569" y="157"/>
                    <a:pt x="398" y="43"/>
                  </a:cubicBezTo>
                  <a:cubicBezTo>
                    <a:pt x="370" y="15"/>
                    <a:pt x="327" y="1"/>
                    <a:pt x="285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389925" y="2219275"/>
              <a:ext cx="14925" cy="11375"/>
            </a:xfrm>
            <a:custGeom>
              <a:rect b="b" l="l" r="r" t="t"/>
              <a:pathLst>
                <a:path extrusionOk="0" h="455" w="597">
                  <a:moveTo>
                    <a:pt x="299" y="0"/>
                  </a:moveTo>
                  <a:cubicBezTo>
                    <a:pt x="86" y="15"/>
                    <a:pt x="1" y="284"/>
                    <a:pt x="171" y="412"/>
                  </a:cubicBezTo>
                  <a:cubicBezTo>
                    <a:pt x="214" y="441"/>
                    <a:pt x="256" y="455"/>
                    <a:pt x="299" y="455"/>
                  </a:cubicBezTo>
                  <a:cubicBezTo>
                    <a:pt x="512" y="455"/>
                    <a:pt x="597" y="171"/>
                    <a:pt x="427" y="43"/>
                  </a:cubicBezTo>
                  <a:cubicBezTo>
                    <a:pt x="384" y="15"/>
                    <a:pt x="341" y="0"/>
                    <a:pt x="299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379400" y="2205050"/>
              <a:ext cx="12325" cy="9275"/>
            </a:xfrm>
            <a:custGeom>
              <a:rect b="b" l="l" r="r" t="t"/>
              <a:pathLst>
                <a:path extrusionOk="0" h="371" w="493">
                  <a:moveTo>
                    <a:pt x="251" y="1"/>
                  </a:moveTo>
                  <a:cubicBezTo>
                    <a:pt x="77" y="1"/>
                    <a:pt x="0" y="246"/>
                    <a:pt x="166" y="342"/>
                  </a:cubicBezTo>
                  <a:cubicBezTo>
                    <a:pt x="195" y="356"/>
                    <a:pt x="223" y="371"/>
                    <a:pt x="266" y="371"/>
                  </a:cubicBezTo>
                  <a:cubicBezTo>
                    <a:pt x="493" y="371"/>
                    <a:pt x="493" y="16"/>
                    <a:pt x="266" y="16"/>
                  </a:cubicBezTo>
                  <a:lnTo>
                    <a:pt x="266" y="2"/>
                  </a:lnTo>
                  <a:cubicBezTo>
                    <a:pt x="261" y="1"/>
                    <a:pt x="256" y="1"/>
                    <a:pt x="251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463750" y="2226025"/>
              <a:ext cx="19200" cy="14225"/>
            </a:xfrm>
            <a:custGeom>
              <a:rect b="b" l="l" r="r" t="t"/>
              <a:pathLst>
                <a:path extrusionOk="0" h="569" w="768">
                  <a:moveTo>
                    <a:pt x="384" y="0"/>
                  </a:moveTo>
                  <a:cubicBezTo>
                    <a:pt x="114" y="14"/>
                    <a:pt x="1" y="355"/>
                    <a:pt x="228" y="526"/>
                  </a:cubicBezTo>
                  <a:cubicBezTo>
                    <a:pt x="271" y="554"/>
                    <a:pt x="327" y="568"/>
                    <a:pt x="384" y="568"/>
                  </a:cubicBezTo>
                  <a:cubicBezTo>
                    <a:pt x="654" y="568"/>
                    <a:pt x="768" y="213"/>
                    <a:pt x="540" y="57"/>
                  </a:cubicBezTo>
                  <a:cubicBezTo>
                    <a:pt x="498" y="14"/>
                    <a:pt x="441" y="0"/>
                    <a:pt x="384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496050" y="2232750"/>
              <a:ext cx="2525" cy="2175"/>
            </a:xfrm>
            <a:custGeom>
              <a:rect b="b" l="l" r="r" t="t"/>
              <a:pathLst>
                <a:path extrusionOk="0" h="87" w="101">
                  <a:moveTo>
                    <a:pt x="58" y="1"/>
                  </a:moveTo>
                  <a:cubicBezTo>
                    <a:pt x="15" y="1"/>
                    <a:pt x="1" y="58"/>
                    <a:pt x="29" y="86"/>
                  </a:cubicBezTo>
                  <a:lnTo>
                    <a:pt x="58" y="86"/>
                  </a:lnTo>
                  <a:cubicBezTo>
                    <a:pt x="86" y="86"/>
                    <a:pt x="100" y="29"/>
                    <a:pt x="72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492500" y="2259750"/>
              <a:ext cx="5725" cy="4275"/>
            </a:xfrm>
            <a:custGeom>
              <a:rect b="b" l="l" r="r" t="t"/>
              <a:pathLst>
                <a:path extrusionOk="0" h="171" w="229">
                  <a:moveTo>
                    <a:pt x="115" y="0"/>
                  </a:moveTo>
                  <a:cubicBezTo>
                    <a:pt x="29" y="0"/>
                    <a:pt x="1" y="114"/>
                    <a:pt x="72" y="156"/>
                  </a:cubicBezTo>
                  <a:cubicBezTo>
                    <a:pt x="86" y="170"/>
                    <a:pt x="100" y="170"/>
                    <a:pt x="115" y="170"/>
                  </a:cubicBezTo>
                  <a:cubicBezTo>
                    <a:pt x="200" y="170"/>
                    <a:pt x="228" y="71"/>
                    <a:pt x="171" y="14"/>
                  </a:cubicBezTo>
                  <a:cubicBezTo>
                    <a:pt x="157" y="14"/>
                    <a:pt x="143" y="0"/>
                    <a:pt x="115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507775" y="2250150"/>
              <a:ext cx="2500" cy="1800"/>
            </a:xfrm>
            <a:custGeom>
              <a:rect b="b" l="l" r="r" t="t"/>
              <a:pathLst>
                <a:path extrusionOk="0" h="72" w="100">
                  <a:moveTo>
                    <a:pt x="43" y="1"/>
                  </a:moveTo>
                  <a:cubicBezTo>
                    <a:pt x="15" y="1"/>
                    <a:pt x="0" y="43"/>
                    <a:pt x="29" y="72"/>
                  </a:cubicBezTo>
                  <a:lnTo>
                    <a:pt x="43" y="72"/>
                  </a:lnTo>
                  <a:cubicBezTo>
                    <a:pt x="86" y="72"/>
                    <a:pt x="100" y="15"/>
                    <a:pt x="71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525525" y="2275000"/>
              <a:ext cx="7825" cy="7475"/>
            </a:xfrm>
            <a:custGeom>
              <a:rect b="b" l="l" r="r" t="t"/>
              <a:pathLst>
                <a:path extrusionOk="0" h="299" w="313">
                  <a:moveTo>
                    <a:pt x="171" y="1"/>
                  </a:moveTo>
                  <a:cubicBezTo>
                    <a:pt x="128" y="1"/>
                    <a:pt x="86" y="43"/>
                    <a:pt x="86" y="86"/>
                  </a:cubicBezTo>
                  <a:cubicBezTo>
                    <a:pt x="0" y="157"/>
                    <a:pt x="43" y="284"/>
                    <a:pt x="142" y="299"/>
                  </a:cubicBezTo>
                  <a:lnTo>
                    <a:pt x="171" y="299"/>
                  </a:lnTo>
                  <a:cubicBezTo>
                    <a:pt x="228" y="299"/>
                    <a:pt x="270" y="270"/>
                    <a:pt x="298" y="213"/>
                  </a:cubicBezTo>
                  <a:cubicBezTo>
                    <a:pt x="313" y="143"/>
                    <a:pt x="270" y="100"/>
                    <a:pt x="256" y="57"/>
                  </a:cubicBezTo>
                  <a:cubicBezTo>
                    <a:pt x="242" y="15"/>
                    <a:pt x="213" y="1"/>
                    <a:pt x="171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553925" y="2294525"/>
              <a:ext cx="15625" cy="12100"/>
            </a:xfrm>
            <a:custGeom>
              <a:rect b="b" l="l" r="r" t="t"/>
              <a:pathLst>
                <a:path extrusionOk="0" h="484" w="625">
                  <a:moveTo>
                    <a:pt x="313" y="0"/>
                  </a:moveTo>
                  <a:cubicBezTo>
                    <a:pt x="85" y="15"/>
                    <a:pt x="0" y="299"/>
                    <a:pt x="185" y="441"/>
                  </a:cubicBezTo>
                  <a:cubicBezTo>
                    <a:pt x="227" y="455"/>
                    <a:pt x="270" y="469"/>
                    <a:pt x="313" y="483"/>
                  </a:cubicBezTo>
                  <a:cubicBezTo>
                    <a:pt x="540" y="469"/>
                    <a:pt x="625" y="185"/>
                    <a:pt x="440" y="43"/>
                  </a:cubicBezTo>
                  <a:cubicBezTo>
                    <a:pt x="412" y="15"/>
                    <a:pt x="369" y="0"/>
                    <a:pt x="313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583725" y="2314050"/>
              <a:ext cx="9975" cy="6400"/>
            </a:xfrm>
            <a:custGeom>
              <a:rect b="b" l="l" r="r" t="t"/>
              <a:pathLst>
                <a:path extrusionOk="0" h="256" w="399">
                  <a:moveTo>
                    <a:pt x="228" y="0"/>
                  </a:moveTo>
                  <a:cubicBezTo>
                    <a:pt x="86" y="0"/>
                    <a:pt x="1" y="199"/>
                    <a:pt x="171" y="256"/>
                  </a:cubicBezTo>
                  <a:lnTo>
                    <a:pt x="214" y="256"/>
                  </a:lnTo>
                  <a:cubicBezTo>
                    <a:pt x="342" y="256"/>
                    <a:pt x="398" y="29"/>
                    <a:pt x="271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600425" y="2345275"/>
              <a:ext cx="1075" cy="750"/>
            </a:xfrm>
            <a:custGeom>
              <a:rect b="b" l="l" r="r" t="t"/>
              <a:pathLst>
                <a:path extrusionOk="0" h="30" w="43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9" y="29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1603975" y="2354150"/>
              <a:ext cx="3925" cy="2875"/>
            </a:xfrm>
            <a:custGeom>
              <a:rect b="b" l="l" r="r" t="t"/>
              <a:pathLst>
                <a:path extrusionOk="0" h="115" w="157">
                  <a:moveTo>
                    <a:pt x="43" y="1"/>
                  </a:moveTo>
                  <a:cubicBezTo>
                    <a:pt x="0" y="57"/>
                    <a:pt x="57" y="114"/>
                    <a:pt x="114" y="114"/>
                  </a:cubicBezTo>
                  <a:cubicBezTo>
                    <a:pt x="128" y="114"/>
                    <a:pt x="156" y="100"/>
                    <a:pt x="156" y="86"/>
                  </a:cubicBezTo>
                  <a:lnTo>
                    <a:pt x="156" y="72"/>
                  </a:lnTo>
                  <a:cubicBezTo>
                    <a:pt x="142" y="86"/>
                    <a:pt x="128" y="93"/>
                    <a:pt x="114" y="93"/>
                  </a:cubicBezTo>
                  <a:cubicBezTo>
                    <a:pt x="99" y="93"/>
                    <a:pt x="85" y="86"/>
                    <a:pt x="71" y="72"/>
                  </a:cubicBezTo>
                  <a:cubicBezTo>
                    <a:pt x="43" y="57"/>
                    <a:pt x="29" y="29"/>
                    <a:pt x="43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1605025" y="2352025"/>
              <a:ext cx="4300" cy="3925"/>
            </a:xfrm>
            <a:custGeom>
              <a:rect b="b" l="l" r="r" t="t"/>
              <a:pathLst>
                <a:path extrusionOk="0" h="157" w="172">
                  <a:moveTo>
                    <a:pt x="86" y="0"/>
                  </a:moveTo>
                  <a:cubicBezTo>
                    <a:pt x="43" y="0"/>
                    <a:pt x="15" y="43"/>
                    <a:pt x="1" y="86"/>
                  </a:cubicBezTo>
                  <a:lnTo>
                    <a:pt x="29" y="43"/>
                  </a:lnTo>
                  <a:cubicBezTo>
                    <a:pt x="43" y="29"/>
                    <a:pt x="57" y="15"/>
                    <a:pt x="86" y="15"/>
                  </a:cubicBezTo>
                  <a:cubicBezTo>
                    <a:pt x="143" y="15"/>
                    <a:pt x="171" y="86"/>
                    <a:pt x="143" y="128"/>
                  </a:cubicBezTo>
                  <a:lnTo>
                    <a:pt x="128" y="157"/>
                  </a:lnTo>
                  <a:cubicBezTo>
                    <a:pt x="171" y="128"/>
                    <a:pt x="171" y="57"/>
                    <a:pt x="128" y="15"/>
                  </a:cubicBezTo>
                  <a:cubicBezTo>
                    <a:pt x="114" y="15"/>
                    <a:pt x="100" y="0"/>
                    <a:pt x="86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1605025" y="2352375"/>
              <a:ext cx="4300" cy="3850"/>
            </a:xfrm>
            <a:custGeom>
              <a:rect b="b" l="l" r="r" t="t"/>
              <a:pathLst>
                <a:path extrusionOk="0" h="154" w="172">
                  <a:moveTo>
                    <a:pt x="86" y="1"/>
                  </a:moveTo>
                  <a:cubicBezTo>
                    <a:pt x="57" y="1"/>
                    <a:pt x="43" y="15"/>
                    <a:pt x="29" y="29"/>
                  </a:cubicBezTo>
                  <a:lnTo>
                    <a:pt x="1" y="72"/>
                  </a:lnTo>
                  <a:cubicBezTo>
                    <a:pt x="1" y="100"/>
                    <a:pt x="15" y="128"/>
                    <a:pt x="43" y="143"/>
                  </a:cubicBezTo>
                  <a:cubicBezTo>
                    <a:pt x="50" y="150"/>
                    <a:pt x="65" y="153"/>
                    <a:pt x="81" y="153"/>
                  </a:cubicBezTo>
                  <a:cubicBezTo>
                    <a:pt x="97" y="153"/>
                    <a:pt x="114" y="150"/>
                    <a:pt x="128" y="143"/>
                  </a:cubicBezTo>
                  <a:lnTo>
                    <a:pt x="143" y="114"/>
                  </a:lnTo>
                  <a:cubicBezTo>
                    <a:pt x="171" y="57"/>
                    <a:pt x="143" y="1"/>
                    <a:pt x="86" y="1"/>
                  </a:cubicBezTo>
                  <a:close/>
                </a:path>
              </a:pathLst>
            </a:custGeom>
            <a:solidFill>
              <a:srgbClr val="FFE7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1588000" y="2329300"/>
              <a:ext cx="12450" cy="10700"/>
            </a:xfrm>
            <a:custGeom>
              <a:rect b="b" l="l" r="r" t="t"/>
              <a:pathLst>
                <a:path extrusionOk="0" h="428" w="498">
                  <a:moveTo>
                    <a:pt x="270" y="1"/>
                  </a:moveTo>
                  <a:cubicBezTo>
                    <a:pt x="213" y="1"/>
                    <a:pt x="156" y="29"/>
                    <a:pt x="114" y="58"/>
                  </a:cubicBezTo>
                  <a:lnTo>
                    <a:pt x="71" y="72"/>
                  </a:lnTo>
                  <a:cubicBezTo>
                    <a:pt x="0" y="143"/>
                    <a:pt x="0" y="242"/>
                    <a:pt x="57" y="327"/>
                  </a:cubicBezTo>
                  <a:lnTo>
                    <a:pt x="85" y="356"/>
                  </a:lnTo>
                  <a:cubicBezTo>
                    <a:pt x="124" y="402"/>
                    <a:pt x="183" y="427"/>
                    <a:pt x="243" y="427"/>
                  </a:cubicBezTo>
                  <a:cubicBezTo>
                    <a:pt x="293" y="427"/>
                    <a:pt x="344" y="409"/>
                    <a:pt x="384" y="370"/>
                  </a:cubicBezTo>
                  <a:lnTo>
                    <a:pt x="412" y="356"/>
                  </a:lnTo>
                  <a:cubicBezTo>
                    <a:pt x="483" y="285"/>
                    <a:pt x="497" y="185"/>
                    <a:pt x="440" y="114"/>
                  </a:cubicBezTo>
                  <a:lnTo>
                    <a:pt x="412" y="72"/>
                  </a:lnTo>
                  <a:cubicBezTo>
                    <a:pt x="369" y="29"/>
                    <a:pt x="327" y="1"/>
                    <a:pt x="270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1562800" y="2323275"/>
              <a:ext cx="16000" cy="12100"/>
            </a:xfrm>
            <a:custGeom>
              <a:rect b="b" l="l" r="r" t="t"/>
              <a:pathLst>
                <a:path extrusionOk="0" h="484" w="640">
                  <a:moveTo>
                    <a:pt x="142" y="0"/>
                  </a:moveTo>
                  <a:cubicBezTo>
                    <a:pt x="57" y="15"/>
                    <a:pt x="0" y="100"/>
                    <a:pt x="29" y="185"/>
                  </a:cubicBezTo>
                  <a:cubicBezTo>
                    <a:pt x="43" y="299"/>
                    <a:pt x="114" y="398"/>
                    <a:pt x="213" y="455"/>
                  </a:cubicBezTo>
                  <a:cubicBezTo>
                    <a:pt x="241" y="469"/>
                    <a:pt x="284" y="483"/>
                    <a:pt x="327" y="483"/>
                  </a:cubicBezTo>
                  <a:cubicBezTo>
                    <a:pt x="540" y="483"/>
                    <a:pt x="639" y="213"/>
                    <a:pt x="454" y="86"/>
                  </a:cubicBezTo>
                  <a:cubicBezTo>
                    <a:pt x="398" y="29"/>
                    <a:pt x="298" y="0"/>
                    <a:pt x="213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1531550" y="2290275"/>
              <a:ext cx="16725" cy="12425"/>
            </a:xfrm>
            <a:custGeom>
              <a:rect b="b" l="l" r="r" t="t"/>
              <a:pathLst>
                <a:path extrusionOk="0" h="497" w="669">
                  <a:moveTo>
                    <a:pt x="341" y="0"/>
                  </a:moveTo>
                  <a:cubicBezTo>
                    <a:pt x="100" y="0"/>
                    <a:pt x="1" y="312"/>
                    <a:pt x="199" y="454"/>
                  </a:cubicBezTo>
                  <a:cubicBezTo>
                    <a:pt x="228" y="483"/>
                    <a:pt x="285" y="497"/>
                    <a:pt x="327" y="497"/>
                  </a:cubicBezTo>
                  <a:cubicBezTo>
                    <a:pt x="569" y="497"/>
                    <a:pt x="668" y="185"/>
                    <a:pt x="469" y="43"/>
                  </a:cubicBezTo>
                  <a:cubicBezTo>
                    <a:pt x="427" y="14"/>
                    <a:pt x="384" y="0"/>
                    <a:pt x="341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513100" y="2251575"/>
              <a:ext cx="20600" cy="15275"/>
            </a:xfrm>
            <a:custGeom>
              <a:rect b="b" l="l" r="r" t="t"/>
              <a:pathLst>
                <a:path extrusionOk="0" h="611" w="824">
                  <a:moveTo>
                    <a:pt x="412" y="0"/>
                  </a:moveTo>
                  <a:cubicBezTo>
                    <a:pt x="114" y="0"/>
                    <a:pt x="0" y="384"/>
                    <a:pt x="242" y="568"/>
                  </a:cubicBezTo>
                  <a:cubicBezTo>
                    <a:pt x="284" y="597"/>
                    <a:pt x="341" y="611"/>
                    <a:pt x="412" y="611"/>
                  </a:cubicBezTo>
                  <a:cubicBezTo>
                    <a:pt x="710" y="611"/>
                    <a:pt x="824" y="228"/>
                    <a:pt x="583" y="57"/>
                  </a:cubicBezTo>
                  <a:cubicBezTo>
                    <a:pt x="540" y="15"/>
                    <a:pt x="483" y="0"/>
                    <a:pt x="412" y="0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1502450" y="2264700"/>
              <a:ext cx="10325" cy="7850"/>
            </a:xfrm>
            <a:custGeom>
              <a:rect b="b" l="l" r="r" t="t"/>
              <a:pathLst>
                <a:path extrusionOk="0" h="314" w="413">
                  <a:moveTo>
                    <a:pt x="142" y="1"/>
                  </a:moveTo>
                  <a:cubicBezTo>
                    <a:pt x="57" y="1"/>
                    <a:pt x="0" y="72"/>
                    <a:pt x="29" y="157"/>
                  </a:cubicBezTo>
                  <a:cubicBezTo>
                    <a:pt x="43" y="185"/>
                    <a:pt x="71" y="228"/>
                    <a:pt x="100" y="256"/>
                  </a:cubicBezTo>
                  <a:cubicBezTo>
                    <a:pt x="128" y="285"/>
                    <a:pt x="171" y="313"/>
                    <a:pt x="213" y="313"/>
                  </a:cubicBezTo>
                  <a:cubicBezTo>
                    <a:pt x="370" y="299"/>
                    <a:pt x="412" y="86"/>
                    <a:pt x="256" y="29"/>
                  </a:cubicBezTo>
                  <a:cubicBezTo>
                    <a:pt x="228" y="1"/>
                    <a:pt x="185" y="1"/>
                    <a:pt x="142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1487550" y="2239150"/>
              <a:ext cx="14925" cy="11025"/>
            </a:xfrm>
            <a:custGeom>
              <a:rect b="b" l="l" r="r" t="t"/>
              <a:pathLst>
                <a:path extrusionOk="0" h="441" w="597">
                  <a:moveTo>
                    <a:pt x="298" y="1"/>
                  </a:moveTo>
                  <a:cubicBezTo>
                    <a:pt x="85" y="1"/>
                    <a:pt x="0" y="270"/>
                    <a:pt x="171" y="398"/>
                  </a:cubicBezTo>
                  <a:cubicBezTo>
                    <a:pt x="213" y="426"/>
                    <a:pt x="256" y="441"/>
                    <a:pt x="298" y="441"/>
                  </a:cubicBezTo>
                  <a:cubicBezTo>
                    <a:pt x="511" y="441"/>
                    <a:pt x="596" y="157"/>
                    <a:pt x="426" y="29"/>
                  </a:cubicBezTo>
                  <a:cubicBezTo>
                    <a:pt x="383" y="15"/>
                    <a:pt x="341" y="1"/>
                    <a:pt x="298" y="1"/>
                  </a:cubicBez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1464125" y="2251575"/>
              <a:ext cx="5350" cy="3575"/>
            </a:xfrm>
            <a:custGeom>
              <a:rect b="b" l="l" r="r" t="t"/>
              <a:pathLst>
                <a:path extrusionOk="0" h="143" w="214">
                  <a:moveTo>
                    <a:pt x="85" y="0"/>
                  </a:moveTo>
                  <a:cubicBezTo>
                    <a:pt x="43" y="0"/>
                    <a:pt x="0" y="57"/>
                    <a:pt x="43" y="100"/>
                  </a:cubicBezTo>
                  <a:lnTo>
                    <a:pt x="71" y="128"/>
                  </a:lnTo>
                  <a:cubicBezTo>
                    <a:pt x="85" y="142"/>
                    <a:pt x="99" y="142"/>
                    <a:pt x="114" y="142"/>
                  </a:cubicBezTo>
                  <a:cubicBezTo>
                    <a:pt x="199" y="142"/>
                    <a:pt x="213" y="43"/>
                    <a:pt x="142" y="29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D1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1313625" y="2245900"/>
              <a:ext cx="6050" cy="5350"/>
            </a:xfrm>
            <a:custGeom>
              <a:rect b="b" l="l" r="r" t="t"/>
              <a:pathLst>
                <a:path extrusionOk="0" h="214" w="242">
                  <a:moveTo>
                    <a:pt x="142" y="0"/>
                  </a:moveTo>
                  <a:cubicBezTo>
                    <a:pt x="114" y="0"/>
                    <a:pt x="85" y="14"/>
                    <a:pt x="71" y="29"/>
                  </a:cubicBezTo>
                  <a:lnTo>
                    <a:pt x="43" y="71"/>
                  </a:lnTo>
                  <a:cubicBezTo>
                    <a:pt x="0" y="128"/>
                    <a:pt x="43" y="213"/>
                    <a:pt x="114" y="213"/>
                  </a:cubicBezTo>
                  <a:cubicBezTo>
                    <a:pt x="142" y="213"/>
                    <a:pt x="170" y="199"/>
                    <a:pt x="185" y="171"/>
                  </a:cubicBezTo>
                  <a:lnTo>
                    <a:pt x="213" y="128"/>
                  </a:lnTo>
                  <a:cubicBezTo>
                    <a:pt x="241" y="71"/>
                    <a:pt x="199" y="0"/>
                    <a:pt x="142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1300125" y="2263275"/>
              <a:ext cx="7825" cy="4375"/>
            </a:xfrm>
            <a:custGeom>
              <a:rect b="b" l="l" r="r" t="t"/>
              <a:pathLst>
                <a:path extrusionOk="0" h="175" w="313">
                  <a:moveTo>
                    <a:pt x="214" y="1"/>
                  </a:moveTo>
                  <a:cubicBezTo>
                    <a:pt x="143" y="15"/>
                    <a:pt x="86" y="58"/>
                    <a:pt x="29" y="100"/>
                  </a:cubicBezTo>
                  <a:cubicBezTo>
                    <a:pt x="1" y="129"/>
                    <a:pt x="15" y="171"/>
                    <a:pt x="57" y="171"/>
                  </a:cubicBezTo>
                  <a:lnTo>
                    <a:pt x="86" y="171"/>
                  </a:lnTo>
                  <a:cubicBezTo>
                    <a:pt x="98" y="174"/>
                    <a:pt x="110" y="175"/>
                    <a:pt x="122" y="175"/>
                  </a:cubicBezTo>
                  <a:cubicBezTo>
                    <a:pt x="180" y="175"/>
                    <a:pt x="235" y="147"/>
                    <a:pt x="270" y="100"/>
                  </a:cubicBezTo>
                  <a:cubicBezTo>
                    <a:pt x="313" y="72"/>
                    <a:pt x="285" y="1"/>
                    <a:pt x="228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1267125" y="2279975"/>
              <a:ext cx="6750" cy="5350"/>
            </a:xfrm>
            <a:custGeom>
              <a:rect b="b" l="l" r="r" t="t"/>
              <a:pathLst>
                <a:path extrusionOk="0" h="214" w="270">
                  <a:moveTo>
                    <a:pt x="142" y="0"/>
                  </a:moveTo>
                  <a:cubicBezTo>
                    <a:pt x="43" y="14"/>
                    <a:pt x="0" y="142"/>
                    <a:pt x="85" y="199"/>
                  </a:cubicBezTo>
                  <a:cubicBezTo>
                    <a:pt x="100" y="213"/>
                    <a:pt x="114" y="213"/>
                    <a:pt x="142" y="213"/>
                  </a:cubicBezTo>
                  <a:cubicBezTo>
                    <a:pt x="242" y="213"/>
                    <a:pt x="270" y="85"/>
                    <a:pt x="199" y="29"/>
                  </a:cubicBezTo>
                  <a:cubicBezTo>
                    <a:pt x="185" y="14"/>
                    <a:pt x="156" y="0"/>
                    <a:pt x="142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1278125" y="2285650"/>
              <a:ext cx="16000" cy="12100"/>
            </a:xfrm>
            <a:custGeom>
              <a:rect b="b" l="l" r="r" t="t"/>
              <a:pathLst>
                <a:path extrusionOk="0" h="484" w="640">
                  <a:moveTo>
                    <a:pt x="327" y="0"/>
                  </a:moveTo>
                  <a:cubicBezTo>
                    <a:pt x="85" y="0"/>
                    <a:pt x="0" y="299"/>
                    <a:pt x="185" y="441"/>
                  </a:cubicBezTo>
                  <a:cubicBezTo>
                    <a:pt x="227" y="469"/>
                    <a:pt x="270" y="483"/>
                    <a:pt x="313" y="483"/>
                  </a:cubicBezTo>
                  <a:cubicBezTo>
                    <a:pt x="554" y="469"/>
                    <a:pt x="639" y="171"/>
                    <a:pt x="455" y="43"/>
                  </a:cubicBezTo>
                  <a:cubicBezTo>
                    <a:pt x="412" y="15"/>
                    <a:pt x="369" y="0"/>
                    <a:pt x="327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1297275" y="2275700"/>
              <a:ext cx="7500" cy="5725"/>
            </a:xfrm>
            <a:custGeom>
              <a:rect b="b" l="l" r="r" t="t"/>
              <a:pathLst>
                <a:path extrusionOk="0" h="229" w="300">
                  <a:moveTo>
                    <a:pt x="157" y="1"/>
                  </a:moveTo>
                  <a:cubicBezTo>
                    <a:pt x="44" y="1"/>
                    <a:pt x="1" y="143"/>
                    <a:pt x="86" y="214"/>
                  </a:cubicBezTo>
                  <a:cubicBezTo>
                    <a:pt x="100" y="228"/>
                    <a:pt x="129" y="228"/>
                    <a:pt x="157" y="228"/>
                  </a:cubicBezTo>
                  <a:cubicBezTo>
                    <a:pt x="257" y="228"/>
                    <a:pt x="299" y="86"/>
                    <a:pt x="214" y="29"/>
                  </a:cubicBezTo>
                  <a:cubicBezTo>
                    <a:pt x="200" y="15"/>
                    <a:pt x="171" y="1"/>
                    <a:pt x="157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1324975" y="2259025"/>
              <a:ext cx="8175" cy="6050"/>
            </a:xfrm>
            <a:custGeom>
              <a:rect b="b" l="l" r="r" t="t"/>
              <a:pathLst>
                <a:path extrusionOk="0" h="242" w="327">
                  <a:moveTo>
                    <a:pt x="171" y="1"/>
                  </a:moveTo>
                  <a:cubicBezTo>
                    <a:pt x="43" y="1"/>
                    <a:pt x="0" y="157"/>
                    <a:pt x="100" y="228"/>
                  </a:cubicBezTo>
                  <a:cubicBezTo>
                    <a:pt x="114" y="242"/>
                    <a:pt x="142" y="242"/>
                    <a:pt x="171" y="242"/>
                  </a:cubicBezTo>
                  <a:cubicBezTo>
                    <a:pt x="284" y="242"/>
                    <a:pt x="327" y="100"/>
                    <a:pt x="228" y="29"/>
                  </a:cubicBezTo>
                  <a:cubicBezTo>
                    <a:pt x="213" y="15"/>
                    <a:pt x="185" y="1"/>
                    <a:pt x="171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1321775" y="2283175"/>
              <a:ext cx="13875" cy="9950"/>
            </a:xfrm>
            <a:custGeom>
              <a:rect b="b" l="l" r="r" t="t"/>
              <a:pathLst>
                <a:path extrusionOk="0" h="398" w="555">
                  <a:moveTo>
                    <a:pt x="270" y="0"/>
                  </a:moveTo>
                  <a:cubicBezTo>
                    <a:pt x="86" y="0"/>
                    <a:pt x="1" y="256"/>
                    <a:pt x="171" y="355"/>
                  </a:cubicBezTo>
                  <a:cubicBezTo>
                    <a:pt x="199" y="383"/>
                    <a:pt x="228" y="383"/>
                    <a:pt x="270" y="398"/>
                  </a:cubicBezTo>
                  <a:cubicBezTo>
                    <a:pt x="469" y="398"/>
                    <a:pt x="554" y="142"/>
                    <a:pt x="384" y="43"/>
                  </a:cubicBezTo>
                  <a:cubicBezTo>
                    <a:pt x="356" y="14"/>
                    <a:pt x="313" y="0"/>
                    <a:pt x="270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1242975" y="2310500"/>
              <a:ext cx="8200" cy="8025"/>
            </a:xfrm>
            <a:custGeom>
              <a:rect b="b" l="l" r="r" t="t"/>
              <a:pathLst>
                <a:path extrusionOk="0" h="321" w="328">
                  <a:moveTo>
                    <a:pt x="143" y="0"/>
                  </a:moveTo>
                  <a:cubicBezTo>
                    <a:pt x="100" y="0"/>
                    <a:pt x="72" y="43"/>
                    <a:pt x="72" y="86"/>
                  </a:cubicBezTo>
                  <a:cubicBezTo>
                    <a:pt x="1" y="142"/>
                    <a:pt x="15" y="242"/>
                    <a:pt x="86" y="298"/>
                  </a:cubicBezTo>
                  <a:cubicBezTo>
                    <a:pt x="113" y="314"/>
                    <a:pt x="141" y="321"/>
                    <a:pt x="169" y="321"/>
                  </a:cubicBezTo>
                  <a:cubicBezTo>
                    <a:pt x="245" y="321"/>
                    <a:pt x="313" y="268"/>
                    <a:pt x="313" y="185"/>
                  </a:cubicBezTo>
                  <a:cubicBezTo>
                    <a:pt x="327" y="86"/>
                    <a:pt x="256" y="15"/>
                    <a:pt x="171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1387100" y="2250500"/>
              <a:ext cx="11375" cy="7850"/>
            </a:xfrm>
            <a:custGeom>
              <a:rect b="b" l="l" r="r" t="t"/>
              <a:pathLst>
                <a:path extrusionOk="0" h="314" w="455">
                  <a:moveTo>
                    <a:pt x="227" y="1"/>
                  </a:moveTo>
                  <a:cubicBezTo>
                    <a:pt x="185" y="1"/>
                    <a:pt x="156" y="15"/>
                    <a:pt x="128" y="29"/>
                  </a:cubicBezTo>
                  <a:cubicBezTo>
                    <a:pt x="0" y="129"/>
                    <a:pt x="99" y="313"/>
                    <a:pt x="241" y="313"/>
                  </a:cubicBezTo>
                  <a:cubicBezTo>
                    <a:pt x="256" y="313"/>
                    <a:pt x="284" y="299"/>
                    <a:pt x="298" y="299"/>
                  </a:cubicBezTo>
                  <a:cubicBezTo>
                    <a:pt x="454" y="228"/>
                    <a:pt x="398" y="1"/>
                    <a:pt x="227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1412650" y="2244125"/>
              <a:ext cx="5350" cy="4275"/>
            </a:xfrm>
            <a:custGeom>
              <a:rect b="b" l="l" r="r" t="t"/>
              <a:pathLst>
                <a:path extrusionOk="0" h="171" w="214">
                  <a:moveTo>
                    <a:pt x="100" y="0"/>
                  </a:moveTo>
                  <a:cubicBezTo>
                    <a:pt x="29" y="14"/>
                    <a:pt x="0" y="114"/>
                    <a:pt x="57" y="156"/>
                  </a:cubicBezTo>
                  <a:cubicBezTo>
                    <a:pt x="71" y="171"/>
                    <a:pt x="86" y="171"/>
                    <a:pt x="100" y="171"/>
                  </a:cubicBezTo>
                  <a:cubicBezTo>
                    <a:pt x="171" y="171"/>
                    <a:pt x="213" y="71"/>
                    <a:pt x="142" y="14"/>
                  </a:cubicBezTo>
                  <a:cubicBezTo>
                    <a:pt x="128" y="14"/>
                    <a:pt x="114" y="0"/>
                    <a:pt x="100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1418325" y="2260800"/>
              <a:ext cx="5525" cy="4050"/>
            </a:xfrm>
            <a:custGeom>
              <a:rect b="b" l="l" r="r" t="t"/>
              <a:pathLst>
                <a:path extrusionOk="0" h="162" w="221">
                  <a:moveTo>
                    <a:pt x="114" y="1"/>
                  </a:moveTo>
                  <a:cubicBezTo>
                    <a:pt x="15" y="1"/>
                    <a:pt x="1" y="128"/>
                    <a:pt x="86" y="157"/>
                  </a:cubicBezTo>
                  <a:cubicBezTo>
                    <a:pt x="95" y="160"/>
                    <a:pt x="104" y="161"/>
                    <a:pt x="112" y="161"/>
                  </a:cubicBezTo>
                  <a:cubicBezTo>
                    <a:pt x="182" y="161"/>
                    <a:pt x="220" y="65"/>
                    <a:pt x="157" y="15"/>
                  </a:cubicBezTo>
                  <a:cubicBezTo>
                    <a:pt x="143" y="1"/>
                    <a:pt x="128" y="1"/>
                    <a:pt x="114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1427550" y="2244825"/>
              <a:ext cx="13525" cy="10325"/>
            </a:xfrm>
            <a:custGeom>
              <a:rect b="b" l="l" r="r" t="t"/>
              <a:pathLst>
                <a:path extrusionOk="0" h="413" w="541">
                  <a:moveTo>
                    <a:pt x="270" y="1"/>
                  </a:moveTo>
                  <a:cubicBezTo>
                    <a:pt x="72" y="1"/>
                    <a:pt x="1" y="256"/>
                    <a:pt x="157" y="370"/>
                  </a:cubicBezTo>
                  <a:cubicBezTo>
                    <a:pt x="185" y="398"/>
                    <a:pt x="228" y="412"/>
                    <a:pt x="270" y="412"/>
                  </a:cubicBezTo>
                  <a:cubicBezTo>
                    <a:pt x="469" y="398"/>
                    <a:pt x="540" y="157"/>
                    <a:pt x="384" y="43"/>
                  </a:cubicBezTo>
                  <a:cubicBezTo>
                    <a:pt x="356" y="15"/>
                    <a:pt x="313" y="1"/>
                    <a:pt x="270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1482225" y="2283875"/>
              <a:ext cx="6200" cy="4375"/>
            </a:xfrm>
            <a:custGeom>
              <a:rect b="b" l="l" r="r" t="t"/>
              <a:pathLst>
                <a:path extrusionOk="0" h="175" w="248">
                  <a:moveTo>
                    <a:pt x="128" y="0"/>
                  </a:moveTo>
                  <a:cubicBezTo>
                    <a:pt x="29" y="0"/>
                    <a:pt x="0" y="142"/>
                    <a:pt x="100" y="171"/>
                  </a:cubicBezTo>
                  <a:cubicBezTo>
                    <a:pt x="109" y="174"/>
                    <a:pt x="119" y="175"/>
                    <a:pt x="127" y="175"/>
                  </a:cubicBezTo>
                  <a:cubicBezTo>
                    <a:pt x="209" y="175"/>
                    <a:pt x="247" y="66"/>
                    <a:pt x="171" y="15"/>
                  </a:cubicBezTo>
                  <a:cubicBezTo>
                    <a:pt x="156" y="0"/>
                    <a:pt x="142" y="0"/>
                    <a:pt x="128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1506000" y="2300900"/>
              <a:ext cx="16700" cy="12450"/>
            </a:xfrm>
            <a:custGeom>
              <a:rect b="b" l="l" r="r" t="t"/>
              <a:pathLst>
                <a:path extrusionOk="0" h="498" w="668">
                  <a:moveTo>
                    <a:pt x="341" y="1"/>
                  </a:moveTo>
                  <a:cubicBezTo>
                    <a:pt x="100" y="1"/>
                    <a:pt x="0" y="299"/>
                    <a:pt x="199" y="441"/>
                  </a:cubicBezTo>
                  <a:cubicBezTo>
                    <a:pt x="228" y="470"/>
                    <a:pt x="284" y="484"/>
                    <a:pt x="327" y="498"/>
                  </a:cubicBezTo>
                  <a:cubicBezTo>
                    <a:pt x="568" y="484"/>
                    <a:pt x="668" y="186"/>
                    <a:pt x="469" y="44"/>
                  </a:cubicBezTo>
                  <a:cubicBezTo>
                    <a:pt x="426" y="15"/>
                    <a:pt x="384" y="1"/>
                    <a:pt x="341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1458800" y="2292400"/>
              <a:ext cx="4625" cy="3575"/>
            </a:xfrm>
            <a:custGeom>
              <a:rect b="b" l="l" r="r" t="t"/>
              <a:pathLst>
                <a:path extrusionOk="0" h="143" w="185">
                  <a:moveTo>
                    <a:pt x="57" y="0"/>
                  </a:moveTo>
                  <a:cubicBezTo>
                    <a:pt x="14" y="0"/>
                    <a:pt x="0" y="43"/>
                    <a:pt x="28" y="85"/>
                  </a:cubicBezTo>
                  <a:lnTo>
                    <a:pt x="57" y="114"/>
                  </a:lnTo>
                  <a:cubicBezTo>
                    <a:pt x="71" y="128"/>
                    <a:pt x="85" y="128"/>
                    <a:pt x="99" y="142"/>
                  </a:cubicBezTo>
                  <a:cubicBezTo>
                    <a:pt x="156" y="142"/>
                    <a:pt x="185" y="43"/>
                    <a:pt x="114" y="2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1430400" y="2281375"/>
              <a:ext cx="13800" cy="11050"/>
            </a:xfrm>
            <a:custGeom>
              <a:rect b="b" l="l" r="r" t="t"/>
              <a:pathLst>
                <a:path extrusionOk="0" h="442" w="552">
                  <a:moveTo>
                    <a:pt x="301" y="0"/>
                  </a:moveTo>
                  <a:cubicBezTo>
                    <a:pt x="296" y="0"/>
                    <a:pt x="290" y="1"/>
                    <a:pt x="284" y="1"/>
                  </a:cubicBezTo>
                  <a:cubicBezTo>
                    <a:pt x="199" y="1"/>
                    <a:pt x="114" y="58"/>
                    <a:pt x="85" y="129"/>
                  </a:cubicBezTo>
                  <a:lnTo>
                    <a:pt x="71" y="157"/>
                  </a:lnTo>
                  <a:cubicBezTo>
                    <a:pt x="0" y="313"/>
                    <a:pt x="142" y="441"/>
                    <a:pt x="284" y="441"/>
                  </a:cubicBezTo>
                  <a:cubicBezTo>
                    <a:pt x="355" y="441"/>
                    <a:pt x="412" y="413"/>
                    <a:pt x="440" y="356"/>
                  </a:cubicBezTo>
                  <a:lnTo>
                    <a:pt x="469" y="328"/>
                  </a:lnTo>
                  <a:cubicBezTo>
                    <a:pt x="551" y="190"/>
                    <a:pt x="461" y="0"/>
                    <a:pt x="301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1432875" y="2266825"/>
              <a:ext cx="11025" cy="8900"/>
            </a:xfrm>
            <a:custGeom>
              <a:rect b="b" l="l" r="r" t="t"/>
              <a:pathLst>
                <a:path extrusionOk="0" h="356" w="441">
                  <a:moveTo>
                    <a:pt x="228" y="1"/>
                  </a:moveTo>
                  <a:cubicBezTo>
                    <a:pt x="57" y="15"/>
                    <a:pt x="1" y="214"/>
                    <a:pt x="128" y="313"/>
                  </a:cubicBezTo>
                  <a:cubicBezTo>
                    <a:pt x="157" y="342"/>
                    <a:pt x="185" y="342"/>
                    <a:pt x="214" y="356"/>
                  </a:cubicBezTo>
                  <a:cubicBezTo>
                    <a:pt x="384" y="342"/>
                    <a:pt x="441" y="129"/>
                    <a:pt x="313" y="29"/>
                  </a:cubicBezTo>
                  <a:cubicBezTo>
                    <a:pt x="285" y="15"/>
                    <a:pt x="256" y="1"/>
                    <a:pt x="228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1434650" y="2315825"/>
              <a:ext cx="18125" cy="13500"/>
            </a:xfrm>
            <a:custGeom>
              <a:rect b="b" l="l" r="r" t="t"/>
              <a:pathLst>
                <a:path extrusionOk="0" h="540" w="725">
                  <a:moveTo>
                    <a:pt x="370" y="0"/>
                  </a:moveTo>
                  <a:cubicBezTo>
                    <a:pt x="114" y="0"/>
                    <a:pt x="1" y="341"/>
                    <a:pt x="214" y="497"/>
                  </a:cubicBezTo>
                  <a:cubicBezTo>
                    <a:pt x="256" y="526"/>
                    <a:pt x="313" y="540"/>
                    <a:pt x="370" y="540"/>
                  </a:cubicBezTo>
                  <a:cubicBezTo>
                    <a:pt x="625" y="526"/>
                    <a:pt x="725" y="199"/>
                    <a:pt x="512" y="43"/>
                  </a:cubicBezTo>
                  <a:cubicBezTo>
                    <a:pt x="469" y="14"/>
                    <a:pt x="427" y="0"/>
                    <a:pt x="370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1243325" y="2289900"/>
              <a:ext cx="14600" cy="11550"/>
            </a:xfrm>
            <a:custGeom>
              <a:rect b="b" l="l" r="r" t="t"/>
              <a:pathLst>
                <a:path extrusionOk="0" h="462" w="584">
                  <a:moveTo>
                    <a:pt x="327" y="1"/>
                  </a:moveTo>
                  <a:cubicBezTo>
                    <a:pt x="242" y="1"/>
                    <a:pt x="157" y="43"/>
                    <a:pt x="114" y="129"/>
                  </a:cubicBezTo>
                  <a:lnTo>
                    <a:pt x="100" y="129"/>
                  </a:lnTo>
                  <a:cubicBezTo>
                    <a:pt x="15" y="171"/>
                    <a:pt x="1" y="285"/>
                    <a:pt x="58" y="356"/>
                  </a:cubicBezTo>
                  <a:cubicBezTo>
                    <a:pt x="114" y="398"/>
                    <a:pt x="171" y="427"/>
                    <a:pt x="242" y="455"/>
                  </a:cubicBezTo>
                  <a:cubicBezTo>
                    <a:pt x="252" y="455"/>
                    <a:pt x="267" y="461"/>
                    <a:pt x="285" y="461"/>
                  </a:cubicBezTo>
                  <a:cubicBezTo>
                    <a:pt x="294" y="461"/>
                    <a:pt x="304" y="460"/>
                    <a:pt x="313" y="455"/>
                  </a:cubicBezTo>
                  <a:cubicBezTo>
                    <a:pt x="484" y="455"/>
                    <a:pt x="583" y="256"/>
                    <a:pt x="498" y="100"/>
                  </a:cubicBezTo>
                  <a:cubicBezTo>
                    <a:pt x="469" y="43"/>
                    <a:pt x="398" y="1"/>
                    <a:pt x="327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1200425" y="2318625"/>
              <a:ext cx="15225" cy="13575"/>
            </a:xfrm>
            <a:custGeom>
              <a:rect b="b" l="l" r="r" t="t"/>
              <a:pathLst>
                <a:path extrusionOk="0" h="543" w="609">
                  <a:moveTo>
                    <a:pt x="335" y="1"/>
                  </a:moveTo>
                  <a:cubicBezTo>
                    <a:pt x="327" y="1"/>
                    <a:pt x="319" y="1"/>
                    <a:pt x="311" y="2"/>
                  </a:cubicBezTo>
                  <a:cubicBezTo>
                    <a:pt x="304" y="1"/>
                    <a:pt x="297" y="1"/>
                    <a:pt x="290" y="1"/>
                  </a:cubicBezTo>
                  <a:cubicBezTo>
                    <a:pt x="129" y="1"/>
                    <a:pt x="0" y="151"/>
                    <a:pt x="27" y="314"/>
                  </a:cubicBezTo>
                  <a:cubicBezTo>
                    <a:pt x="41" y="447"/>
                    <a:pt x="141" y="543"/>
                    <a:pt x="270" y="543"/>
                  </a:cubicBezTo>
                  <a:cubicBezTo>
                    <a:pt x="279" y="543"/>
                    <a:pt x="288" y="542"/>
                    <a:pt x="297" y="541"/>
                  </a:cubicBezTo>
                  <a:cubicBezTo>
                    <a:pt x="439" y="541"/>
                    <a:pt x="581" y="442"/>
                    <a:pt x="595" y="286"/>
                  </a:cubicBezTo>
                  <a:cubicBezTo>
                    <a:pt x="609" y="137"/>
                    <a:pt x="493" y="1"/>
                    <a:pt x="335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2467550" y="2230050"/>
              <a:ext cx="566900" cy="343150"/>
            </a:xfrm>
            <a:custGeom>
              <a:rect b="b" l="l" r="r" t="t"/>
              <a:pathLst>
                <a:path extrusionOk="0" h="13726" w="22676">
                  <a:moveTo>
                    <a:pt x="10830" y="1"/>
                  </a:moveTo>
                  <a:cubicBezTo>
                    <a:pt x="2107" y="1"/>
                    <a:pt x="1" y="7995"/>
                    <a:pt x="1" y="9820"/>
                  </a:cubicBezTo>
                  <a:cubicBezTo>
                    <a:pt x="1" y="10658"/>
                    <a:pt x="2088" y="13696"/>
                    <a:pt x="10153" y="13725"/>
                  </a:cubicBezTo>
                  <a:cubicBezTo>
                    <a:pt x="10198" y="13725"/>
                    <a:pt x="10244" y="13725"/>
                    <a:pt x="10290" y="13725"/>
                  </a:cubicBezTo>
                  <a:cubicBezTo>
                    <a:pt x="18348" y="13725"/>
                    <a:pt x="21147" y="11235"/>
                    <a:pt x="22136" y="10317"/>
                  </a:cubicBezTo>
                  <a:cubicBezTo>
                    <a:pt x="22633" y="9863"/>
                    <a:pt x="22675" y="8585"/>
                    <a:pt x="21028" y="5831"/>
                  </a:cubicBezTo>
                  <a:cubicBezTo>
                    <a:pt x="18955" y="2352"/>
                    <a:pt x="14767" y="137"/>
                    <a:pt x="11331" y="10"/>
                  </a:cubicBezTo>
                  <a:cubicBezTo>
                    <a:pt x="11162" y="4"/>
                    <a:pt x="10995" y="1"/>
                    <a:pt x="10830" y="1"/>
                  </a:cubicBezTo>
                  <a:close/>
                </a:path>
              </a:pathLst>
            </a:custGeom>
            <a:solidFill>
              <a:srgbClr val="FFB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2799450" y="2214600"/>
              <a:ext cx="200200" cy="166550"/>
            </a:xfrm>
            <a:custGeom>
              <a:rect b="b" l="l" r="r" t="t"/>
              <a:pathLst>
                <a:path extrusionOk="0" h="6662" w="8008">
                  <a:moveTo>
                    <a:pt x="1784" y="1"/>
                  </a:moveTo>
                  <a:cubicBezTo>
                    <a:pt x="958" y="1"/>
                    <a:pt x="185" y="775"/>
                    <a:pt x="128" y="1281"/>
                  </a:cubicBezTo>
                  <a:cubicBezTo>
                    <a:pt x="0" y="2417"/>
                    <a:pt x="2385" y="2587"/>
                    <a:pt x="3110" y="2970"/>
                  </a:cubicBezTo>
                  <a:cubicBezTo>
                    <a:pt x="4722" y="3804"/>
                    <a:pt x="6978" y="6661"/>
                    <a:pt x="7525" y="6661"/>
                  </a:cubicBezTo>
                  <a:cubicBezTo>
                    <a:pt x="7547" y="6661"/>
                    <a:pt x="7566" y="6657"/>
                    <a:pt x="7582" y="6648"/>
                  </a:cubicBezTo>
                  <a:cubicBezTo>
                    <a:pt x="8008" y="6406"/>
                    <a:pt x="7908" y="4958"/>
                    <a:pt x="6900" y="3893"/>
                  </a:cubicBezTo>
                  <a:cubicBezTo>
                    <a:pt x="5466" y="2388"/>
                    <a:pt x="4515" y="2786"/>
                    <a:pt x="3961" y="2275"/>
                  </a:cubicBezTo>
                  <a:cubicBezTo>
                    <a:pt x="3748" y="2062"/>
                    <a:pt x="3379" y="656"/>
                    <a:pt x="2371" y="145"/>
                  </a:cubicBezTo>
                  <a:cubicBezTo>
                    <a:pt x="2178" y="44"/>
                    <a:pt x="1980" y="1"/>
                    <a:pt x="1784" y="1"/>
                  </a:cubicBezTo>
                  <a:close/>
                </a:path>
              </a:pathLst>
            </a:custGeom>
            <a:solidFill>
              <a:srgbClr val="FFAD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2473250" y="2221425"/>
              <a:ext cx="201275" cy="180825"/>
            </a:xfrm>
            <a:custGeom>
              <a:rect b="b" l="l" r="r" t="t"/>
              <a:pathLst>
                <a:path extrusionOk="0" h="7233" w="8051">
                  <a:moveTo>
                    <a:pt x="6202" y="1"/>
                  </a:moveTo>
                  <a:cubicBezTo>
                    <a:pt x="5918" y="1"/>
                    <a:pt x="5588" y="73"/>
                    <a:pt x="5211" y="255"/>
                  </a:cubicBezTo>
                  <a:cubicBezTo>
                    <a:pt x="4189" y="738"/>
                    <a:pt x="3649" y="2101"/>
                    <a:pt x="3479" y="2328"/>
                  </a:cubicBezTo>
                  <a:cubicBezTo>
                    <a:pt x="3010" y="2924"/>
                    <a:pt x="2016" y="2683"/>
                    <a:pt x="838" y="4401"/>
                  </a:cubicBezTo>
                  <a:cubicBezTo>
                    <a:pt x="0" y="5594"/>
                    <a:pt x="128" y="7042"/>
                    <a:pt x="582" y="7226"/>
                  </a:cubicBezTo>
                  <a:cubicBezTo>
                    <a:pt x="593" y="7231"/>
                    <a:pt x="605" y="7233"/>
                    <a:pt x="618" y="7233"/>
                  </a:cubicBezTo>
                  <a:cubicBezTo>
                    <a:pt x="1128" y="7233"/>
                    <a:pt x="2948" y="3990"/>
                    <a:pt x="4430" y="2896"/>
                  </a:cubicBezTo>
                  <a:cubicBezTo>
                    <a:pt x="5083" y="2399"/>
                    <a:pt x="8050" y="1703"/>
                    <a:pt x="7468" y="710"/>
                  </a:cubicBezTo>
                  <a:cubicBezTo>
                    <a:pt x="7289" y="401"/>
                    <a:pt x="6872" y="1"/>
                    <a:pt x="6202" y="1"/>
                  </a:cubicBezTo>
                  <a:close/>
                </a:path>
              </a:pathLst>
            </a:custGeom>
            <a:solidFill>
              <a:srgbClr val="FFAD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2689475" y="2194725"/>
              <a:ext cx="96150" cy="53875"/>
            </a:xfrm>
            <a:custGeom>
              <a:rect b="b" l="l" r="r" t="t"/>
              <a:pathLst>
                <a:path extrusionOk="0" h="2155" w="3846">
                  <a:moveTo>
                    <a:pt x="1857" y="1"/>
                  </a:moveTo>
                  <a:cubicBezTo>
                    <a:pt x="812" y="1"/>
                    <a:pt x="1" y="1205"/>
                    <a:pt x="140" y="1621"/>
                  </a:cubicBezTo>
                  <a:cubicBezTo>
                    <a:pt x="261" y="1952"/>
                    <a:pt x="1357" y="2154"/>
                    <a:pt x="2295" y="2154"/>
                  </a:cubicBezTo>
                  <a:cubicBezTo>
                    <a:pt x="2890" y="2154"/>
                    <a:pt x="3422" y="2073"/>
                    <a:pt x="3604" y="1891"/>
                  </a:cubicBezTo>
                  <a:cubicBezTo>
                    <a:pt x="3845" y="1650"/>
                    <a:pt x="3207" y="60"/>
                    <a:pt x="1929" y="3"/>
                  </a:cubicBezTo>
                  <a:cubicBezTo>
                    <a:pt x="1905" y="2"/>
                    <a:pt x="1881" y="1"/>
                    <a:pt x="1857" y="1"/>
                  </a:cubicBezTo>
                  <a:close/>
                </a:path>
              </a:pathLst>
            </a:custGeom>
            <a:solidFill>
              <a:srgbClr val="FFAD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2669875" y="2264225"/>
              <a:ext cx="107950" cy="220500"/>
            </a:xfrm>
            <a:custGeom>
              <a:rect b="b" l="l" r="r" t="t"/>
              <a:pathLst>
                <a:path extrusionOk="0" h="8820" w="4318">
                  <a:moveTo>
                    <a:pt x="2453" y="1"/>
                  </a:moveTo>
                  <a:cubicBezTo>
                    <a:pt x="2324" y="1"/>
                    <a:pt x="2195" y="29"/>
                    <a:pt x="2074" y="91"/>
                  </a:cubicBezTo>
                  <a:lnTo>
                    <a:pt x="2088" y="91"/>
                  </a:lnTo>
                  <a:cubicBezTo>
                    <a:pt x="1" y="1198"/>
                    <a:pt x="1676" y="2192"/>
                    <a:pt x="1719" y="2902"/>
                  </a:cubicBezTo>
                  <a:cubicBezTo>
                    <a:pt x="1733" y="3186"/>
                    <a:pt x="1364" y="3782"/>
                    <a:pt x="995" y="5003"/>
                  </a:cubicBezTo>
                  <a:cubicBezTo>
                    <a:pt x="583" y="6352"/>
                    <a:pt x="1477" y="8709"/>
                    <a:pt x="2003" y="8808"/>
                  </a:cubicBezTo>
                  <a:cubicBezTo>
                    <a:pt x="2044" y="8816"/>
                    <a:pt x="2086" y="8819"/>
                    <a:pt x="2129" y="8819"/>
                  </a:cubicBezTo>
                  <a:cubicBezTo>
                    <a:pt x="2974" y="8819"/>
                    <a:pt x="3999" y="7383"/>
                    <a:pt x="4161" y="6139"/>
                  </a:cubicBezTo>
                  <a:cubicBezTo>
                    <a:pt x="4317" y="4946"/>
                    <a:pt x="3394" y="3257"/>
                    <a:pt x="3337" y="2888"/>
                  </a:cubicBezTo>
                  <a:cubicBezTo>
                    <a:pt x="3281" y="2391"/>
                    <a:pt x="3877" y="2121"/>
                    <a:pt x="3849" y="1369"/>
                  </a:cubicBezTo>
                  <a:cubicBezTo>
                    <a:pt x="3837" y="750"/>
                    <a:pt x="3126" y="1"/>
                    <a:pt x="2453" y="1"/>
                  </a:cubicBezTo>
                  <a:close/>
                </a:path>
              </a:pathLst>
            </a:custGeom>
            <a:solidFill>
              <a:srgbClr val="FFAD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2566950" y="2505000"/>
              <a:ext cx="61775" cy="14950"/>
            </a:xfrm>
            <a:custGeom>
              <a:rect b="b" l="l" r="r" t="t"/>
              <a:pathLst>
                <a:path extrusionOk="0" h="598" w="2471">
                  <a:moveTo>
                    <a:pt x="43" y="1"/>
                  </a:moveTo>
                  <a:cubicBezTo>
                    <a:pt x="0" y="1"/>
                    <a:pt x="0" y="58"/>
                    <a:pt x="43" y="72"/>
                  </a:cubicBezTo>
                  <a:cubicBezTo>
                    <a:pt x="838" y="256"/>
                    <a:pt x="1605" y="569"/>
                    <a:pt x="2442" y="597"/>
                  </a:cubicBezTo>
                  <a:cubicBezTo>
                    <a:pt x="2471" y="597"/>
                    <a:pt x="2471" y="555"/>
                    <a:pt x="2442" y="555"/>
                  </a:cubicBezTo>
                  <a:cubicBezTo>
                    <a:pt x="1619" y="498"/>
                    <a:pt x="852" y="157"/>
                    <a:pt x="57" y="1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2569425" y="2487250"/>
              <a:ext cx="68550" cy="16000"/>
            </a:xfrm>
            <a:custGeom>
              <a:rect b="b" l="l" r="r" t="t"/>
              <a:pathLst>
                <a:path extrusionOk="0" h="640" w="2742">
                  <a:moveTo>
                    <a:pt x="129" y="1"/>
                  </a:moveTo>
                  <a:cubicBezTo>
                    <a:pt x="15" y="1"/>
                    <a:pt x="1" y="157"/>
                    <a:pt x="86" y="214"/>
                  </a:cubicBezTo>
                  <a:cubicBezTo>
                    <a:pt x="498" y="427"/>
                    <a:pt x="952" y="555"/>
                    <a:pt x="1421" y="583"/>
                  </a:cubicBezTo>
                  <a:cubicBezTo>
                    <a:pt x="1662" y="597"/>
                    <a:pt x="1932" y="640"/>
                    <a:pt x="2202" y="640"/>
                  </a:cubicBezTo>
                  <a:cubicBezTo>
                    <a:pt x="2372" y="640"/>
                    <a:pt x="2542" y="626"/>
                    <a:pt x="2713" y="569"/>
                  </a:cubicBezTo>
                  <a:cubicBezTo>
                    <a:pt x="2741" y="569"/>
                    <a:pt x="2741" y="526"/>
                    <a:pt x="2727" y="512"/>
                  </a:cubicBezTo>
                  <a:cubicBezTo>
                    <a:pt x="2429" y="271"/>
                    <a:pt x="1918" y="271"/>
                    <a:pt x="1548" y="242"/>
                  </a:cubicBezTo>
                  <a:cubicBezTo>
                    <a:pt x="1080" y="214"/>
                    <a:pt x="611" y="129"/>
                    <a:pt x="157" y="1"/>
                  </a:cubicBezTo>
                  <a:close/>
                </a:path>
              </a:pathLst>
            </a:custGeom>
            <a:solidFill>
              <a:srgbClr val="F4A2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48775" y="2224600"/>
              <a:ext cx="7475" cy="5700"/>
            </a:xfrm>
            <a:custGeom>
              <a:rect b="b" l="l" r="r" t="t"/>
              <a:pathLst>
                <a:path extrusionOk="0" h="228" w="299">
                  <a:moveTo>
                    <a:pt x="157" y="0"/>
                  </a:moveTo>
                  <a:cubicBezTo>
                    <a:pt x="143" y="0"/>
                    <a:pt x="114" y="0"/>
                    <a:pt x="100" y="15"/>
                  </a:cubicBezTo>
                  <a:cubicBezTo>
                    <a:pt x="1" y="86"/>
                    <a:pt x="57" y="228"/>
                    <a:pt x="171" y="228"/>
                  </a:cubicBezTo>
                  <a:lnTo>
                    <a:pt x="199" y="228"/>
                  </a:lnTo>
                  <a:cubicBezTo>
                    <a:pt x="228" y="228"/>
                    <a:pt x="242" y="213"/>
                    <a:pt x="256" y="185"/>
                  </a:cubicBezTo>
                  <a:lnTo>
                    <a:pt x="270" y="171"/>
                  </a:lnTo>
                  <a:cubicBezTo>
                    <a:pt x="299" y="86"/>
                    <a:pt x="242" y="0"/>
                    <a:pt x="157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2861200" y="2244475"/>
              <a:ext cx="6775" cy="4650"/>
            </a:xfrm>
            <a:custGeom>
              <a:rect b="b" l="l" r="r" t="t"/>
              <a:pathLst>
                <a:path extrusionOk="0" h="186" w="271">
                  <a:moveTo>
                    <a:pt x="171" y="0"/>
                  </a:moveTo>
                  <a:lnTo>
                    <a:pt x="171" y="15"/>
                  </a:lnTo>
                  <a:lnTo>
                    <a:pt x="157" y="15"/>
                  </a:lnTo>
                  <a:lnTo>
                    <a:pt x="114" y="29"/>
                  </a:lnTo>
                  <a:cubicBezTo>
                    <a:pt x="1" y="57"/>
                    <a:pt x="57" y="185"/>
                    <a:pt x="143" y="185"/>
                  </a:cubicBezTo>
                  <a:cubicBezTo>
                    <a:pt x="171" y="185"/>
                    <a:pt x="185" y="171"/>
                    <a:pt x="199" y="157"/>
                  </a:cubicBezTo>
                  <a:lnTo>
                    <a:pt x="228" y="128"/>
                  </a:lnTo>
                  <a:cubicBezTo>
                    <a:pt x="270" y="71"/>
                    <a:pt x="242" y="0"/>
                    <a:pt x="171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2842025" y="2235950"/>
              <a:ext cx="11050" cy="8550"/>
            </a:xfrm>
            <a:custGeom>
              <a:rect b="b" l="l" r="r" t="t"/>
              <a:pathLst>
                <a:path extrusionOk="0" h="342" w="442">
                  <a:moveTo>
                    <a:pt x="214" y="1"/>
                  </a:moveTo>
                  <a:cubicBezTo>
                    <a:pt x="185" y="1"/>
                    <a:pt x="157" y="15"/>
                    <a:pt x="129" y="29"/>
                  </a:cubicBezTo>
                  <a:cubicBezTo>
                    <a:pt x="1" y="129"/>
                    <a:pt x="58" y="327"/>
                    <a:pt x="228" y="341"/>
                  </a:cubicBezTo>
                  <a:cubicBezTo>
                    <a:pt x="256" y="341"/>
                    <a:pt x="285" y="327"/>
                    <a:pt x="313" y="313"/>
                  </a:cubicBezTo>
                  <a:cubicBezTo>
                    <a:pt x="441" y="214"/>
                    <a:pt x="384" y="1"/>
                    <a:pt x="214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2875750" y="2259025"/>
              <a:ext cx="18125" cy="13525"/>
            </a:xfrm>
            <a:custGeom>
              <a:rect b="b" l="l" r="r" t="t"/>
              <a:pathLst>
                <a:path extrusionOk="0" h="541" w="725">
                  <a:moveTo>
                    <a:pt x="356" y="1"/>
                  </a:moveTo>
                  <a:cubicBezTo>
                    <a:pt x="313" y="1"/>
                    <a:pt x="256" y="15"/>
                    <a:pt x="214" y="43"/>
                  </a:cubicBezTo>
                  <a:cubicBezTo>
                    <a:pt x="1" y="199"/>
                    <a:pt x="100" y="540"/>
                    <a:pt x="370" y="540"/>
                  </a:cubicBezTo>
                  <a:cubicBezTo>
                    <a:pt x="427" y="540"/>
                    <a:pt x="469" y="526"/>
                    <a:pt x="512" y="498"/>
                  </a:cubicBezTo>
                  <a:cubicBezTo>
                    <a:pt x="725" y="341"/>
                    <a:pt x="625" y="1"/>
                    <a:pt x="356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2921550" y="2286725"/>
              <a:ext cx="4275" cy="2500"/>
            </a:xfrm>
            <a:custGeom>
              <a:rect b="b" l="l" r="r" t="t"/>
              <a:pathLst>
                <a:path extrusionOk="0" h="100" w="171">
                  <a:moveTo>
                    <a:pt x="57" y="0"/>
                  </a:moveTo>
                  <a:cubicBezTo>
                    <a:pt x="0" y="0"/>
                    <a:pt x="0" y="99"/>
                    <a:pt x="57" y="99"/>
                  </a:cubicBezTo>
                  <a:lnTo>
                    <a:pt x="128" y="99"/>
                  </a:lnTo>
                  <a:cubicBezTo>
                    <a:pt x="156" y="85"/>
                    <a:pt x="171" y="43"/>
                    <a:pt x="128" y="2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2937525" y="2293825"/>
              <a:ext cx="7825" cy="5700"/>
            </a:xfrm>
            <a:custGeom>
              <a:rect b="b" l="l" r="r" t="t"/>
              <a:pathLst>
                <a:path extrusionOk="0" h="228" w="313">
                  <a:moveTo>
                    <a:pt x="171" y="0"/>
                  </a:moveTo>
                  <a:cubicBezTo>
                    <a:pt x="71" y="0"/>
                    <a:pt x="0" y="156"/>
                    <a:pt x="114" y="213"/>
                  </a:cubicBezTo>
                  <a:cubicBezTo>
                    <a:pt x="128" y="213"/>
                    <a:pt x="156" y="227"/>
                    <a:pt x="171" y="227"/>
                  </a:cubicBezTo>
                  <a:cubicBezTo>
                    <a:pt x="270" y="213"/>
                    <a:pt x="313" y="99"/>
                    <a:pt x="242" y="28"/>
                  </a:cubicBezTo>
                  <a:cubicBezTo>
                    <a:pt x="213" y="14"/>
                    <a:pt x="199" y="0"/>
                    <a:pt x="171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2960950" y="2310850"/>
              <a:ext cx="8175" cy="6425"/>
            </a:xfrm>
            <a:custGeom>
              <a:rect b="b" l="l" r="r" t="t"/>
              <a:pathLst>
                <a:path extrusionOk="0" h="257" w="327">
                  <a:moveTo>
                    <a:pt x="156" y="1"/>
                  </a:moveTo>
                  <a:cubicBezTo>
                    <a:pt x="142" y="1"/>
                    <a:pt x="114" y="15"/>
                    <a:pt x="100" y="29"/>
                  </a:cubicBezTo>
                  <a:lnTo>
                    <a:pt x="57" y="57"/>
                  </a:lnTo>
                  <a:cubicBezTo>
                    <a:pt x="0" y="100"/>
                    <a:pt x="0" y="185"/>
                    <a:pt x="71" y="228"/>
                  </a:cubicBezTo>
                  <a:lnTo>
                    <a:pt x="114" y="242"/>
                  </a:lnTo>
                  <a:cubicBezTo>
                    <a:pt x="128" y="242"/>
                    <a:pt x="142" y="256"/>
                    <a:pt x="171" y="256"/>
                  </a:cubicBezTo>
                  <a:cubicBezTo>
                    <a:pt x="199" y="256"/>
                    <a:pt x="242" y="242"/>
                    <a:pt x="256" y="213"/>
                  </a:cubicBezTo>
                  <a:lnTo>
                    <a:pt x="284" y="185"/>
                  </a:lnTo>
                  <a:cubicBezTo>
                    <a:pt x="327" y="143"/>
                    <a:pt x="327" y="86"/>
                    <a:pt x="284" y="57"/>
                  </a:cubicBezTo>
                  <a:lnTo>
                    <a:pt x="256" y="29"/>
                  </a:lnTo>
                  <a:cubicBezTo>
                    <a:pt x="227" y="15"/>
                    <a:pt x="199" y="1"/>
                    <a:pt x="171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2944625" y="2317250"/>
              <a:ext cx="9600" cy="7125"/>
            </a:xfrm>
            <a:custGeom>
              <a:rect b="b" l="l" r="r" t="t"/>
              <a:pathLst>
                <a:path extrusionOk="0" h="285" w="384">
                  <a:moveTo>
                    <a:pt x="199" y="0"/>
                  </a:moveTo>
                  <a:cubicBezTo>
                    <a:pt x="171" y="0"/>
                    <a:pt x="142" y="0"/>
                    <a:pt x="114" y="14"/>
                  </a:cubicBezTo>
                  <a:cubicBezTo>
                    <a:pt x="0" y="99"/>
                    <a:pt x="57" y="284"/>
                    <a:pt x="199" y="284"/>
                  </a:cubicBezTo>
                  <a:cubicBezTo>
                    <a:pt x="227" y="284"/>
                    <a:pt x="256" y="270"/>
                    <a:pt x="284" y="256"/>
                  </a:cubicBezTo>
                  <a:cubicBezTo>
                    <a:pt x="383" y="170"/>
                    <a:pt x="327" y="0"/>
                    <a:pt x="199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2918350" y="2301275"/>
              <a:ext cx="8200" cy="7125"/>
            </a:xfrm>
            <a:custGeom>
              <a:rect b="b" l="l" r="r" t="t"/>
              <a:pathLst>
                <a:path extrusionOk="0" h="285" w="328">
                  <a:moveTo>
                    <a:pt x="171" y="0"/>
                  </a:moveTo>
                  <a:lnTo>
                    <a:pt x="171" y="14"/>
                  </a:lnTo>
                  <a:cubicBezTo>
                    <a:pt x="163" y="10"/>
                    <a:pt x="154" y="8"/>
                    <a:pt x="146" y="8"/>
                  </a:cubicBezTo>
                  <a:cubicBezTo>
                    <a:pt x="127" y="8"/>
                    <a:pt x="110" y="19"/>
                    <a:pt x="100" y="29"/>
                  </a:cubicBezTo>
                  <a:lnTo>
                    <a:pt x="86" y="29"/>
                  </a:lnTo>
                  <a:cubicBezTo>
                    <a:pt x="15" y="71"/>
                    <a:pt x="0" y="156"/>
                    <a:pt x="43" y="213"/>
                  </a:cubicBezTo>
                  <a:lnTo>
                    <a:pt x="57" y="227"/>
                  </a:lnTo>
                  <a:cubicBezTo>
                    <a:pt x="86" y="256"/>
                    <a:pt x="128" y="284"/>
                    <a:pt x="171" y="284"/>
                  </a:cubicBezTo>
                  <a:cubicBezTo>
                    <a:pt x="242" y="284"/>
                    <a:pt x="299" y="242"/>
                    <a:pt x="313" y="171"/>
                  </a:cubicBezTo>
                  <a:cubicBezTo>
                    <a:pt x="327" y="85"/>
                    <a:pt x="256" y="0"/>
                    <a:pt x="171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2901300" y="2276425"/>
              <a:ext cx="8550" cy="6400"/>
            </a:xfrm>
            <a:custGeom>
              <a:rect b="b" l="l" r="r" t="t"/>
              <a:pathLst>
                <a:path extrusionOk="0" h="256" w="342">
                  <a:moveTo>
                    <a:pt x="143" y="0"/>
                  </a:moveTo>
                  <a:lnTo>
                    <a:pt x="143" y="15"/>
                  </a:lnTo>
                  <a:cubicBezTo>
                    <a:pt x="100" y="15"/>
                    <a:pt x="58" y="43"/>
                    <a:pt x="29" y="86"/>
                  </a:cubicBezTo>
                  <a:cubicBezTo>
                    <a:pt x="1" y="171"/>
                    <a:pt x="58" y="256"/>
                    <a:pt x="157" y="256"/>
                  </a:cubicBezTo>
                  <a:cubicBezTo>
                    <a:pt x="186" y="256"/>
                    <a:pt x="228" y="242"/>
                    <a:pt x="257" y="213"/>
                  </a:cubicBezTo>
                  <a:cubicBezTo>
                    <a:pt x="342" y="128"/>
                    <a:pt x="242" y="0"/>
                    <a:pt x="143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2714600" y="2273575"/>
              <a:ext cx="15650" cy="11400"/>
            </a:xfrm>
            <a:custGeom>
              <a:rect b="b" l="l" r="r" t="t"/>
              <a:pathLst>
                <a:path extrusionOk="0" h="456" w="626">
                  <a:moveTo>
                    <a:pt x="413" y="1"/>
                  </a:moveTo>
                  <a:cubicBezTo>
                    <a:pt x="356" y="1"/>
                    <a:pt x="313" y="15"/>
                    <a:pt x="271" y="29"/>
                  </a:cubicBezTo>
                  <a:cubicBezTo>
                    <a:pt x="1" y="129"/>
                    <a:pt x="157" y="455"/>
                    <a:pt x="356" y="455"/>
                  </a:cubicBezTo>
                  <a:cubicBezTo>
                    <a:pt x="413" y="455"/>
                    <a:pt x="469" y="427"/>
                    <a:pt x="512" y="384"/>
                  </a:cubicBezTo>
                  <a:cubicBezTo>
                    <a:pt x="555" y="327"/>
                    <a:pt x="583" y="270"/>
                    <a:pt x="597" y="214"/>
                  </a:cubicBezTo>
                  <a:cubicBezTo>
                    <a:pt x="626" y="114"/>
                    <a:pt x="555" y="15"/>
                    <a:pt x="469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2751875" y="2284575"/>
              <a:ext cx="4275" cy="3225"/>
            </a:xfrm>
            <a:custGeom>
              <a:rect b="b" l="l" r="r" t="t"/>
              <a:pathLst>
                <a:path extrusionOk="0" h="129" w="171">
                  <a:moveTo>
                    <a:pt x="86" y="1"/>
                  </a:moveTo>
                  <a:cubicBezTo>
                    <a:pt x="1" y="1"/>
                    <a:pt x="1" y="129"/>
                    <a:pt x="86" y="129"/>
                  </a:cubicBezTo>
                  <a:cubicBezTo>
                    <a:pt x="100" y="129"/>
                    <a:pt x="114" y="129"/>
                    <a:pt x="114" y="114"/>
                  </a:cubicBezTo>
                  <a:cubicBezTo>
                    <a:pt x="171" y="86"/>
                    <a:pt x="143" y="1"/>
                    <a:pt x="86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2728800" y="2294175"/>
              <a:ext cx="10675" cy="8175"/>
            </a:xfrm>
            <a:custGeom>
              <a:rect b="b" l="l" r="r" t="t"/>
              <a:pathLst>
                <a:path extrusionOk="0" h="327" w="427">
                  <a:moveTo>
                    <a:pt x="214" y="0"/>
                  </a:moveTo>
                  <a:cubicBezTo>
                    <a:pt x="1" y="0"/>
                    <a:pt x="1" y="327"/>
                    <a:pt x="214" y="327"/>
                  </a:cubicBezTo>
                  <a:cubicBezTo>
                    <a:pt x="242" y="313"/>
                    <a:pt x="270" y="313"/>
                    <a:pt x="299" y="284"/>
                  </a:cubicBezTo>
                  <a:cubicBezTo>
                    <a:pt x="427" y="199"/>
                    <a:pt x="370" y="0"/>
                    <a:pt x="214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2707150" y="2288500"/>
              <a:ext cx="5350" cy="3575"/>
            </a:xfrm>
            <a:custGeom>
              <a:rect b="b" l="l" r="r" t="t"/>
              <a:pathLst>
                <a:path extrusionOk="0" h="143" w="214">
                  <a:moveTo>
                    <a:pt x="114" y="0"/>
                  </a:moveTo>
                  <a:cubicBezTo>
                    <a:pt x="86" y="14"/>
                    <a:pt x="72" y="14"/>
                    <a:pt x="57" y="14"/>
                  </a:cubicBezTo>
                  <a:cubicBezTo>
                    <a:pt x="1" y="43"/>
                    <a:pt x="15" y="142"/>
                    <a:pt x="72" y="142"/>
                  </a:cubicBezTo>
                  <a:cubicBezTo>
                    <a:pt x="86" y="142"/>
                    <a:pt x="100" y="142"/>
                    <a:pt x="114" y="128"/>
                  </a:cubicBezTo>
                  <a:cubicBezTo>
                    <a:pt x="114" y="142"/>
                    <a:pt x="128" y="142"/>
                    <a:pt x="143" y="142"/>
                  </a:cubicBezTo>
                  <a:cubicBezTo>
                    <a:pt x="185" y="142"/>
                    <a:pt x="214" y="99"/>
                    <a:pt x="199" y="57"/>
                  </a:cubicBezTo>
                  <a:cubicBezTo>
                    <a:pt x="171" y="28"/>
                    <a:pt x="143" y="0"/>
                    <a:pt x="114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2720900" y="2311550"/>
              <a:ext cx="4725" cy="3750"/>
            </a:xfrm>
            <a:custGeom>
              <a:rect b="b" l="l" r="r" t="t"/>
              <a:pathLst>
                <a:path extrusionOk="0" h="150" w="189">
                  <a:moveTo>
                    <a:pt x="90" y="1"/>
                  </a:moveTo>
                  <a:cubicBezTo>
                    <a:pt x="0" y="1"/>
                    <a:pt x="37" y="149"/>
                    <a:pt x="107" y="149"/>
                  </a:cubicBezTo>
                  <a:cubicBezTo>
                    <a:pt x="115" y="149"/>
                    <a:pt x="123" y="147"/>
                    <a:pt x="132" y="143"/>
                  </a:cubicBezTo>
                  <a:cubicBezTo>
                    <a:pt x="189" y="86"/>
                    <a:pt x="161" y="1"/>
                    <a:pt x="90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705025" y="2310150"/>
              <a:ext cx="7825" cy="6500"/>
            </a:xfrm>
            <a:custGeom>
              <a:rect b="b" l="l" r="r" t="t"/>
              <a:pathLst>
                <a:path extrusionOk="0" h="260" w="313">
                  <a:moveTo>
                    <a:pt x="157" y="0"/>
                  </a:moveTo>
                  <a:cubicBezTo>
                    <a:pt x="57" y="14"/>
                    <a:pt x="0" y="128"/>
                    <a:pt x="57" y="213"/>
                  </a:cubicBezTo>
                  <a:cubicBezTo>
                    <a:pt x="80" y="236"/>
                    <a:pt x="113" y="259"/>
                    <a:pt x="147" y="259"/>
                  </a:cubicBezTo>
                  <a:cubicBezTo>
                    <a:pt x="155" y="259"/>
                    <a:pt x="163" y="258"/>
                    <a:pt x="171" y="256"/>
                  </a:cubicBezTo>
                  <a:cubicBezTo>
                    <a:pt x="180" y="258"/>
                    <a:pt x="189" y="258"/>
                    <a:pt x="198" y="258"/>
                  </a:cubicBezTo>
                  <a:cubicBezTo>
                    <a:pt x="256" y="258"/>
                    <a:pt x="299" y="218"/>
                    <a:pt x="299" y="156"/>
                  </a:cubicBezTo>
                  <a:lnTo>
                    <a:pt x="299" y="128"/>
                  </a:lnTo>
                  <a:cubicBezTo>
                    <a:pt x="313" y="71"/>
                    <a:pt x="270" y="29"/>
                    <a:pt x="228" y="14"/>
                  </a:cubicBezTo>
                  <a:lnTo>
                    <a:pt x="185" y="0"/>
                  </a:ln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35550" y="2330025"/>
              <a:ext cx="7825" cy="6050"/>
            </a:xfrm>
            <a:custGeom>
              <a:rect b="b" l="l" r="r" t="t"/>
              <a:pathLst>
                <a:path extrusionOk="0" h="242" w="313">
                  <a:moveTo>
                    <a:pt x="157" y="0"/>
                  </a:moveTo>
                  <a:cubicBezTo>
                    <a:pt x="128" y="0"/>
                    <a:pt x="114" y="14"/>
                    <a:pt x="86" y="29"/>
                  </a:cubicBezTo>
                  <a:cubicBezTo>
                    <a:pt x="0" y="100"/>
                    <a:pt x="43" y="242"/>
                    <a:pt x="157" y="242"/>
                  </a:cubicBezTo>
                  <a:cubicBezTo>
                    <a:pt x="185" y="242"/>
                    <a:pt x="199" y="242"/>
                    <a:pt x="228" y="227"/>
                  </a:cubicBezTo>
                  <a:cubicBezTo>
                    <a:pt x="313" y="156"/>
                    <a:pt x="270" y="14"/>
                    <a:pt x="157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2746200" y="2366925"/>
              <a:ext cx="9250" cy="6775"/>
            </a:xfrm>
            <a:custGeom>
              <a:rect b="b" l="l" r="r" t="t"/>
              <a:pathLst>
                <a:path extrusionOk="0" h="271" w="370">
                  <a:moveTo>
                    <a:pt x="185" y="1"/>
                  </a:moveTo>
                  <a:cubicBezTo>
                    <a:pt x="43" y="1"/>
                    <a:pt x="0" y="185"/>
                    <a:pt x="114" y="256"/>
                  </a:cubicBezTo>
                  <a:cubicBezTo>
                    <a:pt x="142" y="256"/>
                    <a:pt x="157" y="271"/>
                    <a:pt x="171" y="271"/>
                  </a:cubicBezTo>
                  <a:cubicBezTo>
                    <a:pt x="284" y="271"/>
                    <a:pt x="370" y="100"/>
                    <a:pt x="270" y="29"/>
                  </a:cubicBezTo>
                  <a:cubicBezTo>
                    <a:pt x="242" y="15"/>
                    <a:pt x="213" y="1"/>
                    <a:pt x="185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2746900" y="2409800"/>
              <a:ext cx="4300" cy="4375"/>
            </a:xfrm>
            <a:custGeom>
              <a:rect b="b" l="l" r="r" t="t"/>
              <a:pathLst>
                <a:path extrusionOk="0" h="175" w="172">
                  <a:moveTo>
                    <a:pt x="100" y="0"/>
                  </a:moveTo>
                  <a:cubicBezTo>
                    <a:pt x="96" y="0"/>
                    <a:pt x="91" y="1"/>
                    <a:pt x="86" y="4"/>
                  </a:cubicBezTo>
                  <a:cubicBezTo>
                    <a:pt x="43" y="4"/>
                    <a:pt x="1" y="46"/>
                    <a:pt x="29" y="103"/>
                  </a:cubicBezTo>
                  <a:cubicBezTo>
                    <a:pt x="15" y="132"/>
                    <a:pt x="29" y="174"/>
                    <a:pt x="58" y="174"/>
                  </a:cubicBezTo>
                  <a:lnTo>
                    <a:pt x="86" y="174"/>
                  </a:lnTo>
                  <a:cubicBezTo>
                    <a:pt x="143" y="160"/>
                    <a:pt x="171" y="89"/>
                    <a:pt x="143" y="46"/>
                  </a:cubicBezTo>
                  <a:cubicBezTo>
                    <a:pt x="131" y="23"/>
                    <a:pt x="120" y="0"/>
                    <a:pt x="100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2728800" y="2361250"/>
              <a:ext cx="7125" cy="5350"/>
            </a:xfrm>
            <a:custGeom>
              <a:rect b="b" l="l" r="r" t="t"/>
              <a:pathLst>
                <a:path extrusionOk="0" h="214" w="285">
                  <a:moveTo>
                    <a:pt x="143" y="1"/>
                  </a:moveTo>
                  <a:cubicBezTo>
                    <a:pt x="129" y="1"/>
                    <a:pt x="100" y="15"/>
                    <a:pt x="86" y="15"/>
                  </a:cubicBezTo>
                  <a:cubicBezTo>
                    <a:pt x="1" y="86"/>
                    <a:pt x="43" y="214"/>
                    <a:pt x="143" y="214"/>
                  </a:cubicBezTo>
                  <a:cubicBezTo>
                    <a:pt x="171" y="214"/>
                    <a:pt x="185" y="214"/>
                    <a:pt x="214" y="199"/>
                  </a:cubicBezTo>
                  <a:cubicBezTo>
                    <a:pt x="285" y="143"/>
                    <a:pt x="256" y="1"/>
                    <a:pt x="143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2728800" y="2334625"/>
              <a:ext cx="4650" cy="3925"/>
            </a:xfrm>
            <a:custGeom>
              <a:rect b="b" l="l" r="r" t="t"/>
              <a:pathLst>
                <a:path extrusionOk="0" h="157" w="186">
                  <a:moveTo>
                    <a:pt x="72" y="1"/>
                  </a:moveTo>
                  <a:cubicBezTo>
                    <a:pt x="15" y="1"/>
                    <a:pt x="1" y="72"/>
                    <a:pt x="43" y="100"/>
                  </a:cubicBezTo>
                  <a:cubicBezTo>
                    <a:pt x="43" y="129"/>
                    <a:pt x="72" y="157"/>
                    <a:pt x="100" y="157"/>
                  </a:cubicBezTo>
                  <a:cubicBezTo>
                    <a:pt x="114" y="157"/>
                    <a:pt x="129" y="143"/>
                    <a:pt x="143" y="143"/>
                  </a:cubicBezTo>
                  <a:lnTo>
                    <a:pt x="171" y="114"/>
                  </a:lnTo>
                  <a:cubicBezTo>
                    <a:pt x="185" y="86"/>
                    <a:pt x="185" y="58"/>
                    <a:pt x="171" y="43"/>
                  </a:cubicBezTo>
                  <a:cubicBezTo>
                    <a:pt x="143" y="15"/>
                    <a:pt x="114" y="1"/>
                    <a:pt x="72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2707150" y="2366575"/>
              <a:ext cx="9600" cy="7125"/>
            </a:xfrm>
            <a:custGeom>
              <a:rect b="b" l="l" r="r" t="t"/>
              <a:pathLst>
                <a:path extrusionOk="0" h="285" w="384">
                  <a:moveTo>
                    <a:pt x="185" y="1"/>
                  </a:moveTo>
                  <a:cubicBezTo>
                    <a:pt x="171" y="1"/>
                    <a:pt x="143" y="1"/>
                    <a:pt x="114" y="15"/>
                  </a:cubicBezTo>
                  <a:cubicBezTo>
                    <a:pt x="1" y="100"/>
                    <a:pt x="57" y="285"/>
                    <a:pt x="199" y="285"/>
                  </a:cubicBezTo>
                  <a:cubicBezTo>
                    <a:pt x="228" y="285"/>
                    <a:pt x="256" y="270"/>
                    <a:pt x="270" y="256"/>
                  </a:cubicBezTo>
                  <a:cubicBezTo>
                    <a:pt x="384" y="185"/>
                    <a:pt x="327" y="1"/>
                    <a:pt x="185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2730225" y="2381850"/>
              <a:ext cx="14225" cy="10300"/>
            </a:xfrm>
            <a:custGeom>
              <a:rect b="b" l="l" r="r" t="t"/>
              <a:pathLst>
                <a:path extrusionOk="0" h="412" w="569">
                  <a:moveTo>
                    <a:pt x="270" y="0"/>
                  </a:moveTo>
                  <a:cubicBezTo>
                    <a:pt x="242" y="0"/>
                    <a:pt x="199" y="14"/>
                    <a:pt x="157" y="29"/>
                  </a:cubicBezTo>
                  <a:cubicBezTo>
                    <a:pt x="1" y="156"/>
                    <a:pt x="86" y="412"/>
                    <a:pt x="284" y="412"/>
                  </a:cubicBezTo>
                  <a:cubicBezTo>
                    <a:pt x="568" y="412"/>
                    <a:pt x="568" y="0"/>
                    <a:pt x="284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2709650" y="2394975"/>
              <a:ext cx="10300" cy="8200"/>
            </a:xfrm>
            <a:custGeom>
              <a:rect b="b" l="l" r="r" t="t"/>
              <a:pathLst>
                <a:path extrusionOk="0" h="328" w="412">
                  <a:moveTo>
                    <a:pt x="199" y="0"/>
                  </a:moveTo>
                  <a:cubicBezTo>
                    <a:pt x="170" y="0"/>
                    <a:pt x="128" y="0"/>
                    <a:pt x="99" y="29"/>
                  </a:cubicBezTo>
                  <a:cubicBezTo>
                    <a:pt x="0" y="128"/>
                    <a:pt x="57" y="313"/>
                    <a:pt x="199" y="327"/>
                  </a:cubicBezTo>
                  <a:cubicBezTo>
                    <a:pt x="241" y="327"/>
                    <a:pt x="270" y="327"/>
                    <a:pt x="298" y="299"/>
                  </a:cubicBezTo>
                  <a:cubicBezTo>
                    <a:pt x="412" y="199"/>
                    <a:pt x="355" y="15"/>
                    <a:pt x="199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699700" y="2426200"/>
              <a:ext cx="4650" cy="4300"/>
            </a:xfrm>
            <a:custGeom>
              <a:rect b="b" l="l" r="r" t="t"/>
              <a:pathLst>
                <a:path extrusionOk="0" h="172" w="186">
                  <a:moveTo>
                    <a:pt x="86" y="1"/>
                  </a:moveTo>
                  <a:cubicBezTo>
                    <a:pt x="29" y="1"/>
                    <a:pt x="0" y="72"/>
                    <a:pt x="43" y="114"/>
                  </a:cubicBezTo>
                  <a:lnTo>
                    <a:pt x="71" y="157"/>
                  </a:lnTo>
                  <a:cubicBezTo>
                    <a:pt x="86" y="157"/>
                    <a:pt x="100" y="171"/>
                    <a:pt x="114" y="171"/>
                  </a:cubicBezTo>
                  <a:cubicBezTo>
                    <a:pt x="157" y="171"/>
                    <a:pt x="185" y="129"/>
                    <a:pt x="171" y="86"/>
                  </a:cubicBezTo>
                  <a:lnTo>
                    <a:pt x="142" y="43"/>
                  </a:lnTo>
                  <a:cubicBezTo>
                    <a:pt x="142" y="15"/>
                    <a:pt x="114" y="1"/>
                    <a:pt x="86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34850" y="2200100"/>
              <a:ext cx="4975" cy="3925"/>
            </a:xfrm>
            <a:custGeom>
              <a:rect b="b" l="l" r="r" t="t"/>
              <a:pathLst>
                <a:path extrusionOk="0" h="157" w="199">
                  <a:moveTo>
                    <a:pt x="99" y="1"/>
                  </a:moveTo>
                  <a:cubicBezTo>
                    <a:pt x="85" y="1"/>
                    <a:pt x="71" y="15"/>
                    <a:pt x="57" y="15"/>
                  </a:cubicBezTo>
                  <a:cubicBezTo>
                    <a:pt x="0" y="72"/>
                    <a:pt x="28" y="157"/>
                    <a:pt x="99" y="157"/>
                  </a:cubicBezTo>
                  <a:cubicBezTo>
                    <a:pt x="114" y="157"/>
                    <a:pt x="128" y="157"/>
                    <a:pt x="142" y="143"/>
                  </a:cubicBezTo>
                  <a:cubicBezTo>
                    <a:pt x="199" y="100"/>
                    <a:pt x="170" y="15"/>
                    <a:pt x="99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0100" y="2212175"/>
              <a:ext cx="6425" cy="4650"/>
            </a:xfrm>
            <a:custGeom>
              <a:rect b="b" l="l" r="r" t="t"/>
              <a:pathLst>
                <a:path extrusionOk="0" h="186" w="257">
                  <a:moveTo>
                    <a:pt x="128" y="0"/>
                  </a:moveTo>
                  <a:cubicBezTo>
                    <a:pt x="114" y="0"/>
                    <a:pt x="86" y="0"/>
                    <a:pt x="72" y="15"/>
                  </a:cubicBezTo>
                  <a:cubicBezTo>
                    <a:pt x="1" y="71"/>
                    <a:pt x="43" y="185"/>
                    <a:pt x="128" y="185"/>
                  </a:cubicBezTo>
                  <a:cubicBezTo>
                    <a:pt x="143" y="185"/>
                    <a:pt x="171" y="185"/>
                    <a:pt x="185" y="171"/>
                  </a:cubicBezTo>
                  <a:cubicBezTo>
                    <a:pt x="256" y="114"/>
                    <a:pt x="214" y="0"/>
                    <a:pt x="128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2760050" y="2222825"/>
              <a:ext cx="7825" cy="6050"/>
            </a:xfrm>
            <a:custGeom>
              <a:rect b="b" l="l" r="r" t="t"/>
              <a:pathLst>
                <a:path extrusionOk="0" h="242" w="313">
                  <a:moveTo>
                    <a:pt x="156" y="0"/>
                  </a:moveTo>
                  <a:cubicBezTo>
                    <a:pt x="142" y="0"/>
                    <a:pt x="114" y="0"/>
                    <a:pt x="100" y="15"/>
                  </a:cubicBezTo>
                  <a:cubicBezTo>
                    <a:pt x="0" y="86"/>
                    <a:pt x="57" y="228"/>
                    <a:pt x="156" y="242"/>
                  </a:cubicBezTo>
                  <a:cubicBezTo>
                    <a:pt x="185" y="242"/>
                    <a:pt x="213" y="228"/>
                    <a:pt x="227" y="213"/>
                  </a:cubicBezTo>
                  <a:cubicBezTo>
                    <a:pt x="313" y="142"/>
                    <a:pt x="270" y="0"/>
                    <a:pt x="156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2736725" y="2219975"/>
              <a:ext cx="12575" cy="8925"/>
            </a:xfrm>
            <a:custGeom>
              <a:rect b="b" l="l" r="r" t="t"/>
              <a:pathLst>
                <a:path extrusionOk="0" h="357" w="503">
                  <a:moveTo>
                    <a:pt x="267" y="0"/>
                  </a:moveTo>
                  <a:cubicBezTo>
                    <a:pt x="262" y="0"/>
                    <a:pt x="257" y="0"/>
                    <a:pt x="252" y="1"/>
                  </a:cubicBezTo>
                  <a:cubicBezTo>
                    <a:pt x="223" y="1"/>
                    <a:pt x="181" y="15"/>
                    <a:pt x="152" y="29"/>
                  </a:cubicBezTo>
                  <a:cubicBezTo>
                    <a:pt x="1" y="126"/>
                    <a:pt x="63" y="356"/>
                    <a:pt x="236" y="356"/>
                  </a:cubicBezTo>
                  <a:cubicBezTo>
                    <a:pt x="241" y="356"/>
                    <a:pt x="246" y="356"/>
                    <a:pt x="252" y="356"/>
                  </a:cubicBezTo>
                  <a:cubicBezTo>
                    <a:pt x="294" y="356"/>
                    <a:pt x="323" y="342"/>
                    <a:pt x="351" y="327"/>
                  </a:cubicBezTo>
                  <a:cubicBezTo>
                    <a:pt x="503" y="231"/>
                    <a:pt x="440" y="0"/>
                    <a:pt x="267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2726100" y="2207200"/>
              <a:ext cx="14800" cy="10575"/>
            </a:xfrm>
            <a:custGeom>
              <a:rect b="b" l="l" r="r" t="t"/>
              <a:pathLst>
                <a:path extrusionOk="0" h="423" w="592">
                  <a:moveTo>
                    <a:pt x="293" y="1"/>
                  </a:moveTo>
                  <a:cubicBezTo>
                    <a:pt x="251" y="1"/>
                    <a:pt x="208" y="15"/>
                    <a:pt x="180" y="43"/>
                  </a:cubicBezTo>
                  <a:cubicBezTo>
                    <a:pt x="1" y="158"/>
                    <a:pt x="98" y="423"/>
                    <a:pt x="295" y="423"/>
                  </a:cubicBezTo>
                  <a:cubicBezTo>
                    <a:pt x="317" y="423"/>
                    <a:pt x="340" y="420"/>
                    <a:pt x="364" y="412"/>
                  </a:cubicBezTo>
                  <a:cubicBezTo>
                    <a:pt x="591" y="341"/>
                    <a:pt x="535" y="1"/>
                    <a:pt x="293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00400" y="2219275"/>
              <a:ext cx="14950" cy="11375"/>
            </a:xfrm>
            <a:custGeom>
              <a:rect b="b" l="l" r="r" t="t"/>
              <a:pathLst>
                <a:path extrusionOk="0" h="455" w="598">
                  <a:moveTo>
                    <a:pt x="299" y="0"/>
                  </a:moveTo>
                  <a:cubicBezTo>
                    <a:pt x="256" y="0"/>
                    <a:pt x="214" y="15"/>
                    <a:pt x="185" y="43"/>
                  </a:cubicBezTo>
                  <a:cubicBezTo>
                    <a:pt x="1" y="171"/>
                    <a:pt x="86" y="455"/>
                    <a:pt x="313" y="455"/>
                  </a:cubicBezTo>
                  <a:cubicBezTo>
                    <a:pt x="356" y="455"/>
                    <a:pt x="398" y="441"/>
                    <a:pt x="427" y="412"/>
                  </a:cubicBezTo>
                  <a:cubicBezTo>
                    <a:pt x="597" y="284"/>
                    <a:pt x="512" y="15"/>
                    <a:pt x="299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12950" y="2205050"/>
              <a:ext cx="12925" cy="9300"/>
            </a:xfrm>
            <a:custGeom>
              <a:rect b="b" l="l" r="r" t="t"/>
              <a:pathLst>
                <a:path extrusionOk="0" h="372" w="517">
                  <a:moveTo>
                    <a:pt x="266" y="1"/>
                  </a:moveTo>
                  <a:cubicBezTo>
                    <a:pt x="261" y="1"/>
                    <a:pt x="256" y="1"/>
                    <a:pt x="251" y="2"/>
                  </a:cubicBezTo>
                  <a:cubicBezTo>
                    <a:pt x="223" y="2"/>
                    <a:pt x="180" y="16"/>
                    <a:pt x="152" y="44"/>
                  </a:cubicBezTo>
                  <a:cubicBezTo>
                    <a:pt x="0" y="127"/>
                    <a:pt x="63" y="371"/>
                    <a:pt x="237" y="371"/>
                  </a:cubicBezTo>
                  <a:cubicBezTo>
                    <a:pt x="242" y="371"/>
                    <a:pt x="246" y="371"/>
                    <a:pt x="251" y="371"/>
                  </a:cubicBezTo>
                  <a:cubicBezTo>
                    <a:pt x="294" y="371"/>
                    <a:pt x="322" y="356"/>
                    <a:pt x="351" y="342"/>
                  </a:cubicBezTo>
                  <a:cubicBezTo>
                    <a:pt x="517" y="246"/>
                    <a:pt x="440" y="1"/>
                    <a:pt x="266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622325" y="2226025"/>
              <a:ext cx="19200" cy="14225"/>
            </a:xfrm>
            <a:custGeom>
              <a:rect b="b" l="l" r="r" t="t"/>
              <a:pathLst>
                <a:path extrusionOk="0" h="569" w="768">
                  <a:moveTo>
                    <a:pt x="384" y="0"/>
                  </a:moveTo>
                  <a:cubicBezTo>
                    <a:pt x="327" y="0"/>
                    <a:pt x="270" y="14"/>
                    <a:pt x="227" y="57"/>
                  </a:cubicBezTo>
                  <a:cubicBezTo>
                    <a:pt x="0" y="213"/>
                    <a:pt x="114" y="568"/>
                    <a:pt x="384" y="568"/>
                  </a:cubicBezTo>
                  <a:cubicBezTo>
                    <a:pt x="440" y="568"/>
                    <a:pt x="497" y="554"/>
                    <a:pt x="540" y="526"/>
                  </a:cubicBezTo>
                  <a:cubicBezTo>
                    <a:pt x="767" y="355"/>
                    <a:pt x="653" y="14"/>
                    <a:pt x="384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2606350" y="2232750"/>
              <a:ext cx="2850" cy="2525"/>
            </a:xfrm>
            <a:custGeom>
              <a:rect b="b" l="l" r="r" t="t"/>
              <a:pathLst>
                <a:path extrusionOk="0" h="101" w="114">
                  <a:moveTo>
                    <a:pt x="57" y="1"/>
                  </a:moveTo>
                  <a:cubicBezTo>
                    <a:pt x="57" y="1"/>
                    <a:pt x="43" y="15"/>
                    <a:pt x="43" y="15"/>
                  </a:cubicBezTo>
                  <a:cubicBezTo>
                    <a:pt x="0" y="44"/>
                    <a:pt x="15" y="100"/>
                    <a:pt x="57" y="100"/>
                  </a:cubicBezTo>
                  <a:lnTo>
                    <a:pt x="86" y="100"/>
                  </a:lnTo>
                  <a:cubicBezTo>
                    <a:pt x="114" y="72"/>
                    <a:pt x="100" y="15"/>
                    <a:pt x="57" y="1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2607050" y="2259750"/>
              <a:ext cx="5700" cy="4275"/>
            </a:xfrm>
            <a:custGeom>
              <a:rect b="b" l="l" r="r" t="t"/>
              <a:pathLst>
                <a:path extrusionOk="0" h="171" w="228">
                  <a:moveTo>
                    <a:pt x="114" y="0"/>
                  </a:moveTo>
                  <a:cubicBezTo>
                    <a:pt x="100" y="0"/>
                    <a:pt x="72" y="14"/>
                    <a:pt x="58" y="14"/>
                  </a:cubicBezTo>
                  <a:cubicBezTo>
                    <a:pt x="1" y="71"/>
                    <a:pt x="29" y="170"/>
                    <a:pt x="114" y="170"/>
                  </a:cubicBezTo>
                  <a:cubicBezTo>
                    <a:pt x="129" y="170"/>
                    <a:pt x="143" y="170"/>
                    <a:pt x="157" y="156"/>
                  </a:cubicBezTo>
                  <a:cubicBezTo>
                    <a:pt x="228" y="114"/>
                    <a:pt x="200" y="0"/>
                    <a:pt x="114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2595000" y="2250150"/>
              <a:ext cx="2500" cy="1800"/>
            </a:xfrm>
            <a:custGeom>
              <a:rect b="b" l="l" r="r" t="t"/>
              <a:pathLst>
                <a:path extrusionOk="0" h="72" w="100">
                  <a:moveTo>
                    <a:pt x="28" y="1"/>
                  </a:moveTo>
                  <a:cubicBezTo>
                    <a:pt x="0" y="15"/>
                    <a:pt x="14" y="72"/>
                    <a:pt x="57" y="72"/>
                  </a:cubicBezTo>
                  <a:lnTo>
                    <a:pt x="71" y="72"/>
                  </a:lnTo>
                  <a:cubicBezTo>
                    <a:pt x="99" y="43"/>
                    <a:pt x="85" y="1"/>
                    <a:pt x="57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2571925" y="2275000"/>
              <a:ext cx="7825" cy="7475"/>
            </a:xfrm>
            <a:custGeom>
              <a:rect b="b" l="l" r="r" t="t"/>
              <a:pathLst>
                <a:path extrusionOk="0" h="299" w="313">
                  <a:moveTo>
                    <a:pt x="142" y="1"/>
                  </a:moveTo>
                  <a:cubicBezTo>
                    <a:pt x="114" y="1"/>
                    <a:pt x="71" y="29"/>
                    <a:pt x="71" y="57"/>
                  </a:cubicBezTo>
                  <a:cubicBezTo>
                    <a:pt x="43" y="100"/>
                    <a:pt x="0" y="143"/>
                    <a:pt x="14" y="213"/>
                  </a:cubicBezTo>
                  <a:cubicBezTo>
                    <a:pt x="43" y="270"/>
                    <a:pt x="85" y="299"/>
                    <a:pt x="142" y="299"/>
                  </a:cubicBezTo>
                  <a:lnTo>
                    <a:pt x="171" y="299"/>
                  </a:lnTo>
                  <a:cubicBezTo>
                    <a:pt x="270" y="284"/>
                    <a:pt x="313" y="157"/>
                    <a:pt x="242" y="86"/>
                  </a:cubicBezTo>
                  <a:cubicBezTo>
                    <a:pt x="227" y="43"/>
                    <a:pt x="185" y="1"/>
                    <a:pt x="142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2535700" y="2294525"/>
              <a:ext cx="15650" cy="12100"/>
            </a:xfrm>
            <a:custGeom>
              <a:rect b="b" l="l" r="r" t="t"/>
              <a:pathLst>
                <a:path extrusionOk="0" h="484" w="626">
                  <a:moveTo>
                    <a:pt x="313" y="0"/>
                  </a:moveTo>
                  <a:cubicBezTo>
                    <a:pt x="271" y="0"/>
                    <a:pt x="214" y="15"/>
                    <a:pt x="186" y="43"/>
                  </a:cubicBezTo>
                  <a:cubicBezTo>
                    <a:pt x="1" y="185"/>
                    <a:pt x="86" y="469"/>
                    <a:pt x="313" y="483"/>
                  </a:cubicBezTo>
                  <a:cubicBezTo>
                    <a:pt x="356" y="469"/>
                    <a:pt x="413" y="455"/>
                    <a:pt x="441" y="441"/>
                  </a:cubicBezTo>
                  <a:cubicBezTo>
                    <a:pt x="626" y="299"/>
                    <a:pt x="541" y="15"/>
                    <a:pt x="313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2511575" y="2314050"/>
              <a:ext cx="9975" cy="6400"/>
            </a:xfrm>
            <a:custGeom>
              <a:rect b="b" l="l" r="r" t="t"/>
              <a:pathLst>
                <a:path extrusionOk="0" h="256" w="399">
                  <a:moveTo>
                    <a:pt x="143" y="0"/>
                  </a:moveTo>
                  <a:cubicBezTo>
                    <a:pt x="1" y="29"/>
                    <a:pt x="57" y="256"/>
                    <a:pt x="199" y="256"/>
                  </a:cubicBezTo>
                  <a:lnTo>
                    <a:pt x="228" y="256"/>
                  </a:lnTo>
                  <a:cubicBezTo>
                    <a:pt x="398" y="199"/>
                    <a:pt x="313" y="0"/>
                    <a:pt x="171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2504125" y="2344925"/>
              <a:ext cx="1075" cy="1100"/>
            </a:xfrm>
            <a:custGeom>
              <a:rect b="b" l="l" r="r" t="t"/>
              <a:pathLst>
                <a:path extrusionOk="0" h="44" w="43">
                  <a:moveTo>
                    <a:pt x="15" y="1"/>
                  </a:moveTo>
                  <a:lnTo>
                    <a:pt x="15" y="15"/>
                  </a:lnTo>
                  <a:cubicBezTo>
                    <a:pt x="0" y="15"/>
                    <a:pt x="0" y="29"/>
                    <a:pt x="15" y="43"/>
                  </a:cubicBezTo>
                  <a:lnTo>
                    <a:pt x="29" y="43"/>
                  </a:lnTo>
                  <a:cubicBezTo>
                    <a:pt x="43" y="29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2497025" y="2354150"/>
              <a:ext cx="4275" cy="2875"/>
            </a:xfrm>
            <a:custGeom>
              <a:rect b="b" l="l" r="r" t="t"/>
              <a:pathLst>
                <a:path extrusionOk="0" h="115" w="171">
                  <a:moveTo>
                    <a:pt x="128" y="1"/>
                  </a:moveTo>
                  <a:cubicBezTo>
                    <a:pt x="128" y="29"/>
                    <a:pt x="114" y="57"/>
                    <a:pt x="86" y="72"/>
                  </a:cubicBezTo>
                  <a:cubicBezTo>
                    <a:pt x="71" y="86"/>
                    <a:pt x="57" y="86"/>
                    <a:pt x="43" y="86"/>
                  </a:cubicBezTo>
                  <a:cubicBezTo>
                    <a:pt x="29" y="86"/>
                    <a:pt x="15" y="86"/>
                    <a:pt x="0" y="72"/>
                  </a:cubicBezTo>
                  <a:lnTo>
                    <a:pt x="0" y="86"/>
                  </a:lnTo>
                  <a:cubicBezTo>
                    <a:pt x="15" y="100"/>
                    <a:pt x="43" y="114"/>
                    <a:pt x="57" y="114"/>
                  </a:cubicBezTo>
                  <a:cubicBezTo>
                    <a:pt x="114" y="114"/>
                    <a:pt x="171" y="57"/>
                    <a:pt x="128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2495600" y="2352025"/>
              <a:ext cx="4650" cy="3925"/>
            </a:xfrm>
            <a:custGeom>
              <a:rect b="b" l="l" r="r" t="t"/>
              <a:pathLst>
                <a:path extrusionOk="0" h="157" w="186">
                  <a:moveTo>
                    <a:pt x="100" y="0"/>
                  </a:moveTo>
                  <a:cubicBezTo>
                    <a:pt x="86" y="0"/>
                    <a:pt x="72" y="15"/>
                    <a:pt x="57" y="15"/>
                  </a:cubicBezTo>
                  <a:cubicBezTo>
                    <a:pt x="1" y="57"/>
                    <a:pt x="1" y="128"/>
                    <a:pt x="57" y="157"/>
                  </a:cubicBezTo>
                  <a:lnTo>
                    <a:pt x="43" y="128"/>
                  </a:lnTo>
                  <a:cubicBezTo>
                    <a:pt x="3" y="68"/>
                    <a:pt x="49" y="14"/>
                    <a:pt x="99" y="14"/>
                  </a:cubicBezTo>
                  <a:cubicBezTo>
                    <a:pt x="120" y="14"/>
                    <a:pt x="140" y="23"/>
                    <a:pt x="157" y="43"/>
                  </a:cubicBezTo>
                  <a:lnTo>
                    <a:pt x="185" y="86"/>
                  </a:lnTo>
                  <a:cubicBezTo>
                    <a:pt x="171" y="43"/>
                    <a:pt x="143" y="0"/>
                    <a:pt x="100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2495950" y="2352375"/>
              <a:ext cx="4300" cy="3925"/>
            </a:xfrm>
            <a:custGeom>
              <a:rect b="b" l="l" r="r" t="t"/>
              <a:pathLst>
                <a:path extrusionOk="0" h="157" w="172">
                  <a:moveTo>
                    <a:pt x="86" y="1"/>
                  </a:moveTo>
                  <a:cubicBezTo>
                    <a:pt x="29" y="1"/>
                    <a:pt x="1" y="72"/>
                    <a:pt x="29" y="114"/>
                  </a:cubicBezTo>
                  <a:lnTo>
                    <a:pt x="43" y="143"/>
                  </a:lnTo>
                  <a:cubicBezTo>
                    <a:pt x="58" y="157"/>
                    <a:pt x="72" y="157"/>
                    <a:pt x="86" y="157"/>
                  </a:cubicBezTo>
                  <a:cubicBezTo>
                    <a:pt x="100" y="157"/>
                    <a:pt x="114" y="157"/>
                    <a:pt x="129" y="143"/>
                  </a:cubicBezTo>
                  <a:cubicBezTo>
                    <a:pt x="157" y="128"/>
                    <a:pt x="171" y="100"/>
                    <a:pt x="171" y="72"/>
                  </a:cubicBezTo>
                  <a:lnTo>
                    <a:pt x="143" y="29"/>
                  </a:lnTo>
                  <a:cubicBezTo>
                    <a:pt x="129" y="15"/>
                    <a:pt x="114" y="1"/>
                    <a:pt x="86" y="1"/>
                  </a:cubicBezTo>
                  <a:close/>
                </a:path>
              </a:pathLst>
            </a:custGeom>
            <a:solidFill>
              <a:srgbClr val="FFE7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2504825" y="2329300"/>
              <a:ext cx="12450" cy="10675"/>
            </a:xfrm>
            <a:custGeom>
              <a:rect b="b" l="l" r="r" t="t"/>
              <a:pathLst>
                <a:path extrusionOk="0" h="427" w="498">
                  <a:moveTo>
                    <a:pt x="242" y="1"/>
                  </a:moveTo>
                  <a:cubicBezTo>
                    <a:pt x="185" y="1"/>
                    <a:pt x="129" y="29"/>
                    <a:pt x="86" y="72"/>
                  </a:cubicBezTo>
                  <a:lnTo>
                    <a:pt x="58" y="114"/>
                  </a:lnTo>
                  <a:cubicBezTo>
                    <a:pt x="1" y="185"/>
                    <a:pt x="15" y="285"/>
                    <a:pt x="86" y="356"/>
                  </a:cubicBezTo>
                  <a:lnTo>
                    <a:pt x="114" y="384"/>
                  </a:lnTo>
                  <a:cubicBezTo>
                    <a:pt x="157" y="413"/>
                    <a:pt x="200" y="427"/>
                    <a:pt x="256" y="427"/>
                  </a:cubicBezTo>
                  <a:cubicBezTo>
                    <a:pt x="313" y="427"/>
                    <a:pt x="370" y="398"/>
                    <a:pt x="413" y="356"/>
                  </a:cubicBezTo>
                  <a:lnTo>
                    <a:pt x="441" y="327"/>
                  </a:lnTo>
                  <a:cubicBezTo>
                    <a:pt x="498" y="242"/>
                    <a:pt x="498" y="143"/>
                    <a:pt x="427" y="72"/>
                  </a:cubicBezTo>
                  <a:lnTo>
                    <a:pt x="384" y="58"/>
                  </a:lnTo>
                  <a:cubicBezTo>
                    <a:pt x="342" y="29"/>
                    <a:pt x="299" y="1"/>
                    <a:pt x="242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2526850" y="2323275"/>
              <a:ext cx="15975" cy="12100"/>
            </a:xfrm>
            <a:custGeom>
              <a:rect b="b" l="l" r="r" t="t"/>
              <a:pathLst>
                <a:path extrusionOk="0" h="484" w="639">
                  <a:moveTo>
                    <a:pt x="412" y="0"/>
                  </a:moveTo>
                  <a:cubicBezTo>
                    <a:pt x="327" y="0"/>
                    <a:pt x="241" y="29"/>
                    <a:pt x="170" y="86"/>
                  </a:cubicBezTo>
                  <a:cubicBezTo>
                    <a:pt x="0" y="213"/>
                    <a:pt x="85" y="483"/>
                    <a:pt x="298" y="483"/>
                  </a:cubicBezTo>
                  <a:cubicBezTo>
                    <a:pt x="341" y="483"/>
                    <a:pt x="383" y="469"/>
                    <a:pt x="412" y="455"/>
                  </a:cubicBezTo>
                  <a:cubicBezTo>
                    <a:pt x="511" y="398"/>
                    <a:pt x="596" y="299"/>
                    <a:pt x="611" y="185"/>
                  </a:cubicBezTo>
                  <a:cubicBezTo>
                    <a:pt x="639" y="100"/>
                    <a:pt x="582" y="15"/>
                    <a:pt x="497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2557725" y="2290275"/>
              <a:ext cx="16000" cy="12425"/>
            </a:xfrm>
            <a:custGeom>
              <a:rect b="b" l="l" r="r" t="t"/>
              <a:pathLst>
                <a:path extrusionOk="0" h="497" w="640">
                  <a:moveTo>
                    <a:pt x="298" y="0"/>
                  </a:moveTo>
                  <a:cubicBezTo>
                    <a:pt x="0" y="28"/>
                    <a:pt x="0" y="483"/>
                    <a:pt x="298" y="497"/>
                  </a:cubicBezTo>
                  <a:cubicBezTo>
                    <a:pt x="355" y="497"/>
                    <a:pt x="398" y="483"/>
                    <a:pt x="440" y="454"/>
                  </a:cubicBezTo>
                  <a:cubicBezTo>
                    <a:pt x="639" y="312"/>
                    <a:pt x="540" y="0"/>
                    <a:pt x="298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2571550" y="2251575"/>
              <a:ext cx="20625" cy="15275"/>
            </a:xfrm>
            <a:custGeom>
              <a:rect b="b" l="l" r="r" t="t"/>
              <a:pathLst>
                <a:path extrusionOk="0" h="611" w="825">
                  <a:moveTo>
                    <a:pt x="413" y="0"/>
                  </a:moveTo>
                  <a:cubicBezTo>
                    <a:pt x="342" y="0"/>
                    <a:pt x="285" y="15"/>
                    <a:pt x="242" y="57"/>
                  </a:cubicBezTo>
                  <a:cubicBezTo>
                    <a:pt x="1" y="228"/>
                    <a:pt x="115" y="611"/>
                    <a:pt x="413" y="611"/>
                  </a:cubicBezTo>
                  <a:cubicBezTo>
                    <a:pt x="484" y="611"/>
                    <a:pt x="541" y="597"/>
                    <a:pt x="583" y="568"/>
                  </a:cubicBezTo>
                  <a:cubicBezTo>
                    <a:pt x="824" y="384"/>
                    <a:pt x="711" y="0"/>
                    <a:pt x="413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2592900" y="2264700"/>
              <a:ext cx="9925" cy="7200"/>
            </a:xfrm>
            <a:custGeom>
              <a:rect b="b" l="l" r="r" t="t"/>
              <a:pathLst>
                <a:path extrusionOk="0" h="288" w="397">
                  <a:moveTo>
                    <a:pt x="254" y="1"/>
                  </a:moveTo>
                  <a:cubicBezTo>
                    <a:pt x="212" y="1"/>
                    <a:pt x="169" y="1"/>
                    <a:pt x="141" y="29"/>
                  </a:cubicBezTo>
                  <a:cubicBezTo>
                    <a:pt x="0" y="76"/>
                    <a:pt x="121" y="288"/>
                    <a:pt x="231" y="288"/>
                  </a:cubicBezTo>
                  <a:cubicBezTo>
                    <a:pt x="255" y="288"/>
                    <a:pt x="277" y="279"/>
                    <a:pt x="297" y="256"/>
                  </a:cubicBezTo>
                  <a:cubicBezTo>
                    <a:pt x="325" y="228"/>
                    <a:pt x="354" y="185"/>
                    <a:pt x="368" y="143"/>
                  </a:cubicBezTo>
                  <a:cubicBezTo>
                    <a:pt x="396" y="72"/>
                    <a:pt x="340" y="1"/>
                    <a:pt x="254" y="1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2602675" y="2239150"/>
              <a:ext cx="15650" cy="11025"/>
            </a:xfrm>
            <a:custGeom>
              <a:rect b="b" l="l" r="r" t="t"/>
              <a:pathLst>
                <a:path extrusionOk="0" h="441" w="626">
                  <a:moveTo>
                    <a:pt x="319" y="0"/>
                  </a:moveTo>
                  <a:cubicBezTo>
                    <a:pt x="314" y="0"/>
                    <a:pt x="309" y="0"/>
                    <a:pt x="304" y="1"/>
                  </a:cubicBezTo>
                  <a:cubicBezTo>
                    <a:pt x="261" y="1"/>
                    <a:pt x="218" y="15"/>
                    <a:pt x="190" y="29"/>
                  </a:cubicBezTo>
                  <a:cubicBezTo>
                    <a:pt x="1" y="168"/>
                    <a:pt x="103" y="440"/>
                    <a:pt x="297" y="440"/>
                  </a:cubicBezTo>
                  <a:cubicBezTo>
                    <a:pt x="321" y="440"/>
                    <a:pt x="347" y="436"/>
                    <a:pt x="375" y="426"/>
                  </a:cubicBezTo>
                  <a:cubicBezTo>
                    <a:pt x="625" y="357"/>
                    <a:pt x="575" y="0"/>
                    <a:pt x="319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2635800" y="2251225"/>
              <a:ext cx="5350" cy="3925"/>
            </a:xfrm>
            <a:custGeom>
              <a:rect b="b" l="l" r="r" t="t"/>
              <a:pathLst>
                <a:path extrusionOk="0" h="157" w="214">
                  <a:moveTo>
                    <a:pt x="143" y="0"/>
                  </a:moveTo>
                  <a:lnTo>
                    <a:pt x="143" y="14"/>
                  </a:lnTo>
                  <a:lnTo>
                    <a:pt x="114" y="14"/>
                  </a:lnTo>
                  <a:lnTo>
                    <a:pt x="72" y="29"/>
                  </a:lnTo>
                  <a:cubicBezTo>
                    <a:pt x="1" y="57"/>
                    <a:pt x="15" y="156"/>
                    <a:pt x="86" y="156"/>
                  </a:cubicBezTo>
                  <a:cubicBezTo>
                    <a:pt x="114" y="156"/>
                    <a:pt x="129" y="156"/>
                    <a:pt x="143" y="142"/>
                  </a:cubicBezTo>
                  <a:lnTo>
                    <a:pt x="185" y="100"/>
                  </a:lnTo>
                  <a:cubicBezTo>
                    <a:pt x="214" y="71"/>
                    <a:pt x="185" y="0"/>
                    <a:pt x="143" y="0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2785600" y="2245900"/>
              <a:ext cx="6050" cy="5350"/>
            </a:xfrm>
            <a:custGeom>
              <a:rect b="b" l="l" r="r" t="t"/>
              <a:pathLst>
                <a:path extrusionOk="0" h="214" w="242">
                  <a:moveTo>
                    <a:pt x="100" y="0"/>
                  </a:moveTo>
                  <a:cubicBezTo>
                    <a:pt x="43" y="0"/>
                    <a:pt x="0" y="71"/>
                    <a:pt x="29" y="128"/>
                  </a:cubicBezTo>
                  <a:lnTo>
                    <a:pt x="57" y="171"/>
                  </a:lnTo>
                  <a:cubicBezTo>
                    <a:pt x="71" y="199"/>
                    <a:pt x="100" y="213"/>
                    <a:pt x="128" y="213"/>
                  </a:cubicBezTo>
                  <a:cubicBezTo>
                    <a:pt x="185" y="213"/>
                    <a:pt x="242" y="142"/>
                    <a:pt x="199" y="71"/>
                  </a:cubicBezTo>
                  <a:lnTo>
                    <a:pt x="171" y="29"/>
                  </a:lnTo>
                  <a:cubicBezTo>
                    <a:pt x="157" y="14"/>
                    <a:pt x="128" y="0"/>
                    <a:pt x="100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2797675" y="2263275"/>
              <a:ext cx="7475" cy="4650"/>
            </a:xfrm>
            <a:custGeom>
              <a:rect b="b" l="l" r="r" t="t"/>
              <a:pathLst>
                <a:path extrusionOk="0" h="186" w="299">
                  <a:moveTo>
                    <a:pt x="71" y="1"/>
                  </a:moveTo>
                  <a:cubicBezTo>
                    <a:pt x="29" y="1"/>
                    <a:pt x="0" y="72"/>
                    <a:pt x="43" y="115"/>
                  </a:cubicBezTo>
                  <a:cubicBezTo>
                    <a:pt x="85" y="157"/>
                    <a:pt x="142" y="186"/>
                    <a:pt x="213" y="186"/>
                  </a:cubicBezTo>
                  <a:lnTo>
                    <a:pt x="256" y="186"/>
                  </a:lnTo>
                  <a:cubicBezTo>
                    <a:pt x="284" y="171"/>
                    <a:pt x="298" y="129"/>
                    <a:pt x="270" y="100"/>
                  </a:cubicBezTo>
                  <a:cubicBezTo>
                    <a:pt x="227" y="58"/>
                    <a:pt x="171" y="29"/>
                    <a:pt x="100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2831750" y="2279975"/>
              <a:ext cx="6400" cy="5350"/>
            </a:xfrm>
            <a:custGeom>
              <a:rect b="b" l="l" r="r" t="t"/>
              <a:pathLst>
                <a:path extrusionOk="0" h="214" w="256">
                  <a:moveTo>
                    <a:pt x="114" y="0"/>
                  </a:moveTo>
                  <a:cubicBezTo>
                    <a:pt x="0" y="14"/>
                    <a:pt x="0" y="199"/>
                    <a:pt x="114" y="213"/>
                  </a:cubicBezTo>
                  <a:cubicBezTo>
                    <a:pt x="142" y="213"/>
                    <a:pt x="156" y="213"/>
                    <a:pt x="171" y="199"/>
                  </a:cubicBezTo>
                  <a:cubicBezTo>
                    <a:pt x="256" y="142"/>
                    <a:pt x="213" y="14"/>
                    <a:pt x="114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2811150" y="2285650"/>
              <a:ext cx="15650" cy="12100"/>
            </a:xfrm>
            <a:custGeom>
              <a:rect b="b" l="l" r="r" t="t"/>
              <a:pathLst>
                <a:path extrusionOk="0" h="484" w="626">
                  <a:moveTo>
                    <a:pt x="313" y="0"/>
                  </a:moveTo>
                  <a:cubicBezTo>
                    <a:pt x="1" y="0"/>
                    <a:pt x="1" y="483"/>
                    <a:pt x="313" y="483"/>
                  </a:cubicBezTo>
                  <a:cubicBezTo>
                    <a:pt x="370" y="483"/>
                    <a:pt x="412" y="469"/>
                    <a:pt x="441" y="441"/>
                  </a:cubicBezTo>
                  <a:cubicBezTo>
                    <a:pt x="625" y="299"/>
                    <a:pt x="540" y="15"/>
                    <a:pt x="313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2800500" y="2275700"/>
              <a:ext cx="7475" cy="5725"/>
            </a:xfrm>
            <a:custGeom>
              <a:rect b="b" l="l" r="r" t="t"/>
              <a:pathLst>
                <a:path extrusionOk="0" h="229" w="299">
                  <a:moveTo>
                    <a:pt x="143" y="1"/>
                  </a:moveTo>
                  <a:cubicBezTo>
                    <a:pt x="129" y="1"/>
                    <a:pt x="100" y="15"/>
                    <a:pt x="86" y="29"/>
                  </a:cubicBezTo>
                  <a:cubicBezTo>
                    <a:pt x="1" y="86"/>
                    <a:pt x="43" y="228"/>
                    <a:pt x="157" y="228"/>
                  </a:cubicBezTo>
                  <a:cubicBezTo>
                    <a:pt x="171" y="228"/>
                    <a:pt x="200" y="228"/>
                    <a:pt x="214" y="214"/>
                  </a:cubicBezTo>
                  <a:cubicBezTo>
                    <a:pt x="299" y="143"/>
                    <a:pt x="256" y="1"/>
                    <a:pt x="143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2772100" y="2259025"/>
              <a:ext cx="8200" cy="6050"/>
            </a:xfrm>
            <a:custGeom>
              <a:rect b="b" l="l" r="r" t="t"/>
              <a:pathLst>
                <a:path extrusionOk="0" h="242" w="328">
                  <a:moveTo>
                    <a:pt x="157" y="1"/>
                  </a:moveTo>
                  <a:cubicBezTo>
                    <a:pt x="143" y="1"/>
                    <a:pt x="114" y="15"/>
                    <a:pt x="100" y="29"/>
                  </a:cubicBezTo>
                  <a:cubicBezTo>
                    <a:pt x="1" y="100"/>
                    <a:pt x="43" y="242"/>
                    <a:pt x="171" y="242"/>
                  </a:cubicBezTo>
                  <a:cubicBezTo>
                    <a:pt x="185" y="242"/>
                    <a:pt x="214" y="242"/>
                    <a:pt x="228" y="228"/>
                  </a:cubicBezTo>
                  <a:cubicBezTo>
                    <a:pt x="327" y="157"/>
                    <a:pt x="285" y="1"/>
                    <a:pt x="157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2769975" y="2283175"/>
              <a:ext cx="13525" cy="9950"/>
            </a:xfrm>
            <a:custGeom>
              <a:rect b="b" l="l" r="r" t="t"/>
              <a:pathLst>
                <a:path extrusionOk="0" h="398" w="541">
                  <a:moveTo>
                    <a:pt x="270" y="0"/>
                  </a:moveTo>
                  <a:cubicBezTo>
                    <a:pt x="228" y="0"/>
                    <a:pt x="199" y="14"/>
                    <a:pt x="157" y="43"/>
                  </a:cubicBezTo>
                  <a:cubicBezTo>
                    <a:pt x="1" y="142"/>
                    <a:pt x="72" y="398"/>
                    <a:pt x="270" y="398"/>
                  </a:cubicBezTo>
                  <a:cubicBezTo>
                    <a:pt x="313" y="383"/>
                    <a:pt x="341" y="383"/>
                    <a:pt x="370" y="355"/>
                  </a:cubicBezTo>
                  <a:cubicBezTo>
                    <a:pt x="540" y="256"/>
                    <a:pt x="469" y="0"/>
                    <a:pt x="270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2854100" y="2310500"/>
              <a:ext cx="7825" cy="7825"/>
            </a:xfrm>
            <a:custGeom>
              <a:rect b="b" l="l" r="r" t="t"/>
              <a:pathLst>
                <a:path extrusionOk="0" h="313" w="313">
                  <a:moveTo>
                    <a:pt x="157" y="0"/>
                  </a:moveTo>
                  <a:cubicBezTo>
                    <a:pt x="72" y="15"/>
                    <a:pt x="1" y="86"/>
                    <a:pt x="1" y="185"/>
                  </a:cubicBezTo>
                  <a:cubicBezTo>
                    <a:pt x="1" y="256"/>
                    <a:pt x="72" y="313"/>
                    <a:pt x="157" y="313"/>
                  </a:cubicBezTo>
                  <a:cubicBezTo>
                    <a:pt x="185" y="313"/>
                    <a:pt x="214" y="313"/>
                    <a:pt x="228" y="284"/>
                  </a:cubicBezTo>
                  <a:cubicBezTo>
                    <a:pt x="313" y="242"/>
                    <a:pt x="313" y="142"/>
                    <a:pt x="256" y="71"/>
                  </a:cubicBezTo>
                  <a:cubicBezTo>
                    <a:pt x="256" y="29"/>
                    <a:pt x="214" y="0"/>
                    <a:pt x="171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2707150" y="2250500"/>
              <a:ext cx="11025" cy="7850"/>
            </a:xfrm>
            <a:custGeom>
              <a:rect b="b" l="l" r="r" t="t"/>
              <a:pathLst>
                <a:path extrusionOk="0" h="314" w="441">
                  <a:moveTo>
                    <a:pt x="214" y="1"/>
                  </a:moveTo>
                  <a:cubicBezTo>
                    <a:pt x="57" y="1"/>
                    <a:pt x="1" y="214"/>
                    <a:pt x="143" y="299"/>
                  </a:cubicBezTo>
                  <a:cubicBezTo>
                    <a:pt x="157" y="299"/>
                    <a:pt x="185" y="313"/>
                    <a:pt x="214" y="313"/>
                  </a:cubicBezTo>
                  <a:cubicBezTo>
                    <a:pt x="341" y="313"/>
                    <a:pt x="441" y="129"/>
                    <a:pt x="313" y="29"/>
                  </a:cubicBezTo>
                  <a:cubicBezTo>
                    <a:pt x="285" y="15"/>
                    <a:pt x="256" y="1"/>
                    <a:pt x="214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2687275" y="2244125"/>
              <a:ext cx="5700" cy="4275"/>
            </a:xfrm>
            <a:custGeom>
              <a:rect b="b" l="l" r="r" t="t"/>
              <a:pathLst>
                <a:path extrusionOk="0" h="171" w="228">
                  <a:moveTo>
                    <a:pt x="114" y="0"/>
                  </a:moveTo>
                  <a:cubicBezTo>
                    <a:pt x="100" y="0"/>
                    <a:pt x="86" y="14"/>
                    <a:pt x="72" y="14"/>
                  </a:cubicBezTo>
                  <a:cubicBezTo>
                    <a:pt x="1" y="71"/>
                    <a:pt x="29" y="171"/>
                    <a:pt x="114" y="171"/>
                  </a:cubicBezTo>
                  <a:cubicBezTo>
                    <a:pt x="128" y="171"/>
                    <a:pt x="143" y="171"/>
                    <a:pt x="157" y="156"/>
                  </a:cubicBezTo>
                  <a:cubicBezTo>
                    <a:pt x="228" y="114"/>
                    <a:pt x="199" y="0"/>
                    <a:pt x="114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2681600" y="2260800"/>
              <a:ext cx="5000" cy="3925"/>
            </a:xfrm>
            <a:custGeom>
              <a:rect b="b" l="l" r="r" t="t"/>
              <a:pathLst>
                <a:path extrusionOk="0" h="157" w="200">
                  <a:moveTo>
                    <a:pt x="100" y="1"/>
                  </a:moveTo>
                  <a:cubicBezTo>
                    <a:pt x="0" y="1"/>
                    <a:pt x="0" y="157"/>
                    <a:pt x="100" y="157"/>
                  </a:cubicBezTo>
                  <a:cubicBezTo>
                    <a:pt x="114" y="157"/>
                    <a:pt x="128" y="157"/>
                    <a:pt x="142" y="143"/>
                  </a:cubicBezTo>
                  <a:cubicBezTo>
                    <a:pt x="199" y="100"/>
                    <a:pt x="171" y="1"/>
                    <a:pt x="100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2664200" y="2244825"/>
              <a:ext cx="13525" cy="10325"/>
            </a:xfrm>
            <a:custGeom>
              <a:rect b="b" l="l" r="r" t="t"/>
              <a:pathLst>
                <a:path extrusionOk="0" h="413" w="541">
                  <a:moveTo>
                    <a:pt x="270" y="1"/>
                  </a:moveTo>
                  <a:cubicBezTo>
                    <a:pt x="228" y="1"/>
                    <a:pt x="185" y="15"/>
                    <a:pt x="157" y="43"/>
                  </a:cubicBezTo>
                  <a:cubicBezTo>
                    <a:pt x="1" y="157"/>
                    <a:pt x="72" y="398"/>
                    <a:pt x="270" y="412"/>
                  </a:cubicBezTo>
                  <a:cubicBezTo>
                    <a:pt x="313" y="412"/>
                    <a:pt x="356" y="398"/>
                    <a:pt x="384" y="370"/>
                  </a:cubicBezTo>
                  <a:cubicBezTo>
                    <a:pt x="540" y="256"/>
                    <a:pt x="469" y="1"/>
                    <a:pt x="270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2617000" y="2283875"/>
              <a:ext cx="5700" cy="4275"/>
            </a:xfrm>
            <a:custGeom>
              <a:rect b="b" l="l" r="r" t="t"/>
              <a:pathLst>
                <a:path extrusionOk="0" h="171" w="228">
                  <a:moveTo>
                    <a:pt x="114" y="0"/>
                  </a:moveTo>
                  <a:cubicBezTo>
                    <a:pt x="100" y="0"/>
                    <a:pt x="86" y="0"/>
                    <a:pt x="71" y="15"/>
                  </a:cubicBezTo>
                  <a:cubicBezTo>
                    <a:pt x="0" y="71"/>
                    <a:pt x="43" y="171"/>
                    <a:pt x="114" y="171"/>
                  </a:cubicBezTo>
                  <a:cubicBezTo>
                    <a:pt x="128" y="171"/>
                    <a:pt x="142" y="157"/>
                    <a:pt x="157" y="157"/>
                  </a:cubicBezTo>
                  <a:cubicBezTo>
                    <a:pt x="228" y="100"/>
                    <a:pt x="199" y="0"/>
                    <a:pt x="114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2582925" y="2300900"/>
              <a:ext cx="16350" cy="12450"/>
            </a:xfrm>
            <a:custGeom>
              <a:rect b="b" l="l" r="r" t="t"/>
              <a:pathLst>
                <a:path extrusionOk="0" h="498" w="654">
                  <a:moveTo>
                    <a:pt x="327" y="1"/>
                  </a:moveTo>
                  <a:cubicBezTo>
                    <a:pt x="270" y="1"/>
                    <a:pt x="228" y="15"/>
                    <a:pt x="185" y="44"/>
                  </a:cubicBezTo>
                  <a:cubicBezTo>
                    <a:pt x="0" y="186"/>
                    <a:pt x="86" y="484"/>
                    <a:pt x="327" y="498"/>
                  </a:cubicBezTo>
                  <a:cubicBezTo>
                    <a:pt x="384" y="484"/>
                    <a:pt x="426" y="470"/>
                    <a:pt x="469" y="441"/>
                  </a:cubicBezTo>
                  <a:cubicBezTo>
                    <a:pt x="653" y="299"/>
                    <a:pt x="568" y="1"/>
                    <a:pt x="327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2641850" y="2292400"/>
              <a:ext cx="4625" cy="3225"/>
            </a:xfrm>
            <a:custGeom>
              <a:rect b="b" l="l" r="r" t="t"/>
              <a:pathLst>
                <a:path extrusionOk="0" h="129" w="185">
                  <a:moveTo>
                    <a:pt x="114" y="0"/>
                  </a:moveTo>
                  <a:lnTo>
                    <a:pt x="71" y="29"/>
                  </a:lnTo>
                  <a:cubicBezTo>
                    <a:pt x="0" y="43"/>
                    <a:pt x="29" y="128"/>
                    <a:pt x="85" y="128"/>
                  </a:cubicBezTo>
                  <a:cubicBezTo>
                    <a:pt x="100" y="128"/>
                    <a:pt x="114" y="128"/>
                    <a:pt x="128" y="114"/>
                  </a:cubicBezTo>
                  <a:lnTo>
                    <a:pt x="156" y="71"/>
                  </a:lnTo>
                  <a:cubicBezTo>
                    <a:pt x="185" y="43"/>
                    <a:pt x="171" y="0"/>
                    <a:pt x="128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2661375" y="2281400"/>
              <a:ext cx="13850" cy="11025"/>
            </a:xfrm>
            <a:custGeom>
              <a:rect b="b" l="l" r="r" t="t"/>
              <a:pathLst>
                <a:path extrusionOk="0" h="441" w="554">
                  <a:moveTo>
                    <a:pt x="270" y="0"/>
                  </a:moveTo>
                  <a:cubicBezTo>
                    <a:pt x="99" y="0"/>
                    <a:pt x="0" y="185"/>
                    <a:pt x="85" y="327"/>
                  </a:cubicBezTo>
                  <a:lnTo>
                    <a:pt x="114" y="341"/>
                  </a:lnTo>
                  <a:cubicBezTo>
                    <a:pt x="142" y="412"/>
                    <a:pt x="199" y="440"/>
                    <a:pt x="270" y="440"/>
                  </a:cubicBezTo>
                  <a:cubicBezTo>
                    <a:pt x="412" y="440"/>
                    <a:pt x="554" y="312"/>
                    <a:pt x="483" y="156"/>
                  </a:cubicBezTo>
                  <a:lnTo>
                    <a:pt x="469" y="128"/>
                  </a:lnTo>
                  <a:cubicBezTo>
                    <a:pt x="440" y="57"/>
                    <a:pt x="369" y="0"/>
                    <a:pt x="270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2661375" y="2266825"/>
              <a:ext cx="11025" cy="8900"/>
            </a:xfrm>
            <a:custGeom>
              <a:rect b="b" l="l" r="r" t="t"/>
              <a:pathLst>
                <a:path extrusionOk="0" h="356" w="441">
                  <a:moveTo>
                    <a:pt x="213" y="1"/>
                  </a:moveTo>
                  <a:cubicBezTo>
                    <a:pt x="185" y="1"/>
                    <a:pt x="156" y="15"/>
                    <a:pt x="128" y="29"/>
                  </a:cubicBezTo>
                  <a:cubicBezTo>
                    <a:pt x="0" y="129"/>
                    <a:pt x="57" y="342"/>
                    <a:pt x="227" y="356"/>
                  </a:cubicBezTo>
                  <a:cubicBezTo>
                    <a:pt x="256" y="342"/>
                    <a:pt x="284" y="342"/>
                    <a:pt x="312" y="313"/>
                  </a:cubicBezTo>
                  <a:cubicBezTo>
                    <a:pt x="440" y="214"/>
                    <a:pt x="383" y="15"/>
                    <a:pt x="213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2652500" y="2315825"/>
              <a:ext cx="18125" cy="13500"/>
            </a:xfrm>
            <a:custGeom>
              <a:rect b="b" l="l" r="r" t="t"/>
              <a:pathLst>
                <a:path extrusionOk="0" h="540" w="725">
                  <a:moveTo>
                    <a:pt x="355" y="0"/>
                  </a:moveTo>
                  <a:cubicBezTo>
                    <a:pt x="298" y="0"/>
                    <a:pt x="256" y="14"/>
                    <a:pt x="213" y="43"/>
                  </a:cubicBezTo>
                  <a:cubicBezTo>
                    <a:pt x="0" y="199"/>
                    <a:pt x="100" y="526"/>
                    <a:pt x="369" y="540"/>
                  </a:cubicBezTo>
                  <a:cubicBezTo>
                    <a:pt x="412" y="540"/>
                    <a:pt x="469" y="526"/>
                    <a:pt x="511" y="497"/>
                  </a:cubicBezTo>
                  <a:cubicBezTo>
                    <a:pt x="724" y="341"/>
                    <a:pt x="611" y="0"/>
                    <a:pt x="355" y="0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2847350" y="2289900"/>
              <a:ext cx="14575" cy="11550"/>
            </a:xfrm>
            <a:custGeom>
              <a:rect b="b" l="l" r="r" t="t"/>
              <a:pathLst>
                <a:path extrusionOk="0" h="462" w="583">
                  <a:moveTo>
                    <a:pt x="256" y="1"/>
                  </a:moveTo>
                  <a:cubicBezTo>
                    <a:pt x="185" y="1"/>
                    <a:pt x="114" y="43"/>
                    <a:pt x="86" y="100"/>
                  </a:cubicBezTo>
                  <a:cubicBezTo>
                    <a:pt x="1" y="256"/>
                    <a:pt x="100" y="455"/>
                    <a:pt x="271" y="455"/>
                  </a:cubicBezTo>
                  <a:cubicBezTo>
                    <a:pt x="280" y="460"/>
                    <a:pt x="290" y="461"/>
                    <a:pt x="299" y="461"/>
                  </a:cubicBezTo>
                  <a:cubicBezTo>
                    <a:pt x="318" y="461"/>
                    <a:pt x="337" y="455"/>
                    <a:pt x="356" y="455"/>
                  </a:cubicBezTo>
                  <a:cubicBezTo>
                    <a:pt x="413" y="427"/>
                    <a:pt x="469" y="398"/>
                    <a:pt x="526" y="356"/>
                  </a:cubicBezTo>
                  <a:cubicBezTo>
                    <a:pt x="583" y="271"/>
                    <a:pt x="569" y="171"/>
                    <a:pt x="484" y="129"/>
                  </a:cubicBezTo>
                  <a:lnTo>
                    <a:pt x="469" y="129"/>
                  </a:lnTo>
                  <a:cubicBezTo>
                    <a:pt x="427" y="58"/>
                    <a:pt x="342" y="1"/>
                    <a:pt x="256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2889975" y="2318625"/>
              <a:ext cx="15225" cy="13575"/>
            </a:xfrm>
            <a:custGeom>
              <a:rect b="b" l="l" r="r" t="t"/>
              <a:pathLst>
                <a:path extrusionOk="0" h="543" w="609">
                  <a:moveTo>
                    <a:pt x="262" y="1"/>
                  </a:moveTo>
                  <a:cubicBezTo>
                    <a:pt x="116" y="1"/>
                    <a:pt x="0" y="137"/>
                    <a:pt x="14" y="286"/>
                  </a:cubicBezTo>
                  <a:cubicBezTo>
                    <a:pt x="28" y="428"/>
                    <a:pt x="156" y="541"/>
                    <a:pt x="312" y="541"/>
                  </a:cubicBezTo>
                  <a:cubicBezTo>
                    <a:pt x="320" y="542"/>
                    <a:pt x="328" y="543"/>
                    <a:pt x="336" y="543"/>
                  </a:cubicBezTo>
                  <a:cubicBezTo>
                    <a:pt x="454" y="543"/>
                    <a:pt x="554" y="447"/>
                    <a:pt x="568" y="314"/>
                  </a:cubicBezTo>
                  <a:cubicBezTo>
                    <a:pt x="608" y="151"/>
                    <a:pt x="480" y="1"/>
                    <a:pt x="307" y="1"/>
                  </a:cubicBezTo>
                  <a:cubicBezTo>
                    <a:pt x="299" y="1"/>
                    <a:pt x="291" y="1"/>
                    <a:pt x="284" y="2"/>
                  </a:cubicBezTo>
                  <a:cubicBezTo>
                    <a:pt x="276" y="1"/>
                    <a:pt x="269" y="1"/>
                    <a:pt x="262" y="1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2242175" y="2259100"/>
              <a:ext cx="52150" cy="119225"/>
            </a:xfrm>
            <a:custGeom>
              <a:rect b="b" l="l" r="r" t="t"/>
              <a:pathLst>
                <a:path extrusionOk="0" h="4769" w="2086">
                  <a:moveTo>
                    <a:pt x="871" y="0"/>
                  </a:moveTo>
                  <a:cubicBezTo>
                    <a:pt x="852" y="0"/>
                    <a:pt x="837" y="4"/>
                    <a:pt x="824" y="12"/>
                  </a:cubicBezTo>
                  <a:cubicBezTo>
                    <a:pt x="824" y="12"/>
                    <a:pt x="455" y="651"/>
                    <a:pt x="227" y="2468"/>
                  </a:cubicBezTo>
                  <a:cubicBezTo>
                    <a:pt x="0" y="4271"/>
                    <a:pt x="114" y="4612"/>
                    <a:pt x="114" y="4612"/>
                  </a:cubicBezTo>
                  <a:lnTo>
                    <a:pt x="100" y="4612"/>
                  </a:lnTo>
                  <a:lnTo>
                    <a:pt x="114" y="4768"/>
                  </a:lnTo>
                  <a:cubicBezTo>
                    <a:pt x="781" y="4669"/>
                    <a:pt x="1377" y="4584"/>
                    <a:pt x="1874" y="4484"/>
                  </a:cubicBezTo>
                  <a:lnTo>
                    <a:pt x="1860" y="4442"/>
                  </a:lnTo>
                  <a:cubicBezTo>
                    <a:pt x="1775" y="3859"/>
                    <a:pt x="2045" y="1730"/>
                    <a:pt x="2059" y="1304"/>
                  </a:cubicBezTo>
                  <a:cubicBezTo>
                    <a:pt x="2086" y="890"/>
                    <a:pt x="1160" y="0"/>
                    <a:pt x="871" y="0"/>
                  </a:cubicBezTo>
                  <a:close/>
                </a:path>
              </a:pathLst>
            </a:custGeom>
            <a:solidFill>
              <a:srgbClr val="E194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2066100" y="2309950"/>
              <a:ext cx="61100" cy="81850"/>
            </a:xfrm>
            <a:custGeom>
              <a:rect b="b" l="l" r="r" t="t"/>
              <a:pathLst>
                <a:path extrusionOk="0" h="3274" w="2444">
                  <a:moveTo>
                    <a:pt x="1208" y="0"/>
                  </a:moveTo>
                  <a:cubicBezTo>
                    <a:pt x="871" y="0"/>
                    <a:pt x="574" y="47"/>
                    <a:pt x="484" y="164"/>
                  </a:cubicBezTo>
                  <a:cubicBezTo>
                    <a:pt x="228" y="477"/>
                    <a:pt x="1" y="2834"/>
                    <a:pt x="186" y="3274"/>
                  </a:cubicBezTo>
                  <a:cubicBezTo>
                    <a:pt x="981" y="3259"/>
                    <a:pt x="1733" y="3231"/>
                    <a:pt x="2443" y="3188"/>
                  </a:cubicBezTo>
                  <a:lnTo>
                    <a:pt x="2443" y="3075"/>
                  </a:lnTo>
                  <a:cubicBezTo>
                    <a:pt x="2216" y="2692"/>
                    <a:pt x="2443" y="562"/>
                    <a:pt x="2443" y="292"/>
                  </a:cubicBezTo>
                  <a:cubicBezTo>
                    <a:pt x="2443" y="132"/>
                    <a:pt x="1771" y="0"/>
                    <a:pt x="1208" y="0"/>
                  </a:cubicBezTo>
                  <a:close/>
                </a:path>
              </a:pathLst>
            </a:custGeom>
            <a:solidFill>
              <a:srgbClr val="E194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2147400" y="2291350"/>
              <a:ext cx="71000" cy="96200"/>
            </a:xfrm>
            <a:custGeom>
              <a:rect b="b" l="l" r="r" t="t"/>
              <a:pathLst>
                <a:path extrusionOk="0" h="3848" w="2840">
                  <a:moveTo>
                    <a:pt x="1378" y="1"/>
                  </a:moveTo>
                  <a:cubicBezTo>
                    <a:pt x="1008" y="1"/>
                    <a:pt x="687" y="74"/>
                    <a:pt x="611" y="269"/>
                  </a:cubicBezTo>
                  <a:cubicBezTo>
                    <a:pt x="0" y="1845"/>
                    <a:pt x="384" y="3649"/>
                    <a:pt x="440" y="3847"/>
                  </a:cubicBezTo>
                  <a:cubicBezTo>
                    <a:pt x="1108" y="3791"/>
                    <a:pt x="1732" y="3734"/>
                    <a:pt x="2329" y="3663"/>
                  </a:cubicBezTo>
                  <a:lnTo>
                    <a:pt x="2329" y="3606"/>
                  </a:lnTo>
                  <a:cubicBezTo>
                    <a:pt x="2215" y="1945"/>
                    <a:pt x="2840" y="667"/>
                    <a:pt x="2726" y="383"/>
                  </a:cubicBezTo>
                  <a:lnTo>
                    <a:pt x="2712" y="369"/>
                  </a:lnTo>
                  <a:cubicBezTo>
                    <a:pt x="2684" y="269"/>
                    <a:pt x="2442" y="156"/>
                    <a:pt x="2130" y="85"/>
                  </a:cubicBezTo>
                  <a:cubicBezTo>
                    <a:pt x="1896" y="34"/>
                    <a:pt x="1626" y="1"/>
                    <a:pt x="1378" y="1"/>
                  </a:cubicBezTo>
                  <a:close/>
                </a:path>
              </a:pathLst>
            </a:custGeom>
            <a:solidFill>
              <a:srgbClr val="E194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2164800" y="2197275"/>
              <a:ext cx="75275" cy="82350"/>
            </a:xfrm>
            <a:custGeom>
              <a:rect b="b" l="l" r="r" t="t"/>
              <a:pathLst>
                <a:path extrusionOk="0" h="3294" w="3011">
                  <a:moveTo>
                    <a:pt x="880" y="0"/>
                  </a:moveTo>
                  <a:cubicBezTo>
                    <a:pt x="880" y="0"/>
                    <a:pt x="0" y="2314"/>
                    <a:pt x="327" y="2783"/>
                  </a:cubicBezTo>
                  <a:cubicBezTo>
                    <a:pt x="525" y="3053"/>
                    <a:pt x="1079" y="3223"/>
                    <a:pt x="1519" y="3280"/>
                  </a:cubicBezTo>
                  <a:cubicBezTo>
                    <a:pt x="1623" y="3289"/>
                    <a:pt x="1720" y="3294"/>
                    <a:pt x="1807" y="3294"/>
                  </a:cubicBezTo>
                  <a:cubicBezTo>
                    <a:pt x="1995" y="3294"/>
                    <a:pt x="2134" y="3272"/>
                    <a:pt x="2172" y="3223"/>
                  </a:cubicBezTo>
                  <a:cubicBezTo>
                    <a:pt x="2314" y="3024"/>
                    <a:pt x="2513" y="1959"/>
                    <a:pt x="2996" y="781"/>
                  </a:cubicBezTo>
                  <a:lnTo>
                    <a:pt x="3010" y="781"/>
                  </a:lnTo>
                  <a:cubicBezTo>
                    <a:pt x="2343" y="398"/>
                    <a:pt x="1619" y="142"/>
                    <a:pt x="880" y="0"/>
                  </a:cubicBezTo>
                  <a:close/>
                </a:path>
              </a:pathLst>
            </a:custGeom>
            <a:solidFill>
              <a:srgbClr val="E194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2068250" y="2194425"/>
              <a:ext cx="83075" cy="100350"/>
            </a:xfrm>
            <a:custGeom>
              <a:rect b="b" l="l" r="r" t="t"/>
              <a:pathLst>
                <a:path extrusionOk="0" h="4014" w="3323">
                  <a:moveTo>
                    <a:pt x="3323" y="1"/>
                  </a:moveTo>
                  <a:cubicBezTo>
                    <a:pt x="2471" y="1"/>
                    <a:pt x="1633" y="185"/>
                    <a:pt x="852" y="526"/>
                  </a:cubicBezTo>
                  <a:cubicBezTo>
                    <a:pt x="355" y="1349"/>
                    <a:pt x="0" y="3195"/>
                    <a:pt x="398" y="3692"/>
                  </a:cubicBezTo>
                  <a:cubicBezTo>
                    <a:pt x="586" y="3934"/>
                    <a:pt x="1062" y="4014"/>
                    <a:pt x="1510" y="4014"/>
                  </a:cubicBezTo>
                  <a:cubicBezTo>
                    <a:pt x="2007" y="4014"/>
                    <a:pt x="2471" y="3916"/>
                    <a:pt x="2471" y="3834"/>
                  </a:cubicBezTo>
                  <a:cubicBezTo>
                    <a:pt x="2471" y="1080"/>
                    <a:pt x="3323" y="15"/>
                    <a:pt x="3323" y="15"/>
                  </a:cubicBezTo>
                  <a:lnTo>
                    <a:pt x="3323" y="1"/>
                  </a:lnTo>
                  <a:close/>
                </a:path>
              </a:pathLst>
            </a:custGeom>
            <a:solidFill>
              <a:srgbClr val="E194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2016075" y="2193925"/>
              <a:ext cx="319125" cy="198225"/>
            </a:xfrm>
            <a:custGeom>
              <a:rect b="b" l="l" r="r" t="t"/>
              <a:pathLst>
                <a:path extrusionOk="0" h="7929" w="12765">
                  <a:moveTo>
                    <a:pt x="5611" y="0"/>
                  </a:moveTo>
                  <a:cubicBezTo>
                    <a:pt x="5548" y="0"/>
                    <a:pt x="5486" y="2"/>
                    <a:pt x="5424" y="6"/>
                  </a:cubicBezTo>
                  <a:lnTo>
                    <a:pt x="5424" y="21"/>
                  </a:lnTo>
                  <a:cubicBezTo>
                    <a:pt x="5424" y="21"/>
                    <a:pt x="4558" y="1085"/>
                    <a:pt x="4558" y="3840"/>
                  </a:cubicBezTo>
                  <a:cubicBezTo>
                    <a:pt x="4558" y="3924"/>
                    <a:pt x="4077" y="4028"/>
                    <a:pt x="3569" y="4028"/>
                  </a:cubicBezTo>
                  <a:cubicBezTo>
                    <a:pt x="3129" y="4028"/>
                    <a:pt x="2669" y="3949"/>
                    <a:pt x="2485" y="3712"/>
                  </a:cubicBezTo>
                  <a:cubicBezTo>
                    <a:pt x="2087" y="3201"/>
                    <a:pt x="2442" y="1369"/>
                    <a:pt x="2939" y="546"/>
                  </a:cubicBezTo>
                  <a:lnTo>
                    <a:pt x="2939" y="546"/>
                  </a:lnTo>
                  <a:cubicBezTo>
                    <a:pt x="1789" y="1057"/>
                    <a:pt x="795" y="1866"/>
                    <a:pt x="28" y="2860"/>
                  </a:cubicBezTo>
                  <a:cubicBezTo>
                    <a:pt x="128" y="2960"/>
                    <a:pt x="227" y="3059"/>
                    <a:pt x="312" y="3173"/>
                  </a:cubicBezTo>
                  <a:cubicBezTo>
                    <a:pt x="1434" y="4479"/>
                    <a:pt x="2130" y="6850"/>
                    <a:pt x="0" y="7929"/>
                  </a:cubicBezTo>
                  <a:lnTo>
                    <a:pt x="909" y="7929"/>
                  </a:lnTo>
                  <a:cubicBezTo>
                    <a:pt x="1349" y="7929"/>
                    <a:pt x="1775" y="7929"/>
                    <a:pt x="2187" y="7915"/>
                  </a:cubicBezTo>
                  <a:cubicBezTo>
                    <a:pt x="2002" y="7475"/>
                    <a:pt x="2229" y="5118"/>
                    <a:pt x="2485" y="4805"/>
                  </a:cubicBezTo>
                  <a:cubicBezTo>
                    <a:pt x="2575" y="4688"/>
                    <a:pt x="2872" y="4641"/>
                    <a:pt x="3209" y="4641"/>
                  </a:cubicBezTo>
                  <a:cubicBezTo>
                    <a:pt x="3772" y="4641"/>
                    <a:pt x="4444" y="4773"/>
                    <a:pt x="4444" y="4933"/>
                  </a:cubicBezTo>
                  <a:cubicBezTo>
                    <a:pt x="4444" y="5203"/>
                    <a:pt x="4217" y="7333"/>
                    <a:pt x="4444" y="7716"/>
                  </a:cubicBezTo>
                  <a:lnTo>
                    <a:pt x="4444" y="7829"/>
                  </a:lnTo>
                  <a:lnTo>
                    <a:pt x="5693" y="7744"/>
                  </a:lnTo>
                  <a:cubicBezTo>
                    <a:pt x="5651" y="7546"/>
                    <a:pt x="5253" y="5742"/>
                    <a:pt x="5864" y="4166"/>
                  </a:cubicBezTo>
                  <a:cubicBezTo>
                    <a:pt x="5938" y="3976"/>
                    <a:pt x="6243" y="3907"/>
                    <a:pt x="6600" y="3907"/>
                  </a:cubicBezTo>
                  <a:cubicBezTo>
                    <a:pt x="6857" y="3907"/>
                    <a:pt x="7140" y="3943"/>
                    <a:pt x="7383" y="3996"/>
                  </a:cubicBezTo>
                  <a:cubicBezTo>
                    <a:pt x="7695" y="4053"/>
                    <a:pt x="7937" y="4166"/>
                    <a:pt x="7979" y="4266"/>
                  </a:cubicBezTo>
                  <a:cubicBezTo>
                    <a:pt x="8093" y="4564"/>
                    <a:pt x="7468" y="5828"/>
                    <a:pt x="7582" y="7503"/>
                  </a:cubicBezTo>
                  <a:lnTo>
                    <a:pt x="7582" y="7560"/>
                  </a:lnTo>
                  <a:cubicBezTo>
                    <a:pt x="8150" y="7503"/>
                    <a:pt x="8675" y="7432"/>
                    <a:pt x="9158" y="7361"/>
                  </a:cubicBezTo>
                  <a:lnTo>
                    <a:pt x="9144" y="7219"/>
                  </a:lnTo>
                  <a:cubicBezTo>
                    <a:pt x="9144" y="7219"/>
                    <a:pt x="9030" y="6878"/>
                    <a:pt x="9257" y="5061"/>
                  </a:cubicBezTo>
                  <a:cubicBezTo>
                    <a:pt x="9484" y="3244"/>
                    <a:pt x="9868" y="2619"/>
                    <a:pt x="9868" y="2619"/>
                  </a:cubicBezTo>
                  <a:cubicBezTo>
                    <a:pt x="9881" y="2611"/>
                    <a:pt x="9896" y="2607"/>
                    <a:pt x="9915" y="2607"/>
                  </a:cubicBezTo>
                  <a:cubicBezTo>
                    <a:pt x="10204" y="2607"/>
                    <a:pt x="11130" y="3497"/>
                    <a:pt x="11103" y="3911"/>
                  </a:cubicBezTo>
                  <a:cubicBezTo>
                    <a:pt x="11089" y="4337"/>
                    <a:pt x="10819" y="6466"/>
                    <a:pt x="10904" y="7049"/>
                  </a:cubicBezTo>
                  <a:lnTo>
                    <a:pt x="10918" y="7091"/>
                  </a:lnTo>
                  <a:cubicBezTo>
                    <a:pt x="11344" y="7020"/>
                    <a:pt x="11713" y="6949"/>
                    <a:pt x="12012" y="6892"/>
                  </a:cubicBezTo>
                  <a:lnTo>
                    <a:pt x="11983" y="6750"/>
                  </a:lnTo>
                  <a:cubicBezTo>
                    <a:pt x="12764" y="4749"/>
                    <a:pt x="11302" y="2235"/>
                    <a:pt x="8945" y="915"/>
                  </a:cubicBezTo>
                  <a:cubicBezTo>
                    <a:pt x="8462" y="2093"/>
                    <a:pt x="8263" y="3158"/>
                    <a:pt x="8121" y="3357"/>
                  </a:cubicBezTo>
                  <a:cubicBezTo>
                    <a:pt x="8083" y="3406"/>
                    <a:pt x="7944" y="3428"/>
                    <a:pt x="7756" y="3428"/>
                  </a:cubicBezTo>
                  <a:cubicBezTo>
                    <a:pt x="7669" y="3428"/>
                    <a:pt x="7572" y="3423"/>
                    <a:pt x="7468" y="3414"/>
                  </a:cubicBezTo>
                  <a:cubicBezTo>
                    <a:pt x="7028" y="3357"/>
                    <a:pt x="6474" y="3187"/>
                    <a:pt x="6276" y="2917"/>
                  </a:cubicBezTo>
                  <a:cubicBezTo>
                    <a:pt x="5949" y="2448"/>
                    <a:pt x="6829" y="134"/>
                    <a:pt x="6829" y="134"/>
                  </a:cubicBezTo>
                  <a:cubicBezTo>
                    <a:pt x="6574" y="77"/>
                    <a:pt x="6318" y="35"/>
                    <a:pt x="6063" y="21"/>
                  </a:cubicBezTo>
                  <a:cubicBezTo>
                    <a:pt x="5912" y="11"/>
                    <a:pt x="5761" y="0"/>
                    <a:pt x="5611" y="0"/>
                  </a:cubicBezTo>
                  <a:close/>
                </a:path>
              </a:pathLst>
            </a:custGeom>
            <a:solidFill>
              <a:srgbClr val="FFB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1953950" y="2233475"/>
              <a:ext cx="86625" cy="130000"/>
            </a:xfrm>
            <a:custGeom>
              <a:rect b="b" l="l" r="r" t="t"/>
              <a:pathLst>
                <a:path extrusionOk="0" h="5200" w="3465">
                  <a:moveTo>
                    <a:pt x="0" y="0"/>
                  </a:moveTo>
                  <a:lnTo>
                    <a:pt x="0" y="0"/>
                  </a:lnTo>
                  <a:cubicBezTo>
                    <a:pt x="114" y="100"/>
                    <a:pt x="1647" y="1591"/>
                    <a:pt x="1150" y="4515"/>
                  </a:cubicBezTo>
                  <a:cubicBezTo>
                    <a:pt x="1069" y="5003"/>
                    <a:pt x="1990" y="5200"/>
                    <a:pt x="2557" y="5200"/>
                  </a:cubicBezTo>
                  <a:cubicBezTo>
                    <a:pt x="2784" y="5200"/>
                    <a:pt x="2954" y="5168"/>
                    <a:pt x="2982" y="5112"/>
                  </a:cubicBezTo>
                  <a:cubicBezTo>
                    <a:pt x="3465" y="3976"/>
                    <a:pt x="3394" y="2670"/>
                    <a:pt x="2812" y="1591"/>
                  </a:cubicBezTo>
                  <a:cubicBezTo>
                    <a:pt x="2712" y="1491"/>
                    <a:pt x="2627" y="1392"/>
                    <a:pt x="2528" y="1292"/>
                  </a:cubicBezTo>
                  <a:cubicBezTo>
                    <a:pt x="2442" y="1221"/>
                    <a:pt x="2371" y="1150"/>
                    <a:pt x="2300" y="1094"/>
                  </a:cubicBezTo>
                  <a:cubicBezTo>
                    <a:pt x="1619" y="582"/>
                    <a:pt x="838" y="213"/>
                    <a:pt x="0" y="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1907100" y="2339875"/>
              <a:ext cx="55750" cy="50875"/>
            </a:xfrm>
            <a:custGeom>
              <a:rect b="b" l="l" r="r" t="t"/>
              <a:pathLst>
                <a:path extrusionOk="0" h="2035" w="2230">
                  <a:moveTo>
                    <a:pt x="950" y="0"/>
                  </a:moveTo>
                  <a:cubicBezTo>
                    <a:pt x="548" y="0"/>
                    <a:pt x="199" y="46"/>
                    <a:pt x="199" y="132"/>
                  </a:cubicBezTo>
                  <a:cubicBezTo>
                    <a:pt x="213" y="728"/>
                    <a:pt x="142" y="1338"/>
                    <a:pt x="0" y="1920"/>
                  </a:cubicBezTo>
                  <a:cubicBezTo>
                    <a:pt x="653" y="1963"/>
                    <a:pt x="1335" y="2006"/>
                    <a:pt x="2059" y="2034"/>
                  </a:cubicBezTo>
                  <a:cubicBezTo>
                    <a:pt x="2229" y="1764"/>
                    <a:pt x="2201" y="557"/>
                    <a:pt x="2144" y="259"/>
                  </a:cubicBezTo>
                  <a:cubicBezTo>
                    <a:pt x="2112" y="81"/>
                    <a:pt x="1484" y="0"/>
                    <a:pt x="950" y="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1838950" y="2356800"/>
              <a:ext cx="51850" cy="29675"/>
            </a:xfrm>
            <a:custGeom>
              <a:rect b="b" l="l" r="r" t="t"/>
              <a:pathLst>
                <a:path extrusionOk="0" h="1187" w="2074">
                  <a:moveTo>
                    <a:pt x="1735" y="1"/>
                  </a:moveTo>
                  <a:cubicBezTo>
                    <a:pt x="1344" y="1"/>
                    <a:pt x="587" y="203"/>
                    <a:pt x="213" y="278"/>
                  </a:cubicBezTo>
                  <a:cubicBezTo>
                    <a:pt x="0" y="321"/>
                    <a:pt x="100" y="960"/>
                    <a:pt x="114" y="1031"/>
                  </a:cubicBezTo>
                  <a:cubicBezTo>
                    <a:pt x="668" y="1087"/>
                    <a:pt x="1278" y="1144"/>
                    <a:pt x="1945" y="1187"/>
                  </a:cubicBezTo>
                  <a:lnTo>
                    <a:pt x="1945" y="1173"/>
                  </a:lnTo>
                  <a:cubicBezTo>
                    <a:pt x="2045" y="874"/>
                    <a:pt x="2073" y="306"/>
                    <a:pt x="1974" y="79"/>
                  </a:cubicBezTo>
                  <a:cubicBezTo>
                    <a:pt x="1953" y="23"/>
                    <a:pt x="1864" y="1"/>
                    <a:pt x="1735" y="1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1879050" y="2226900"/>
              <a:ext cx="81300" cy="97450"/>
            </a:xfrm>
            <a:custGeom>
              <a:rect b="b" l="l" r="r" t="t"/>
              <a:pathLst>
                <a:path extrusionOk="0" h="3898" w="3252">
                  <a:moveTo>
                    <a:pt x="1001" y="0"/>
                  </a:moveTo>
                  <a:cubicBezTo>
                    <a:pt x="667" y="0"/>
                    <a:pt x="331" y="25"/>
                    <a:pt x="1" y="79"/>
                  </a:cubicBezTo>
                  <a:cubicBezTo>
                    <a:pt x="455" y="562"/>
                    <a:pt x="810" y="1129"/>
                    <a:pt x="1023" y="1754"/>
                  </a:cubicBezTo>
                  <a:cubicBezTo>
                    <a:pt x="1293" y="2606"/>
                    <a:pt x="1108" y="3699"/>
                    <a:pt x="1449" y="3799"/>
                  </a:cubicBezTo>
                  <a:cubicBezTo>
                    <a:pt x="1589" y="3840"/>
                    <a:pt x="1895" y="3898"/>
                    <a:pt x="2209" y="3898"/>
                  </a:cubicBezTo>
                  <a:cubicBezTo>
                    <a:pt x="2657" y="3898"/>
                    <a:pt x="3125" y="3780"/>
                    <a:pt x="3167" y="3330"/>
                  </a:cubicBezTo>
                  <a:cubicBezTo>
                    <a:pt x="3252" y="2549"/>
                    <a:pt x="2698" y="618"/>
                    <a:pt x="1846" y="50"/>
                  </a:cubicBezTo>
                  <a:cubicBezTo>
                    <a:pt x="1567" y="18"/>
                    <a:pt x="1284" y="0"/>
                    <a:pt x="1001" y="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1804525" y="2235250"/>
              <a:ext cx="87325" cy="111250"/>
            </a:xfrm>
            <a:custGeom>
              <a:rect b="b" l="l" r="r" t="t"/>
              <a:pathLst>
                <a:path extrusionOk="0" h="4450" w="3493">
                  <a:moveTo>
                    <a:pt x="1888" y="0"/>
                  </a:moveTo>
                  <a:cubicBezTo>
                    <a:pt x="1690" y="57"/>
                    <a:pt x="1491" y="128"/>
                    <a:pt x="1292" y="213"/>
                  </a:cubicBezTo>
                  <a:cubicBezTo>
                    <a:pt x="823" y="398"/>
                    <a:pt x="383" y="653"/>
                    <a:pt x="0" y="966"/>
                  </a:cubicBezTo>
                  <a:cubicBezTo>
                    <a:pt x="0" y="966"/>
                    <a:pt x="568" y="1363"/>
                    <a:pt x="980" y="2528"/>
                  </a:cubicBezTo>
                  <a:cubicBezTo>
                    <a:pt x="1264" y="3337"/>
                    <a:pt x="1235" y="4189"/>
                    <a:pt x="1491" y="4402"/>
                  </a:cubicBezTo>
                  <a:cubicBezTo>
                    <a:pt x="1529" y="4433"/>
                    <a:pt x="1640" y="4450"/>
                    <a:pt x="1785" y="4450"/>
                  </a:cubicBezTo>
                  <a:cubicBezTo>
                    <a:pt x="2176" y="4450"/>
                    <a:pt x="2820" y="4325"/>
                    <a:pt x="2996" y="4004"/>
                  </a:cubicBezTo>
                  <a:cubicBezTo>
                    <a:pt x="3223" y="3578"/>
                    <a:pt x="3493" y="1733"/>
                    <a:pt x="1931" y="142"/>
                  </a:cubicBezTo>
                  <a:lnTo>
                    <a:pt x="1917" y="142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1755525" y="2292400"/>
              <a:ext cx="58600" cy="86625"/>
            </a:xfrm>
            <a:custGeom>
              <a:rect b="b" l="l" r="r" t="t"/>
              <a:pathLst>
                <a:path extrusionOk="0" h="3465" w="2344">
                  <a:moveTo>
                    <a:pt x="767" y="0"/>
                  </a:moveTo>
                  <a:cubicBezTo>
                    <a:pt x="427" y="526"/>
                    <a:pt x="171" y="1079"/>
                    <a:pt x="1" y="1676"/>
                  </a:cubicBezTo>
                  <a:cubicBezTo>
                    <a:pt x="1" y="1676"/>
                    <a:pt x="1066" y="2428"/>
                    <a:pt x="909" y="3294"/>
                  </a:cubicBezTo>
                  <a:cubicBezTo>
                    <a:pt x="1279" y="3351"/>
                    <a:pt x="1733" y="3408"/>
                    <a:pt x="2230" y="3465"/>
                  </a:cubicBezTo>
                  <a:cubicBezTo>
                    <a:pt x="2343" y="795"/>
                    <a:pt x="853" y="43"/>
                    <a:pt x="767" y="0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1748425" y="2334275"/>
              <a:ext cx="33750" cy="40500"/>
            </a:xfrm>
            <a:custGeom>
              <a:rect b="b" l="l" r="r" t="t"/>
              <a:pathLst>
                <a:path extrusionOk="0" h="1620" w="1350">
                  <a:moveTo>
                    <a:pt x="285" y="1"/>
                  </a:moveTo>
                  <a:cubicBezTo>
                    <a:pt x="128" y="469"/>
                    <a:pt x="43" y="952"/>
                    <a:pt x="1" y="1449"/>
                  </a:cubicBezTo>
                  <a:cubicBezTo>
                    <a:pt x="256" y="1477"/>
                    <a:pt x="654" y="1548"/>
                    <a:pt x="1193" y="1619"/>
                  </a:cubicBezTo>
                  <a:cubicBezTo>
                    <a:pt x="1350" y="753"/>
                    <a:pt x="285" y="1"/>
                    <a:pt x="285" y="1"/>
                  </a:cubicBezTo>
                  <a:close/>
                </a:path>
              </a:pathLst>
            </a:custGeom>
            <a:solidFill>
              <a:srgbClr val="FFC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1739900" y="2361250"/>
              <a:ext cx="598125" cy="203775"/>
            </a:xfrm>
            <a:custGeom>
              <a:rect b="b" l="l" r="r" t="t"/>
              <a:pathLst>
                <a:path extrusionOk="0" h="8151" w="23925">
                  <a:moveTo>
                    <a:pt x="23925" y="1"/>
                  </a:moveTo>
                  <a:cubicBezTo>
                    <a:pt x="23925" y="1"/>
                    <a:pt x="23626" y="86"/>
                    <a:pt x="23059" y="199"/>
                  </a:cubicBezTo>
                  <a:cubicBezTo>
                    <a:pt x="22775" y="256"/>
                    <a:pt x="22405" y="327"/>
                    <a:pt x="21965" y="412"/>
                  </a:cubicBezTo>
                  <a:cubicBezTo>
                    <a:pt x="21468" y="498"/>
                    <a:pt x="20886" y="597"/>
                    <a:pt x="20205" y="682"/>
                  </a:cubicBezTo>
                  <a:cubicBezTo>
                    <a:pt x="19722" y="753"/>
                    <a:pt x="19225" y="824"/>
                    <a:pt x="18629" y="881"/>
                  </a:cubicBezTo>
                  <a:cubicBezTo>
                    <a:pt x="18047" y="938"/>
                    <a:pt x="17408" y="1009"/>
                    <a:pt x="16740" y="1051"/>
                  </a:cubicBezTo>
                  <a:lnTo>
                    <a:pt x="16755" y="1051"/>
                  </a:lnTo>
                  <a:lnTo>
                    <a:pt x="15505" y="1136"/>
                  </a:lnTo>
                  <a:cubicBezTo>
                    <a:pt x="14795" y="1179"/>
                    <a:pt x="14043" y="1207"/>
                    <a:pt x="13248" y="1222"/>
                  </a:cubicBezTo>
                  <a:cubicBezTo>
                    <a:pt x="12836" y="1236"/>
                    <a:pt x="12410" y="1236"/>
                    <a:pt x="11970" y="1236"/>
                  </a:cubicBezTo>
                  <a:lnTo>
                    <a:pt x="11047" y="1236"/>
                  </a:lnTo>
                  <a:cubicBezTo>
                    <a:pt x="10238" y="1222"/>
                    <a:pt x="9471" y="1207"/>
                    <a:pt x="8747" y="1179"/>
                  </a:cubicBezTo>
                  <a:cubicBezTo>
                    <a:pt x="8023" y="1151"/>
                    <a:pt x="7341" y="1108"/>
                    <a:pt x="6688" y="1065"/>
                  </a:cubicBezTo>
                  <a:lnTo>
                    <a:pt x="5907" y="1009"/>
                  </a:lnTo>
                  <a:cubicBezTo>
                    <a:pt x="5240" y="966"/>
                    <a:pt x="4630" y="909"/>
                    <a:pt x="4076" y="853"/>
                  </a:cubicBezTo>
                  <a:cubicBezTo>
                    <a:pt x="3636" y="810"/>
                    <a:pt x="3224" y="767"/>
                    <a:pt x="2855" y="725"/>
                  </a:cubicBezTo>
                  <a:cubicBezTo>
                    <a:pt x="2358" y="654"/>
                    <a:pt x="1904" y="597"/>
                    <a:pt x="1534" y="540"/>
                  </a:cubicBezTo>
                  <a:cubicBezTo>
                    <a:pt x="995" y="469"/>
                    <a:pt x="597" y="412"/>
                    <a:pt x="342" y="370"/>
                  </a:cubicBezTo>
                  <a:lnTo>
                    <a:pt x="1" y="299"/>
                  </a:lnTo>
                  <a:lnTo>
                    <a:pt x="1" y="299"/>
                  </a:lnTo>
                  <a:cubicBezTo>
                    <a:pt x="1" y="299"/>
                    <a:pt x="981" y="8150"/>
                    <a:pt x="12367" y="8150"/>
                  </a:cubicBezTo>
                  <a:cubicBezTo>
                    <a:pt x="23754" y="8150"/>
                    <a:pt x="23925" y="1"/>
                    <a:pt x="23925" y="1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1774350" y="2228150"/>
              <a:ext cx="294975" cy="164000"/>
            </a:xfrm>
            <a:custGeom>
              <a:rect b="b" l="l" r="r" t="t"/>
              <a:pathLst>
                <a:path extrusionOk="0" h="6560" w="11799">
                  <a:moveTo>
                    <a:pt x="6034" y="0"/>
                  </a:moveTo>
                  <a:lnTo>
                    <a:pt x="6034" y="0"/>
                  </a:lnTo>
                  <a:cubicBezTo>
                    <a:pt x="6886" y="568"/>
                    <a:pt x="7440" y="2513"/>
                    <a:pt x="7369" y="3280"/>
                  </a:cubicBezTo>
                  <a:cubicBezTo>
                    <a:pt x="7319" y="3734"/>
                    <a:pt x="6858" y="3852"/>
                    <a:pt x="6413" y="3852"/>
                  </a:cubicBezTo>
                  <a:cubicBezTo>
                    <a:pt x="6092" y="3852"/>
                    <a:pt x="5780" y="3790"/>
                    <a:pt x="5637" y="3749"/>
                  </a:cubicBezTo>
                  <a:cubicBezTo>
                    <a:pt x="5296" y="3663"/>
                    <a:pt x="5481" y="2570"/>
                    <a:pt x="5225" y="1718"/>
                  </a:cubicBezTo>
                  <a:cubicBezTo>
                    <a:pt x="4998" y="1094"/>
                    <a:pt x="4657" y="512"/>
                    <a:pt x="4203" y="29"/>
                  </a:cubicBezTo>
                  <a:cubicBezTo>
                    <a:pt x="3819" y="86"/>
                    <a:pt x="3464" y="171"/>
                    <a:pt x="3095" y="284"/>
                  </a:cubicBezTo>
                  <a:lnTo>
                    <a:pt x="3138" y="426"/>
                  </a:lnTo>
                  <a:cubicBezTo>
                    <a:pt x="4700" y="2017"/>
                    <a:pt x="4430" y="3862"/>
                    <a:pt x="4203" y="4288"/>
                  </a:cubicBezTo>
                  <a:cubicBezTo>
                    <a:pt x="4037" y="4609"/>
                    <a:pt x="3389" y="4734"/>
                    <a:pt x="2994" y="4734"/>
                  </a:cubicBezTo>
                  <a:cubicBezTo>
                    <a:pt x="2848" y="4734"/>
                    <a:pt x="2736" y="4717"/>
                    <a:pt x="2698" y="4686"/>
                  </a:cubicBezTo>
                  <a:lnTo>
                    <a:pt x="2684" y="4672"/>
                  </a:lnTo>
                  <a:cubicBezTo>
                    <a:pt x="2428" y="4473"/>
                    <a:pt x="2471" y="3607"/>
                    <a:pt x="2187" y="2797"/>
                  </a:cubicBezTo>
                  <a:cubicBezTo>
                    <a:pt x="1775" y="1647"/>
                    <a:pt x="1193" y="1236"/>
                    <a:pt x="1193" y="1236"/>
                  </a:cubicBezTo>
                  <a:cubicBezTo>
                    <a:pt x="724" y="1619"/>
                    <a:pt x="313" y="2059"/>
                    <a:pt x="0" y="2570"/>
                  </a:cubicBezTo>
                  <a:cubicBezTo>
                    <a:pt x="85" y="2613"/>
                    <a:pt x="1576" y="3365"/>
                    <a:pt x="1463" y="6049"/>
                  </a:cubicBezTo>
                  <a:cubicBezTo>
                    <a:pt x="1832" y="6091"/>
                    <a:pt x="2243" y="6134"/>
                    <a:pt x="2684" y="6177"/>
                  </a:cubicBezTo>
                  <a:cubicBezTo>
                    <a:pt x="2669" y="6106"/>
                    <a:pt x="2570" y="5452"/>
                    <a:pt x="2783" y="5424"/>
                  </a:cubicBezTo>
                  <a:cubicBezTo>
                    <a:pt x="3167" y="5349"/>
                    <a:pt x="3920" y="5147"/>
                    <a:pt x="4312" y="5147"/>
                  </a:cubicBezTo>
                  <a:cubicBezTo>
                    <a:pt x="4442" y="5147"/>
                    <a:pt x="4533" y="5169"/>
                    <a:pt x="4558" y="5225"/>
                  </a:cubicBezTo>
                  <a:cubicBezTo>
                    <a:pt x="4643" y="5452"/>
                    <a:pt x="4615" y="6020"/>
                    <a:pt x="4529" y="6319"/>
                  </a:cubicBezTo>
                  <a:lnTo>
                    <a:pt x="4529" y="6333"/>
                  </a:lnTo>
                  <a:lnTo>
                    <a:pt x="5310" y="6389"/>
                  </a:lnTo>
                  <a:cubicBezTo>
                    <a:pt x="5452" y="5807"/>
                    <a:pt x="5523" y="5211"/>
                    <a:pt x="5509" y="4601"/>
                  </a:cubicBezTo>
                  <a:cubicBezTo>
                    <a:pt x="5509" y="4517"/>
                    <a:pt x="5841" y="4473"/>
                    <a:pt x="6230" y="4473"/>
                  </a:cubicBezTo>
                  <a:cubicBezTo>
                    <a:pt x="6765" y="4473"/>
                    <a:pt x="7407" y="4556"/>
                    <a:pt x="7440" y="4728"/>
                  </a:cubicBezTo>
                  <a:cubicBezTo>
                    <a:pt x="7511" y="5026"/>
                    <a:pt x="7539" y="6233"/>
                    <a:pt x="7355" y="6503"/>
                  </a:cubicBezTo>
                  <a:cubicBezTo>
                    <a:pt x="8107" y="6531"/>
                    <a:pt x="8860" y="6546"/>
                    <a:pt x="9669" y="6560"/>
                  </a:cubicBezTo>
                  <a:cubicBezTo>
                    <a:pt x="11799" y="5481"/>
                    <a:pt x="11103" y="3110"/>
                    <a:pt x="9996" y="1804"/>
                  </a:cubicBezTo>
                  <a:lnTo>
                    <a:pt x="9996" y="1804"/>
                  </a:lnTo>
                  <a:cubicBezTo>
                    <a:pt x="10578" y="2897"/>
                    <a:pt x="10649" y="4189"/>
                    <a:pt x="10166" y="5325"/>
                  </a:cubicBezTo>
                  <a:cubicBezTo>
                    <a:pt x="10138" y="5381"/>
                    <a:pt x="9966" y="5413"/>
                    <a:pt x="9739" y="5413"/>
                  </a:cubicBezTo>
                  <a:cubicBezTo>
                    <a:pt x="9168" y="5413"/>
                    <a:pt x="8243" y="5216"/>
                    <a:pt x="8334" y="4728"/>
                  </a:cubicBezTo>
                  <a:cubicBezTo>
                    <a:pt x="8831" y="1804"/>
                    <a:pt x="7298" y="313"/>
                    <a:pt x="7184" y="213"/>
                  </a:cubicBezTo>
                  <a:cubicBezTo>
                    <a:pt x="6815" y="114"/>
                    <a:pt x="6432" y="43"/>
                    <a:pt x="6034" y="0"/>
                  </a:cubicBezTo>
                  <a:close/>
                </a:path>
              </a:pathLst>
            </a:custGeom>
            <a:solidFill>
              <a:srgbClr val="FFC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2145625" y="2406325"/>
              <a:ext cx="142000" cy="25950"/>
            </a:xfrm>
            <a:custGeom>
              <a:rect b="b" l="l" r="r" t="t"/>
              <a:pathLst>
                <a:path extrusionOk="0" h="1038" w="5680">
                  <a:moveTo>
                    <a:pt x="5523" y="1"/>
                  </a:moveTo>
                  <a:cubicBezTo>
                    <a:pt x="4742" y="129"/>
                    <a:pt x="3976" y="356"/>
                    <a:pt x="3195" y="469"/>
                  </a:cubicBezTo>
                  <a:cubicBezTo>
                    <a:pt x="2130" y="611"/>
                    <a:pt x="1065" y="682"/>
                    <a:pt x="0" y="853"/>
                  </a:cubicBezTo>
                  <a:lnTo>
                    <a:pt x="0" y="881"/>
                  </a:lnTo>
                  <a:cubicBezTo>
                    <a:pt x="568" y="980"/>
                    <a:pt x="1150" y="1037"/>
                    <a:pt x="1732" y="1037"/>
                  </a:cubicBezTo>
                  <a:cubicBezTo>
                    <a:pt x="2371" y="1023"/>
                    <a:pt x="3010" y="980"/>
                    <a:pt x="3649" y="895"/>
                  </a:cubicBezTo>
                  <a:cubicBezTo>
                    <a:pt x="4331" y="824"/>
                    <a:pt x="5254" y="810"/>
                    <a:pt x="5637" y="171"/>
                  </a:cubicBezTo>
                  <a:cubicBezTo>
                    <a:pt x="5680" y="86"/>
                    <a:pt x="5623" y="1"/>
                    <a:pt x="5538" y="1"/>
                  </a:cubicBezTo>
                  <a:close/>
                </a:path>
              </a:pathLst>
            </a:custGeom>
            <a:solidFill>
              <a:srgbClr val="430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2186450" y="2434025"/>
              <a:ext cx="92300" cy="24175"/>
            </a:xfrm>
            <a:custGeom>
              <a:rect b="b" l="l" r="r" t="t"/>
              <a:pathLst>
                <a:path extrusionOk="0" h="967" w="3692">
                  <a:moveTo>
                    <a:pt x="3422" y="0"/>
                  </a:moveTo>
                  <a:cubicBezTo>
                    <a:pt x="2286" y="227"/>
                    <a:pt x="1164" y="469"/>
                    <a:pt x="29" y="710"/>
                  </a:cubicBezTo>
                  <a:cubicBezTo>
                    <a:pt x="0" y="724"/>
                    <a:pt x="0" y="767"/>
                    <a:pt x="29" y="781"/>
                  </a:cubicBezTo>
                  <a:cubicBezTo>
                    <a:pt x="454" y="895"/>
                    <a:pt x="880" y="952"/>
                    <a:pt x="1321" y="966"/>
                  </a:cubicBezTo>
                  <a:cubicBezTo>
                    <a:pt x="1342" y="966"/>
                    <a:pt x="1363" y="966"/>
                    <a:pt x="1385" y="966"/>
                  </a:cubicBezTo>
                  <a:cubicBezTo>
                    <a:pt x="2171" y="966"/>
                    <a:pt x="2928" y="712"/>
                    <a:pt x="3564" y="256"/>
                  </a:cubicBezTo>
                  <a:cubicBezTo>
                    <a:pt x="3692" y="156"/>
                    <a:pt x="3564" y="0"/>
                    <a:pt x="3450" y="0"/>
                  </a:cubicBezTo>
                  <a:close/>
                </a:path>
              </a:pathLst>
            </a:custGeom>
            <a:solidFill>
              <a:srgbClr val="430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2058300" y="2477325"/>
              <a:ext cx="200575" cy="29925"/>
            </a:xfrm>
            <a:custGeom>
              <a:rect b="b" l="l" r="r" t="t"/>
              <a:pathLst>
                <a:path extrusionOk="0" h="1197" w="8023">
                  <a:moveTo>
                    <a:pt x="7881" y="0"/>
                  </a:moveTo>
                  <a:cubicBezTo>
                    <a:pt x="5311" y="483"/>
                    <a:pt x="2684" y="526"/>
                    <a:pt x="86" y="710"/>
                  </a:cubicBezTo>
                  <a:cubicBezTo>
                    <a:pt x="15" y="710"/>
                    <a:pt x="1" y="781"/>
                    <a:pt x="57" y="824"/>
                  </a:cubicBezTo>
                  <a:cubicBezTo>
                    <a:pt x="421" y="1058"/>
                    <a:pt x="857" y="1197"/>
                    <a:pt x="1298" y="1197"/>
                  </a:cubicBezTo>
                  <a:cubicBezTo>
                    <a:pt x="1339" y="1197"/>
                    <a:pt x="1380" y="1195"/>
                    <a:pt x="1420" y="1193"/>
                  </a:cubicBezTo>
                  <a:cubicBezTo>
                    <a:pt x="2102" y="1193"/>
                    <a:pt x="2812" y="1023"/>
                    <a:pt x="3422" y="966"/>
                  </a:cubicBezTo>
                  <a:cubicBezTo>
                    <a:pt x="4970" y="824"/>
                    <a:pt x="6447" y="710"/>
                    <a:pt x="7923" y="171"/>
                  </a:cubicBezTo>
                  <a:cubicBezTo>
                    <a:pt x="8023" y="142"/>
                    <a:pt x="7994" y="0"/>
                    <a:pt x="7895" y="0"/>
                  </a:cubicBezTo>
                  <a:close/>
                </a:path>
              </a:pathLst>
            </a:custGeom>
            <a:solidFill>
              <a:srgbClr val="430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2148100" y="2505725"/>
              <a:ext cx="51500" cy="9600"/>
            </a:xfrm>
            <a:custGeom>
              <a:rect b="b" l="l" r="r" t="t"/>
              <a:pathLst>
                <a:path extrusionOk="0" h="384" w="2060">
                  <a:moveTo>
                    <a:pt x="1946" y="0"/>
                  </a:moveTo>
                  <a:cubicBezTo>
                    <a:pt x="1293" y="0"/>
                    <a:pt x="696" y="270"/>
                    <a:pt x="58" y="270"/>
                  </a:cubicBezTo>
                  <a:cubicBezTo>
                    <a:pt x="1" y="270"/>
                    <a:pt x="1" y="355"/>
                    <a:pt x="58" y="355"/>
                  </a:cubicBezTo>
                  <a:cubicBezTo>
                    <a:pt x="228" y="369"/>
                    <a:pt x="384" y="384"/>
                    <a:pt x="540" y="384"/>
                  </a:cubicBezTo>
                  <a:cubicBezTo>
                    <a:pt x="1023" y="369"/>
                    <a:pt x="1506" y="298"/>
                    <a:pt x="1974" y="156"/>
                  </a:cubicBezTo>
                  <a:cubicBezTo>
                    <a:pt x="2059" y="128"/>
                    <a:pt x="2045" y="14"/>
                    <a:pt x="1960" y="0"/>
                  </a:cubicBezTo>
                  <a:close/>
                </a:path>
              </a:pathLst>
            </a:custGeom>
            <a:solidFill>
              <a:srgbClr val="430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1880125" y="2249100"/>
              <a:ext cx="10675" cy="8175"/>
            </a:xfrm>
            <a:custGeom>
              <a:rect b="b" l="l" r="r" t="t"/>
              <a:pathLst>
                <a:path extrusionOk="0" h="327" w="427">
                  <a:moveTo>
                    <a:pt x="213" y="0"/>
                  </a:moveTo>
                  <a:cubicBezTo>
                    <a:pt x="185" y="0"/>
                    <a:pt x="156" y="14"/>
                    <a:pt x="142" y="28"/>
                  </a:cubicBezTo>
                  <a:lnTo>
                    <a:pt x="100" y="57"/>
                  </a:lnTo>
                  <a:cubicBezTo>
                    <a:pt x="0" y="156"/>
                    <a:pt x="71" y="327"/>
                    <a:pt x="213" y="327"/>
                  </a:cubicBezTo>
                  <a:cubicBezTo>
                    <a:pt x="355" y="327"/>
                    <a:pt x="426" y="156"/>
                    <a:pt x="327" y="57"/>
                  </a:cubicBezTo>
                  <a:lnTo>
                    <a:pt x="284" y="28"/>
                  </a:lnTo>
                  <a:cubicBezTo>
                    <a:pt x="270" y="14"/>
                    <a:pt x="242" y="0"/>
                    <a:pt x="213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1874800" y="2275350"/>
              <a:ext cx="4975" cy="8550"/>
            </a:xfrm>
            <a:custGeom>
              <a:rect b="b" l="l" r="r" t="t"/>
              <a:pathLst>
                <a:path extrusionOk="0" h="342" w="199">
                  <a:moveTo>
                    <a:pt x="71" y="1"/>
                  </a:moveTo>
                  <a:lnTo>
                    <a:pt x="71" y="1"/>
                  </a:lnTo>
                  <a:cubicBezTo>
                    <a:pt x="0" y="114"/>
                    <a:pt x="57" y="285"/>
                    <a:pt x="199" y="341"/>
                  </a:cubicBezTo>
                  <a:cubicBezTo>
                    <a:pt x="156" y="214"/>
                    <a:pt x="114" y="100"/>
                    <a:pt x="71" y="1"/>
                  </a:cubicBezTo>
                  <a:close/>
                </a:path>
              </a:pathLst>
            </a:custGeom>
            <a:solidFill>
              <a:srgbClr val="FFFD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1876925" y="2272150"/>
              <a:ext cx="12450" cy="12100"/>
            </a:xfrm>
            <a:custGeom>
              <a:rect b="b" l="l" r="r" t="t"/>
              <a:pathLst>
                <a:path extrusionOk="0" h="484" w="498">
                  <a:moveTo>
                    <a:pt x="199" y="1"/>
                  </a:moveTo>
                  <a:cubicBezTo>
                    <a:pt x="114" y="1"/>
                    <a:pt x="29" y="44"/>
                    <a:pt x="0" y="129"/>
                  </a:cubicBezTo>
                  <a:cubicBezTo>
                    <a:pt x="43" y="228"/>
                    <a:pt x="86" y="342"/>
                    <a:pt x="114" y="469"/>
                  </a:cubicBezTo>
                  <a:cubicBezTo>
                    <a:pt x="142" y="469"/>
                    <a:pt x="171" y="484"/>
                    <a:pt x="199" y="484"/>
                  </a:cubicBezTo>
                  <a:cubicBezTo>
                    <a:pt x="497" y="455"/>
                    <a:pt x="497" y="29"/>
                    <a:pt x="199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1887925" y="2293100"/>
              <a:ext cx="14575" cy="11750"/>
            </a:xfrm>
            <a:custGeom>
              <a:rect b="b" l="l" r="r" t="t"/>
              <a:pathLst>
                <a:path extrusionOk="0" h="470" w="583">
                  <a:moveTo>
                    <a:pt x="285" y="1"/>
                  </a:moveTo>
                  <a:cubicBezTo>
                    <a:pt x="1" y="29"/>
                    <a:pt x="1" y="455"/>
                    <a:pt x="285" y="469"/>
                  </a:cubicBezTo>
                  <a:cubicBezTo>
                    <a:pt x="583" y="455"/>
                    <a:pt x="583" y="29"/>
                    <a:pt x="285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1895375" y="2271100"/>
              <a:ext cx="3225" cy="2500"/>
            </a:xfrm>
            <a:custGeom>
              <a:rect b="b" l="l" r="r" t="t"/>
              <a:pathLst>
                <a:path extrusionOk="0" h="100" w="129">
                  <a:moveTo>
                    <a:pt x="72" y="29"/>
                  </a:moveTo>
                  <a:cubicBezTo>
                    <a:pt x="100" y="29"/>
                    <a:pt x="100" y="86"/>
                    <a:pt x="72" y="86"/>
                  </a:cubicBezTo>
                  <a:cubicBezTo>
                    <a:pt x="29" y="71"/>
                    <a:pt x="29" y="29"/>
                    <a:pt x="72" y="29"/>
                  </a:cubicBezTo>
                  <a:close/>
                  <a:moveTo>
                    <a:pt x="72" y="0"/>
                  </a:moveTo>
                  <a:cubicBezTo>
                    <a:pt x="1" y="0"/>
                    <a:pt x="1" y="100"/>
                    <a:pt x="72" y="100"/>
                  </a:cubicBezTo>
                  <a:cubicBezTo>
                    <a:pt x="128" y="100"/>
                    <a:pt x="128" y="0"/>
                    <a:pt x="72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1896100" y="2271800"/>
              <a:ext cx="1800" cy="1450"/>
            </a:xfrm>
            <a:custGeom>
              <a:rect b="b" l="l" r="r" t="t"/>
              <a:pathLst>
                <a:path extrusionOk="0" h="58" w="72">
                  <a:moveTo>
                    <a:pt x="43" y="1"/>
                  </a:moveTo>
                  <a:cubicBezTo>
                    <a:pt x="0" y="1"/>
                    <a:pt x="0" y="58"/>
                    <a:pt x="43" y="58"/>
                  </a:cubicBezTo>
                  <a:cubicBezTo>
                    <a:pt x="71" y="43"/>
                    <a:pt x="71" y="1"/>
                    <a:pt x="43" y="1"/>
                  </a:cubicBezTo>
                  <a:close/>
                </a:path>
              </a:pathLst>
            </a:custGeom>
            <a:solidFill>
              <a:srgbClr val="FFF0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1788175" y="2288850"/>
              <a:ext cx="7225" cy="4625"/>
            </a:xfrm>
            <a:custGeom>
              <a:rect b="b" l="l" r="r" t="t"/>
              <a:pathLst>
                <a:path extrusionOk="0" h="185" w="289">
                  <a:moveTo>
                    <a:pt x="157" y="0"/>
                  </a:moveTo>
                  <a:lnTo>
                    <a:pt x="86" y="14"/>
                  </a:lnTo>
                  <a:cubicBezTo>
                    <a:pt x="1" y="29"/>
                    <a:pt x="1" y="171"/>
                    <a:pt x="86" y="185"/>
                  </a:cubicBezTo>
                  <a:lnTo>
                    <a:pt x="171" y="185"/>
                  </a:lnTo>
                  <a:cubicBezTo>
                    <a:pt x="174" y="185"/>
                    <a:pt x="176" y="185"/>
                    <a:pt x="178" y="185"/>
                  </a:cubicBezTo>
                  <a:lnTo>
                    <a:pt x="178" y="185"/>
                  </a:lnTo>
                  <a:cubicBezTo>
                    <a:pt x="181" y="185"/>
                    <a:pt x="183" y="185"/>
                    <a:pt x="185" y="185"/>
                  </a:cubicBezTo>
                  <a:cubicBezTo>
                    <a:pt x="217" y="185"/>
                    <a:pt x="239" y="169"/>
                    <a:pt x="250" y="147"/>
                  </a:cubicBezTo>
                  <a:lnTo>
                    <a:pt x="250" y="147"/>
                  </a:lnTo>
                  <a:cubicBezTo>
                    <a:pt x="236" y="168"/>
                    <a:pt x="212" y="183"/>
                    <a:pt x="178" y="185"/>
                  </a:cubicBezTo>
                  <a:lnTo>
                    <a:pt x="178" y="185"/>
                  </a:lnTo>
                  <a:cubicBezTo>
                    <a:pt x="72" y="178"/>
                    <a:pt x="74" y="29"/>
                    <a:pt x="185" y="29"/>
                  </a:cubicBezTo>
                  <a:cubicBezTo>
                    <a:pt x="253" y="29"/>
                    <a:pt x="275" y="101"/>
                    <a:pt x="250" y="147"/>
                  </a:cubicBezTo>
                  <a:lnTo>
                    <a:pt x="250" y="147"/>
                  </a:lnTo>
                  <a:cubicBezTo>
                    <a:pt x="288" y="93"/>
                    <a:pt x="262" y="0"/>
                    <a:pt x="171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1789950" y="2289550"/>
              <a:ext cx="5350" cy="3925"/>
            </a:xfrm>
            <a:custGeom>
              <a:rect b="b" l="l" r="r" t="t"/>
              <a:pathLst>
                <a:path extrusionOk="0" h="157" w="214">
                  <a:moveTo>
                    <a:pt x="114" y="1"/>
                  </a:moveTo>
                  <a:cubicBezTo>
                    <a:pt x="1" y="1"/>
                    <a:pt x="1" y="157"/>
                    <a:pt x="114" y="157"/>
                  </a:cubicBezTo>
                  <a:cubicBezTo>
                    <a:pt x="214" y="157"/>
                    <a:pt x="214" y="1"/>
                    <a:pt x="114" y="1"/>
                  </a:cubicBezTo>
                  <a:close/>
                </a:path>
              </a:pathLst>
            </a:custGeom>
            <a:solidFill>
              <a:srgbClr val="FFF0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1806275" y="2278550"/>
              <a:ext cx="15300" cy="10675"/>
            </a:xfrm>
            <a:custGeom>
              <a:rect b="b" l="l" r="r" t="t"/>
              <a:pathLst>
                <a:path extrusionOk="0" h="427" w="612">
                  <a:moveTo>
                    <a:pt x="384" y="1"/>
                  </a:moveTo>
                  <a:cubicBezTo>
                    <a:pt x="356" y="1"/>
                    <a:pt x="342" y="1"/>
                    <a:pt x="313" y="15"/>
                  </a:cubicBezTo>
                  <a:lnTo>
                    <a:pt x="242" y="29"/>
                  </a:lnTo>
                  <a:cubicBezTo>
                    <a:pt x="1" y="29"/>
                    <a:pt x="1" y="384"/>
                    <a:pt x="242" y="384"/>
                  </a:cubicBezTo>
                  <a:lnTo>
                    <a:pt x="313" y="412"/>
                  </a:lnTo>
                  <a:cubicBezTo>
                    <a:pt x="342" y="412"/>
                    <a:pt x="356" y="426"/>
                    <a:pt x="384" y="426"/>
                  </a:cubicBezTo>
                  <a:cubicBezTo>
                    <a:pt x="612" y="384"/>
                    <a:pt x="612" y="43"/>
                    <a:pt x="384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1799900" y="2301625"/>
              <a:ext cx="12100" cy="9950"/>
            </a:xfrm>
            <a:custGeom>
              <a:rect b="b" l="l" r="r" t="t"/>
              <a:pathLst>
                <a:path extrusionOk="0" h="398" w="484">
                  <a:moveTo>
                    <a:pt x="242" y="0"/>
                  </a:moveTo>
                  <a:cubicBezTo>
                    <a:pt x="0" y="29"/>
                    <a:pt x="0" y="384"/>
                    <a:pt x="242" y="398"/>
                  </a:cubicBezTo>
                  <a:cubicBezTo>
                    <a:pt x="483" y="384"/>
                    <a:pt x="483" y="29"/>
                    <a:pt x="242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1819775" y="2319725"/>
              <a:ext cx="13150" cy="11750"/>
            </a:xfrm>
            <a:custGeom>
              <a:rect b="b" l="l" r="r" t="t"/>
              <a:pathLst>
                <a:path extrusionOk="0" h="470" w="526">
                  <a:moveTo>
                    <a:pt x="185" y="0"/>
                  </a:moveTo>
                  <a:cubicBezTo>
                    <a:pt x="57" y="0"/>
                    <a:pt x="1" y="114"/>
                    <a:pt x="1" y="228"/>
                  </a:cubicBezTo>
                  <a:cubicBezTo>
                    <a:pt x="1" y="355"/>
                    <a:pt x="57" y="469"/>
                    <a:pt x="185" y="469"/>
                  </a:cubicBezTo>
                  <a:cubicBezTo>
                    <a:pt x="213" y="469"/>
                    <a:pt x="242" y="469"/>
                    <a:pt x="270" y="455"/>
                  </a:cubicBezTo>
                  <a:lnTo>
                    <a:pt x="341" y="426"/>
                  </a:lnTo>
                  <a:cubicBezTo>
                    <a:pt x="526" y="370"/>
                    <a:pt x="526" y="100"/>
                    <a:pt x="341" y="43"/>
                  </a:cubicBezTo>
                  <a:lnTo>
                    <a:pt x="270" y="15"/>
                  </a:lnTo>
                  <a:cubicBezTo>
                    <a:pt x="242" y="0"/>
                    <a:pt x="213" y="0"/>
                    <a:pt x="185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1865925" y="2338525"/>
              <a:ext cx="10675" cy="5350"/>
            </a:xfrm>
            <a:custGeom>
              <a:rect b="b" l="l" r="r" t="t"/>
              <a:pathLst>
                <a:path extrusionOk="0" h="214" w="427">
                  <a:moveTo>
                    <a:pt x="426" y="1"/>
                  </a:moveTo>
                  <a:cubicBezTo>
                    <a:pt x="298" y="100"/>
                    <a:pt x="156" y="171"/>
                    <a:pt x="0" y="214"/>
                  </a:cubicBezTo>
                  <a:lnTo>
                    <a:pt x="0" y="214"/>
                  </a:lnTo>
                  <a:cubicBezTo>
                    <a:pt x="156" y="171"/>
                    <a:pt x="298" y="100"/>
                    <a:pt x="426" y="1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F372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863075" y="2331800"/>
              <a:ext cx="13525" cy="12075"/>
            </a:xfrm>
            <a:custGeom>
              <a:rect b="b" l="l" r="r" t="t"/>
              <a:pathLst>
                <a:path extrusionOk="0" h="483" w="541">
                  <a:moveTo>
                    <a:pt x="285" y="0"/>
                  </a:moveTo>
                  <a:cubicBezTo>
                    <a:pt x="114" y="14"/>
                    <a:pt x="1" y="171"/>
                    <a:pt x="43" y="327"/>
                  </a:cubicBezTo>
                  <a:lnTo>
                    <a:pt x="57" y="369"/>
                  </a:lnTo>
                  <a:cubicBezTo>
                    <a:pt x="57" y="412"/>
                    <a:pt x="86" y="440"/>
                    <a:pt x="114" y="483"/>
                  </a:cubicBezTo>
                  <a:cubicBezTo>
                    <a:pt x="270" y="440"/>
                    <a:pt x="412" y="369"/>
                    <a:pt x="540" y="270"/>
                  </a:cubicBezTo>
                  <a:lnTo>
                    <a:pt x="540" y="256"/>
                  </a:lnTo>
                  <a:cubicBezTo>
                    <a:pt x="540" y="142"/>
                    <a:pt x="469" y="43"/>
                    <a:pt x="356" y="14"/>
                  </a:cubicBezTo>
                  <a:cubicBezTo>
                    <a:pt x="327" y="0"/>
                    <a:pt x="313" y="0"/>
                    <a:pt x="285" y="0"/>
                  </a:cubicBezTo>
                  <a:close/>
                </a:path>
              </a:pathLst>
            </a:custGeom>
            <a:solidFill>
              <a:srgbClr val="FFFD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865925" y="2338525"/>
              <a:ext cx="11025" cy="7175"/>
            </a:xfrm>
            <a:custGeom>
              <a:rect b="b" l="l" r="r" t="t"/>
              <a:pathLst>
                <a:path extrusionOk="0" h="287" w="441">
                  <a:moveTo>
                    <a:pt x="426" y="1"/>
                  </a:moveTo>
                  <a:cubicBezTo>
                    <a:pt x="298" y="100"/>
                    <a:pt x="156" y="171"/>
                    <a:pt x="0" y="214"/>
                  </a:cubicBezTo>
                  <a:cubicBezTo>
                    <a:pt x="29" y="257"/>
                    <a:pt x="71" y="271"/>
                    <a:pt x="114" y="285"/>
                  </a:cubicBezTo>
                  <a:lnTo>
                    <a:pt x="199" y="285"/>
                  </a:lnTo>
                  <a:cubicBezTo>
                    <a:pt x="207" y="286"/>
                    <a:pt x="215" y="286"/>
                    <a:pt x="223" y="286"/>
                  </a:cubicBezTo>
                  <a:cubicBezTo>
                    <a:pt x="341" y="286"/>
                    <a:pt x="440" y="192"/>
                    <a:pt x="440" y="72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891825" y="2320800"/>
              <a:ext cx="6775" cy="5700"/>
            </a:xfrm>
            <a:custGeom>
              <a:rect b="b" l="l" r="r" t="t"/>
              <a:pathLst>
                <a:path extrusionOk="0" h="228" w="271">
                  <a:moveTo>
                    <a:pt x="129" y="0"/>
                  </a:moveTo>
                  <a:cubicBezTo>
                    <a:pt x="1" y="14"/>
                    <a:pt x="1" y="213"/>
                    <a:pt x="129" y="227"/>
                  </a:cubicBezTo>
                  <a:cubicBezTo>
                    <a:pt x="270" y="213"/>
                    <a:pt x="270" y="14"/>
                    <a:pt x="129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960700" y="2257250"/>
              <a:ext cx="7125" cy="3925"/>
            </a:xfrm>
            <a:custGeom>
              <a:rect b="b" l="l" r="r" t="t"/>
              <a:pathLst>
                <a:path extrusionOk="0" h="157" w="285">
                  <a:moveTo>
                    <a:pt x="114" y="1"/>
                  </a:moveTo>
                  <a:cubicBezTo>
                    <a:pt x="0" y="1"/>
                    <a:pt x="0" y="157"/>
                    <a:pt x="114" y="157"/>
                  </a:cubicBezTo>
                  <a:lnTo>
                    <a:pt x="185" y="157"/>
                  </a:lnTo>
                  <a:cubicBezTo>
                    <a:pt x="284" y="157"/>
                    <a:pt x="284" y="1"/>
                    <a:pt x="185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961400" y="2283175"/>
              <a:ext cx="12100" cy="8900"/>
            </a:xfrm>
            <a:custGeom>
              <a:rect b="b" l="l" r="r" t="t"/>
              <a:pathLst>
                <a:path extrusionOk="0" h="356" w="484">
                  <a:moveTo>
                    <a:pt x="242" y="0"/>
                  </a:moveTo>
                  <a:cubicBezTo>
                    <a:pt x="1" y="0"/>
                    <a:pt x="1" y="355"/>
                    <a:pt x="242" y="355"/>
                  </a:cubicBezTo>
                  <a:cubicBezTo>
                    <a:pt x="483" y="355"/>
                    <a:pt x="483" y="0"/>
                    <a:pt x="242" y="0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950050" y="2270750"/>
              <a:ext cx="2850" cy="3575"/>
            </a:xfrm>
            <a:custGeom>
              <a:rect b="b" l="l" r="r" t="t"/>
              <a:pathLst>
                <a:path extrusionOk="0" h="143" w="114">
                  <a:moveTo>
                    <a:pt x="71" y="0"/>
                  </a:moveTo>
                  <a:lnTo>
                    <a:pt x="71" y="0"/>
                  </a:lnTo>
                  <a:cubicBezTo>
                    <a:pt x="0" y="29"/>
                    <a:pt x="14" y="128"/>
                    <a:pt x="85" y="142"/>
                  </a:cubicBezTo>
                  <a:lnTo>
                    <a:pt x="114" y="142"/>
                  </a:lnTo>
                  <a:cubicBezTo>
                    <a:pt x="100" y="85"/>
                    <a:pt x="85" y="43"/>
                    <a:pt x="71" y="0"/>
                  </a:cubicBezTo>
                  <a:close/>
                </a:path>
              </a:pathLst>
            </a:custGeom>
            <a:solidFill>
              <a:srgbClr val="FFFD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951825" y="2270025"/>
              <a:ext cx="4625" cy="3925"/>
            </a:xfrm>
            <a:custGeom>
              <a:rect b="b" l="l" r="r" t="t"/>
              <a:pathLst>
                <a:path extrusionOk="0" h="157" w="185">
                  <a:moveTo>
                    <a:pt x="100" y="1"/>
                  </a:moveTo>
                  <a:lnTo>
                    <a:pt x="100" y="29"/>
                  </a:lnTo>
                  <a:lnTo>
                    <a:pt x="0" y="29"/>
                  </a:lnTo>
                  <a:cubicBezTo>
                    <a:pt x="14" y="72"/>
                    <a:pt x="29" y="114"/>
                    <a:pt x="43" y="157"/>
                  </a:cubicBezTo>
                  <a:lnTo>
                    <a:pt x="100" y="157"/>
                  </a:lnTo>
                  <a:cubicBezTo>
                    <a:pt x="185" y="143"/>
                    <a:pt x="185" y="15"/>
                    <a:pt x="100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955000" y="2314400"/>
              <a:ext cx="2175" cy="3225"/>
            </a:xfrm>
            <a:custGeom>
              <a:rect b="b" l="l" r="r" t="t"/>
              <a:pathLst>
                <a:path extrusionOk="0" h="129" w="87">
                  <a:moveTo>
                    <a:pt x="86" y="1"/>
                  </a:moveTo>
                  <a:lnTo>
                    <a:pt x="86" y="1"/>
                  </a:lnTo>
                  <a:cubicBezTo>
                    <a:pt x="72" y="43"/>
                    <a:pt x="44" y="86"/>
                    <a:pt x="1" y="128"/>
                  </a:cubicBezTo>
                  <a:lnTo>
                    <a:pt x="1" y="128"/>
                  </a:lnTo>
                  <a:cubicBezTo>
                    <a:pt x="44" y="86"/>
                    <a:pt x="72" y="43"/>
                    <a:pt x="86" y="1"/>
                  </a:cubicBezTo>
                  <a:close/>
                </a:path>
              </a:pathLst>
            </a:custGeom>
            <a:solidFill>
              <a:srgbClr val="F372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955000" y="2314400"/>
              <a:ext cx="2175" cy="3225"/>
            </a:xfrm>
            <a:custGeom>
              <a:rect b="b" l="l" r="r" t="t"/>
              <a:pathLst>
                <a:path extrusionOk="0" h="129" w="87">
                  <a:moveTo>
                    <a:pt x="86" y="1"/>
                  </a:moveTo>
                  <a:lnTo>
                    <a:pt x="86" y="1"/>
                  </a:lnTo>
                  <a:cubicBezTo>
                    <a:pt x="44" y="29"/>
                    <a:pt x="15" y="71"/>
                    <a:pt x="1" y="128"/>
                  </a:cubicBezTo>
                  <a:cubicBezTo>
                    <a:pt x="44" y="86"/>
                    <a:pt x="72" y="43"/>
                    <a:pt x="86" y="1"/>
                  </a:cubicBezTo>
                  <a:close/>
                </a:path>
              </a:pathLst>
            </a:custGeom>
            <a:solidFill>
              <a:srgbClr val="FFFD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953300" y="2312625"/>
              <a:ext cx="17000" cy="14250"/>
            </a:xfrm>
            <a:custGeom>
              <a:rect b="b" l="l" r="r" t="t"/>
              <a:pathLst>
                <a:path extrusionOk="0" h="570" w="680">
                  <a:moveTo>
                    <a:pt x="339" y="1"/>
                  </a:moveTo>
                  <a:cubicBezTo>
                    <a:pt x="268" y="1"/>
                    <a:pt x="211" y="29"/>
                    <a:pt x="154" y="72"/>
                  </a:cubicBezTo>
                  <a:cubicBezTo>
                    <a:pt x="140" y="114"/>
                    <a:pt x="112" y="157"/>
                    <a:pt x="69" y="199"/>
                  </a:cubicBezTo>
                  <a:cubicBezTo>
                    <a:pt x="0" y="378"/>
                    <a:pt x="131" y="569"/>
                    <a:pt x="319" y="569"/>
                  </a:cubicBezTo>
                  <a:cubicBezTo>
                    <a:pt x="325" y="569"/>
                    <a:pt x="332" y="569"/>
                    <a:pt x="339" y="568"/>
                  </a:cubicBezTo>
                  <a:cubicBezTo>
                    <a:pt x="679" y="554"/>
                    <a:pt x="679" y="29"/>
                    <a:pt x="339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984825" y="2311200"/>
              <a:ext cx="375" cy="2150"/>
            </a:xfrm>
            <a:custGeom>
              <a:rect b="b" l="l" r="r" t="t"/>
              <a:pathLst>
                <a:path extrusionOk="0" h="86" w="15">
                  <a:moveTo>
                    <a:pt x="1" y="1"/>
                  </a:moveTo>
                  <a:lnTo>
                    <a:pt x="1" y="86"/>
                  </a:lnTo>
                  <a:cubicBezTo>
                    <a:pt x="15" y="58"/>
                    <a:pt x="15" y="29"/>
                    <a:pt x="1" y="1"/>
                  </a:cubicBezTo>
                  <a:close/>
                </a:path>
              </a:pathLst>
            </a:custGeom>
            <a:solidFill>
              <a:srgbClr val="FFFD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970850" y="2306875"/>
              <a:ext cx="14000" cy="11125"/>
            </a:xfrm>
            <a:custGeom>
              <a:rect b="b" l="l" r="r" t="t"/>
              <a:pathLst>
                <a:path extrusionOk="0" h="445" w="560">
                  <a:moveTo>
                    <a:pt x="281" y="1"/>
                  </a:moveTo>
                  <a:cubicBezTo>
                    <a:pt x="0" y="1"/>
                    <a:pt x="4" y="445"/>
                    <a:pt x="292" y="445"/>
                  </a:cubicBezTo>
                  <a:cubicBezTo>
                    <a:pt x="301" y="445"/>
                    <a:pt x="309" y="444"/>
                    <a:pt x="318" y="443"/>
                  </a:cubicBezTo>
                  <a:cubicBezTo>
                    <a:pt x="375" y="443"/>
                    <a:pt x="432" y="415"/>
                    <a:pt x="474" y="387"/>
                  </a:cubicBezTo>
                  <a:lnTo>
                    <a:pt x="517" y="344"/>
                  </a:lnTo>
                  <a:cubicBezTo>
                    <a:pt x="545" y="316"/>
                    <a:pt x="560" y="287"/>
                    <a:pt x="560" y="259"/>
                  </a:cubicBezTo>
                  <a:lnTo>
                    <a:pt x="560" y="174"/>
                  </a:lnTo>
                  <a:cubicBezTo>
                    <a:pt x="560" y="145"/>
                    <a:pt x="545" y="117"/>
                    <a:pt x="517" y="89"/>
                  </a:cubicBezTo>
                  <a:lnTo>
                    <a:pt x="474" y="60"/>
                  </a:lnTo>
                  <a:cubicBezTo>
                    <a:pt x="432" y="18"/>
                    <a:pt x="375" y="3"/>
                    <a:pt x="318" y="3"/>
                  </a:cubicBezTo>
                  <a:cubicBezTo>
                    <a:pt x="305" y="2"/>
                    <a:pt x="293" y="1"/>
                    <a:pt x="281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2027775" y="2314750"/>
              <a:ext cx="8550" cy="9625"/>
            </a:xfrm>
            <a:custGeom>
              <a:rect b="b" l="l" r="r" t="t"/>
              <a:pathLst>
                <a:path extrusionOk="0" h="385" w="342">
                  <a:moveTo>
                    <a:pt x="242" y="1"/>
                  </a:moveTo>
                  <a:cubicBezTo>
                    <a:pt x="199" y="1"/>
                    <a:pt x="143" y="29"/>
                    <a:pt x="128" y="57"/>
                  </a:cubicBezTo>
                  <a:lnTo>
                    <a:pt x="86" y="114"/>
                  </a:lnTo>
                  <a:cubicBezTo>
                    <a:pt x="1" y="228"/>
                    <a:pt x="114" y="384"/>
                    <a:pt x="242" y="384"/>
                  </a:cubicBezTo>
                  <a:cubicBezTo>
                    <a:pt x="285" y="384"/>
                    <a:pt x="313" y="370"/>
                    <a:pt x="341" y="356"/>
                  </a:cubicBezTo>
                  <a:lnTo>
                    <a:pt x="341" y="313"/>
                  </a:lnTo>
                  <a:lnTo>
                    <a:pt x="341" y="43"/>
                  </a:lnTo>
                  <a:cubicBezTo>
                    <a:pt x="327" y="15"/>
                    <a:pt x="285" y="1"/>
                    <a:pt x="242" y="1"/>
                  </a:cubicBezTo>
                  <a:close/>
                </a:path>
              </a:pathLst>
            </a:custGeom>
            <a:solidFill>
              <a:srgbClr val="FFFD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2036300" y="2315825"/>
              <a:ext cx="2500" cy="7825"/>
            </a:xfrm>
            <a:custGeom>
              <a:rect b="b" l="l" r="r" t="t"/>
              <a:pathLst>
                <a:path extrusionOk="0" h="313" w="100">
                  <a:moveTo>
                    <a:pt x="0" y="0"/>
                  </a:moveTo>
                  <a:lnTo>
                    <a:pt x="0" y="270"/>
                  </a:lnTo>
                  <a:lnTo>
                    <a:pt x="0" y="313"/>
                  </a:lnTo>
                  <a:cubicBezTo>
                    <a:pt x="86" y="256"/>
                    <a:pt x="100" y="156"/>
                    <a:pt x="57" y="71"/>
                  </a:cubicBezTo>
                  <a:lnTo>
                    <a:pt x="1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2052275" y="2242700"/>
              <a:ext cx="12450" cy="10325"/>
            </a:xfrm>
            <a:custGeom>
              <a:rect b="b" l="l" r="r" t="t"/>
              <a:pathLst>
                <a:path extrusionOk="0" h="413" w="498">
                  <a:moveTo>
                    <a:pt x="256" y="1"/>
                  </a:moveTo>
                  <a:cubicBezTo>
                    <a:pt x="0" y="15"/>
                    <a:pt x="0" y="384"/>
                    <a:pt x="256" y="412"/>
                  </a:cubicBezTo>
                  <a:cubicBezTo>
                    <a:pt x="497" y="384"/>
                    <a:pt x="497" y="15"/>
                    <a:pt x="256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2045600" y="2264675"/>
              <a:ext cx="10950" cy="8225"/>
            </a:xfrm>
            <a:custGeom>
              <a:rect b="b" l="l" r="r" t="t"/>
              <a:pathLst>
                <a:path extrusionOk="0" h="329" w="438">
                  <a:moveTo>
                    <a:pt x="193" y="1"/>
                  </a:moveTo>
                  <a:cubicBezTo>
                    <a:pt x="75" y="1"/>
                    <a:pt x="1" y="135"/>
                    <a:pt x="68" y="243"/>
                  </a:cubicBezTo>
                  <a:cubicBezTo>
                    <a:pt x="83" y="300"/>
                    <a:pt x="139" y="328"/>
                    <a:pt x="196" y="328"/>
                  </a:cubicBezTo>
                  <a:cubicBezTo>
                    <a:pt x="310" y="328"/>
                    <a:pt x="438" y="229"/>
                    <a:pt x="381" y="101"/>
                  </a:cubicBezTo>
                  <a:cubicBezTo>
                    <a:pt x="352" y="44"/>
                    <a:pt x="281" y="2"/>
                    <a:pt x="210" y="2"/>
                  </a:cubicBezTo>
                  <a:cubicBezTo>
                    <a:pt x="204" y="1"/>
                    <a:pt x="199" y="1"/>
                    <a:pt x="193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2074625" y="2277475"/>
              <a:ext cx="7475" cy="10675"/>
            </a:xfrm>
            <a:custGeom>
              <a:rect b="b" l="l" r="r" t="t"/>
              <a:pathLst>
                <a:path extrusionOk="0" h="427" w="299">
                  <a:moveTo>
                    <a:pt x="72" y="1"/>
                  </a:moveTo>
                  <a:cubicBezTo>
                    <a:pt x="43" y="1"/>
                    <a:pt x="15" y="1"/>
                    <a:pt x="1" y="15"/>
                  </a:cubicBezTo>
                  <a:cubicBezTo>
                    <a:pt x="15" y="143"/>
                    <a:pt x="58" y="271"/>
                    <a:pt x="143" y="370"/>
                  </a:cubicBezTo>
                  <a:lnTo>
                    <a:pt x="157" y="398"/>
                  </a:lnTo>
                  <a:lnTo>
                    <a:pt x="185" y="427"/>
                  </a:lnTo>
                  <a:cubicBezTo>
                    <a:pt x="256" y="370"/>
                    <a:pt x="299" y="285"/>
                    <a:pt x="270" y="200"/>
                  </a:cubicBezTo>
                  <a:lnTo>
                    <a:pt x="256" y="171"/>
                  </a:lnTo>
                  <a:cubicBezTo>
                    <a:pt x="214" y="44"/>
                    <a:pt x="143" y="1"/>
                    <a:pt x="72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2066825" y="2277850"/>
              <a:ext cx="12450" cy="11375"/>
            </a:xfrm>
            <a:custGeom>
              <a:rect b="b" l="l" r="r" t="t"/>
              <a:pathLst>
                <a:path extrusionOk="0" h="455" w="498">
                  <a:moveTo>
                    <a:pt x="313" y="0"/>
                  </a:moveTo>
                  <a:cubicBezTo>
                    <a:pt x="128" y="57"/>
                    <a:pt x="0" y="327"/>
                    <a:pt x="299" y="426"/>
                  </a:cubicBezTo>
                  <a:lnTo>
                    <a:pt x="327" y="440"/>
                  </a:lnTo>
                  <a:cubicBezTo>
                    <a:pt x="341" y="440"/>
                    <a:pt x="355" y="454"/>
                    <a:pt x="384" y="454"/>
                  </a:cubicBezTo>
                  <a:cubicBezTo>
                    <a:pt x="426" y="454"/>
                    <a:pt x="469" y="440"/>
                    <a:pt x="497" y="412"/>
                  </a:cubicBezTo>
                  <a:lnTo>
                    <a:pt x="469" y="383"/>
                  </a:lnTo>
                  <a:lnTo>
                    <a:pt x="455" y="355"/>
                  </a:lnTo>
                  <a:cubicBezTo>
                    <a:pt x="370" y="256"/>
                    <a:pt x="327" y="128"/>
                    <a:pt x="313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2138175" y="2247325"/>
              <a:ext cx="6400" cy="6400"/>
            </a:xfrm>
            <a:custGeom>
              <a:rect b="b" l="l" r="r" t="t"/>
              <a:pathLst>
                <a:path extrusionOk="0" h="256" w="256">
                  <a:moveTo>
                    <a:pt x="71" y="0"/>
                  </a:moveTo>
                  <a:lnTo>
                    <a:pt x="85" y="14"/>
                  </a:lnTo>
                  <a:cubicBezTo>
                    <a:pt x="78" y="12"/>
                    <a:pt x="71" y="11"/>
                    <a:pt x="64" y="11"/>
                  </a:cubicBezTo>
                  <a:cubicBezTo>
                    <a:pt x="21" y="11"/>
                    <a:pt x="0" y="48"/>
                    <a:pt x="0" y="85"/>
                  </a:cubicBezTo>
                  <a:cubicBezTo>
                    <a:pt x="0" y="199"/>
                    <a:pt x="43" y="241"/>
                    <a:pt x="156" y="256"/>
                  </a:cubicBezTo>
                  <a:cubicBezTo>
                    <a:pt x="256" y="256"/>
                    <a:pt x="256" y="85"/>
                    <a:pt x="156" y="71"/>
                  </a:cubicBezTo>
                  <a:lnTo>
                    <a:pt x="156" y="57"/>
                  </a:lnTo>
                  <a:cubicBezTo>
                    <a:pt x="142" y="28"/>
                    <a:pt x="114" y="0"/>
                    <a:pt x="71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2122900" y="2222125"/>
              <a:ext cx="11750" cy="9600"/>
            </a:xfrm>
            <a:custGeom>
              <a:rect b="b" l="l" r="r" t="t"/>
              <a:pathLst>
                <a:path extrusionOk="0" h="384" w="470">
                  <a:moveTo>
                    <a:pt x="228" y="0"/>
                  </a:moveTo>
                  <a:cubicBezTo>
                    <a:pt x="1" y="14"/>
                    <a:pt x="1" y="355"/>
                    <a:pt x="228" y="383"/>
                  </a:cubicBezTo>
                  <a:cubicBezTo>
                    <a:pt x="469" y="355"/>
                    <a:pt x="469" y="14"/>
                    <a:pt x="228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2108700" y="2246600"/>
              <a:ext cx="13175" cy="9250"/>
            </a:xfrm>
            <a:custGeom>
              <a:rect b="b" l="l" r="r" t="t"/>
              <a:pathLst>
                <a:path extrusionOk="0" h="370" w="527">
                  <a:moveTo>
                    <a:pt x="271" y="1"/>
                  </a:moveTo>
                  <a:lnTo>
                    <a:pt x="271" y="15"/>
                  </a:lnTo>
                  <a:lnTo>
                    <a:pt x="214" y="15"/>
                  </a:lnTo>
                  <a:lnTo>
                    <a:pt x="143" y="29"/>
                  </a:lnTo>
                  <a:cubicBezTo>
                    <a:pt x="1" y="100"/>
                    <a:pt x="1" y="285"/>
                    <a:pt x="143" y="356"/>
                  </a:cubicBezTo>
                  <a:lnTo>
                    <a:pt x="214" y="370"/>
                  </a:lnTo>
                  <a:lnTo>
                    <a:pt x="271" y="370"/>
                  </a:lnTo>
                  <a:cubicBezTo>
                    <a:pt x="526" y="370"/>
                    <a:pt x="526" y="1"/>
                    <a:pt x="271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2087575" y="2246250"/>
              <a:ext cx="9975" cy="6950"/>
            </a:xfrm>
            <a:custGeom>
              <a:rect b="b" l="l" r="r" t="t"/>
              <a:pathLst>
                <a:path extrusionOk="0" h="278" w="399">
                  <a:moveTo>
                    <a:pt x="207" y="0"/>
                  </a:moveTo>
                  <a:cubicBezTo>
                    <a:pt x="150" y="0"/>
                    <a:pt x="107" y="29"/>
                    <a:pt x="79" y="71"/>
                  </a:cubicBezTo>
                  <a:cubicBezTo>
                    <a:pt x="79" y="86"/>
                    <a:pt x="65" y="114"/>
                    <a:pt x="51" y="128"/>
                  </a:cubicBezTo>
                  <a:cubicBezTo>
                    <a:pt x="1" y="228"/>
                    <a:pt x="100" y="277"/>
                    <a:pt x="200" y="277"/>
                  </a:cubicBezTo>
                  <a:cubicBezTo>
                    <a:pt x="299" y="277"/>
                    <a:pt x="399" y="228"/>
                    <a:pt x="349" y="128"/>
                  </a:cubicBezTo>
                  <a:lnTo>
                    <a:pt x="320" y="71"/>
                  </a:lnTo>
                  <a:cubicBezTo>
                    <a:pt x="292" y="29"/>
                    <a:pt x="249" y="0"/>
                    <a:pt x="207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2102325" y="2211475"/>
              <a:ext cx="11025" cy="8175"/>
            </a:xfrm>
            <a:custGeom>
              <a:rect b="b" l="l" r="r" t="t"/>
              <a:pathLst>
                <a:path extrusionOk="0" h="327" w="441">
                  <a:moveTo>
                    <a:pt x="213" y="0"/>
                  </a:moveTo>
                  <a:cubicBezTo>
                    <a:pt x="0" y="0"/>
                    <a:pt x="0" y="327"/>
                    <a:pt x="213" y="327"/>
                  </a:cubicBezTo>
                  <a:cubicBezTo>
                    <a:pt x="440" y="327"/>
                    <a:pt x="440" y="0"/>
                    <a:pt x="213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2183950" y="2210050"/>
              <a:ext cx="18500" cy="14925"/>
            </a:xfrm>
            <a:custGeom>
              <a:rect b="b" l="l" r="r" t="t"/>
              <a:pathLst>
                <a:path extrusionOk="0" h="597" w="740">
                  <a:moveTo>
                    <a:pt x="370" y="0"/>
                  </a:moveTo>
                  <a:cubicBezTo>
                    <a:pt x="1" y="29"/>
                    <a:pt x="1" y="568"/>
                    <a:pt x="370" y="597"/>
                  </a:cubicBezTo>
                  <a:cubicBezTo>
                    <a:pt x="739" y="568"/>
                    <a:pt x="739" y="29"/>
                    <a:pt x="370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2172250" y="2241625"/>
              <a:ext cx="15275" cy="12450"/>
            </a:xfrm>
            <a:custGeom>
              <a:rect b="b" l="l" r="r" t="t"/>
              <a:pathLst>
                <a:path extrusionOk="0" h="498" w="611">
                  <a:moveTo>
                    <a:pt x="313" y="1"/>
                  </a:moveTo>
                  <a:cubicBezTo>
                    <a:pt x="0" y="15"/>
                    <a:pt x="0" y="469"/>
                    <a:pt x="313" y="498"/>
                  </a:cubicBezTo>
                  <a:cubicBezTo>
                    <a:pt x="611" y="469"/>
                    <a:pt x="611" y="15"/>
                    <a:pt x="313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2193550" y="2232700"/>
              <a:ext cx="10675" cy="7275"/>
            </a:xfrm>
            <a:custGeom>
              <a:rect b="b" l="l" r="r" t="t"/>
              <a:pathLst>
                <a:path extrusionOk="0" h="291" w="427">
                  <a:moveTo>
                    <a:pt x="235" y="0"/>
                  </a:moveTo>
                  <a:cubicBezTo>
                    <a:pt x="228" y="0"/>
                    <a:pt x="221" y="1"/>
                    <a:pt x="213" y="3"/>
                  </a:cubicBezTo>
                  <a:cubicBezTo>
                    <a:pt x="156" y="3"/>
                    <a:pt x="114" y="31"/>
                    <a:pt x="85" y="74"/>
                  </a:cubicBezTo>
                  <a:lnTo>
                    <a:pt x="57" y="131"/>
                  </a:lnTo>
                  <a:cubicBezTo>
                    <a:pt x="0" y="237"/>
                    <a:pt x="107" y="290"/>
                    <a:pt x="213" y="290"/>
                  </a:cubicBezTo>
                  <a:cubicBezTo>
                    <a:pt x="320" y="290"/>
                    <a:pt x="426" y="237"/>
                    <a:pt x="369" y="131"/>
                  </a:cubicBezTo>
                  <a:lnTo>
                    <a:pt x="341" y="74"/>
                  </a:lnTo>
                  <a:cubicBezTo>
                    <a:pt x="316" y="37"/>
                    <a:pt x="281" y="0"/>
                    <a:pt x="235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2191775" y="2255475"/>
              <a:ext cx="8525" cy="7475"/>
            </a:xfrm>
            <a:custGeom>
              <a:rect b="b" l="l" r="r" t="t"/>
              <a:pathLst>
                <a:path extrusionOk="0" h="299" w="341">
                  <a:moveTo>
                    <a:pt x="227" y="1"/>
                  </a:moveTo>
                  <a:cubicBezTo>
                    <a:pt x="213" y="1"/>
                    <a:pt x="185" y="15"/>
                    <a:pt x="170" y="15"/>
                  </a:cubicBezTo>
                  <a:lnTo>
                    <a:pt x="99" y="43"/>
                  </a:lnTo>
                  <a:cubicBezTo>
                    <a:pt x="0" y="72"/>
                    <a:pt x="0" y="228"/>
                    <a:pt x="99" y="256"/>
                  </a:cubicBezTo>
                  <a:lnTo>
                    <a:pt x="170" y="285"/>
                  </a:lnTo>
                  <a:cubicBezTo>
                    <a:pt x="185" y="285"/>
                    <a:pt x="213" y="285"/>
                    <a:pt x="227" y="299"/>
                  </a:cubicBezTo>
                  <a:cubicBezTo>
                    <a:pt x="298" y="299"/>
                    <a:pt x="341" y="214"/>
                    <a:pt x="341" y="143"/>
                  </a:cubicBezTo>
                  <a:cubicBezTo>
                    <a:pt x="341" y="72"/>
                    <a:pt x="298" y="1"/>
                    <a:pt x="227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2147400" y="2231350"/>
              <a:ext cx="12100" cy="9950"/>
            </a:xfrm>
            <a:custGeom>
              <a:rect b="b" l="l" r="r" t="t"/>
              <a:pathLst>
                <a:path extrusionOk="0" h="398" w="484">
                  <a:moveTo>
                    <a:pt x="242" y="0"/>
                  </a:moveTo>
                  <a:cubicBezTo>
                    <a:pt x="0" y="29"/>
                    <a:pt x="0" y="384"/>
                    <a:pt x="242" y="398"/>
                  </a:cubicBezTo>
                  <a:cubicBezTo>
                    <a:pt x="483" y="384"/>
                    <a:pt x="483" y="29"/>
                    <a:pt x="242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2152375" y="2208275"/>
              <a:ext cx="13500" cy="11025"/>
            </a:xfrm>
            <a:custGeom>
              <a:rect b="b" l="l" r="r" t="t"/>
              <a:pathLst>
                <a:path extrusionOk="0" h="441" w="540">
                  <a:moveTo>
                    <a:pt x="270" y="0"/>
                  </a:moveTo>
                  <a:cubicBezTo>
                    <a:pt x="0" y="14"/>
                    <a:pt x="0" y="412"/>
                    <a:pt x="270" y="440"/>
                  </a:cubicBezTo>
                  <a:cubicBezTo>
                    <a:pt x="540" y="412"/>
                    <a:pt x="540" y="14"/>
                    <a:pt x="270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2101600" y="2294875"/>
              <a:ext cx="6425" cy="4650"/>
            </a:xfrm>
            <a:custGeom>
              <a:rect b="b" l="l" r="r" t="t"/>
              <a:pathLst>
                <a:path extrusionOk="0" h="186" w="257">
                  <a:moveTo>
                    <a:pt x="143" y="1"/>
                  </a:moveTo>
                  <a:lnTo>
                    <a:pt x="72" y="15"/>
                  </a:lnTo>
                  <a:cubicBezTo>
                    <a:pt x="1" y="43"/>
                    <a:pt x="1" y="143"/>
                    <a:pt x="72" y="171"/>
                  </a:cubicBezTo>
                  <a:lnTo>
                    <a:pt x="143" y="185"/>
                  </a:lnTo>
                  <a:lnTo>
                    <a:pt x="171" y="185"/>
                  </a:lnTo>
                  <a:cubicBezTo>
                    <a:pt x="214" y="185"/>
                    <a:pt x="256" y="143"/>
                    <a:pt x="256" y="86"/>
                  </a:cubicBezTo>
                  <a:cubicBezTo>
                    <a:pt x="256" y="43"/>
                    <a:pt x="214" y="1"/>
                    <a:pt x="171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2100900" y="2312975"/>
              <a:ext cx="17425" cy="13875"/>
            </a:xfrm>
            <a:custGeom>
              <a:rect b="b" l="l" r="r" t="t"/>
              <a:pathLst>
                <a:path extrusionOk="0" h="555" w="697">
                  <a:moveTo>
                    <a:pt x="355" y="1"/>
                  </a:moveTo>
                  <a:cubicBezTo>
                    <a:pt x="0" y="29"/>
                    <a:pt x="0" y="526"/>
                    <a:pt x="355" y="554"/>
                  </a:cubicBezTo>
                  <a:cubicBezTo>
                    <a:pt x="696" y="526"/>
                    <a:pt x="696" y="29"/>
                    <a:pt x="355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2124675" y="2296650"/>
              <a:ext cx="6075" cy="5000"/>
            </a:xfrm>
            <a:custGeom>
              <a:rect b="b" l="l" r="r" t="t"/>
              <a:pathLst>
                <a:path extrusionOk="0" h="200" w="243">
                  <a:moveTo>
                    <a:pt x="72" y="1"/>
                  </a:moveTo>
                  <a:cubicBezTo>
                    <a:pt x="15" y="1"/>
                    <a:pt x="1" y="43"/>
                    <a:pt x="1" y="100"/>
                  </a:cubicBezTo>
                  <a:cubicBezTo>
                    <a:pt x="1" y="143"/>
                    <a:pt x="15" y="199"/>
                    <a:pt x="72" y="199"/>
                  </a:cubicBezTo>
                  <a:lnTo>
                    <a:pt x="114" y="199"/>
                  </a:lnTo>
                  <a:lnTo>
                    <a:pt x="185" y="171"/>
                  </a:lnTo>
                  <a:cubicBezTo>
                    <a:pt x="242" y="143"/>
                    <a:pt x="242" y="57"/>
                    <a:pt x="185" y="43"/>
                  </a:cubicBezTo>
                  <a:lnTo>
                    <a:pt x="114" y="15"/>
                  </a:lnTo>
                  <a:cubicBezTo>
                    <a:pt x="107" y="8"/>
                    <a:pt x="100" y="4"/>
                    <a:pt x="93" y="4"/>
                  </a:cubicBezTo>
                  <a:cubicBezTo>
                    <a:pt x="86" y="4"/>
                    <a:pt x="79" y="8"/>
                    <a:pt x="72" y="15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2151650" y="2268975"/>
              <a:ext cx="18475" cy="14575"/>
            </a:xfrm>
            <a:custGeom>
              <a:rect b="b" l="l" r="r" t="t"/>
              <a:pathLst>
                <a:path extrusionOk="0" h="583" w="739">
                  <a:moveTo>
                    <a:pt x="370" y="0"/>
                  </a:moveTo>
                  <a:cubicBezTo>
                    <a:pt x="1" y="29"/>
                    <a:pt x="1" y="554"/>
                    <a:pt x="370" y="582"/>
                  </a:cubicBezTo>
                  <a:cubicBezTo>
                    <a:pt x="739" y="554"/>
                    <a:pt x="739" y="29"/>
                    <a:pt x="370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2143850" y="2290975"/>
              <a:ext cx="11375" cy="8550"/>
            </a:xfrm>
            <a:custGeom>
              <a:rect b="b" l="l" r="r" t="t"/>
              <a:pathLst>
                <a:path extrusionOk="0" h="342" w="455">
                  <a:moveTo>
                    <a:pt x="228" y="0"/>
                  </a:moveTo>
                  <a:cubicBezTo>
                    <a:pt x="0" y="0"/>
                    <a:pt x="0" y="341"/>
                    <a:pt x="228" y="341"/>
                  </a:cubicBezTo>
                  <a:cubicBezTo>
                    <a:pt x="455" y="341"/>
                    <a:pt x="455" y="0"/>
                    <a:pt x="228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2173300" y="2304825"/>
              <a:ext cx="9625" cy="7475"/>
            </a:xfrm>
            <a:custGeom>
              <a:rect b="b" l="l" r="r" t="t"/>
              <a:pathLst>
                <a:path extrusionOk="0" h="299" w="385">
                  <a:moveTo>
                    <a:pt x="185" y="0"/>
                  </a:moveTo>
                  <a:cubicBezTo>
                    <a:pt x="1" y="0"/>
                    <a:pt x="1" y="298"/>
                    <a:pt x="185" y="298"/>
                  </a:cubicBezTo>
                  <a:cubicBezTo>
                    <a:pt x="384" y="298"/>
                    <a:pt x="384" y="0"/>
                    <a:pt x="185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2163375" y="2325400"/>
              <a:ext cx="14225" cy="11750"/>
            </a:xfrm>
            <a:custGeom>
              <a:rect b="b" l="l" r="r" t="t"/>
              <a:pathLst>
                <a:path extrusionOk="0" h="470" w="569">
                  <a:moveTo>
                    <a:pt x="284" y="1"/>
                  </a:moveTo>
                  <a:cubicBezTo>
                    <a:pt x="0" y="29"/>
                    <a:pt x="0" y="441"/>
                    <a:pt x="284" y="469"/>
                  </a:cubicBezTo>
                  <a:cubicBezTo>
                    <a:pt x="568" y="441"/>
                    <a:pt x="568" y="29"/>
                    <a:pt x="284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2184300" y="2313700"/>
              <a:ext cx="17775" cy="12075"/>
            </a:xfrm>
            <a:custGeom>
              <a:rect b="b" l="l" r="r" t="t"/>
              <a:pathLst>
                <a:path extrusionOk="0" h="483" w="711">
                  <a:moveTo>
                    <a:pt x="356" y="0"/>
                  </a:moveTo>
                  <a:cubicBezTo>
                    <a:pt x="313" y="0"/>
                    <a:pt x="271" y="14"/>
                    <a:pt x="228" y="43"/>
                  </a:cubicBezTo>
                  <a:lnTo>
                    <a:pt x="185" y="71"/>
                  </a:lnTo>
                  <a:cubicBezTo>
                    <a:pt x="1" y="213"/>
                    <a:pt x="171" y="483"/>
                    <a:pt x="356" y="483"/>
                  </a:cubicBezTo>
                  <a:cubicBezTo>
                    <a:pt x="555" y="483"/>
                    <a:pt x="711" y="213"/>
                    <a:pt x="540" y="71"/>
                  </a:cubicBezTo>
                  <a:lnTo>
                    <a:pt x="498" y="43"/>
                  </a:lnTo>
                  <a:cubicBezTo>
                    <a:pt x="455" y="14"/>
                    <a:pt x="413" y="0"/>
                    <a:pt x="370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2206675" y="2295600"/>
              <a:ext cx="3925" cy="1425"/>
            </a:xfrm>
            <a:custGeom>
              <a:rect b="b" l="l" r="r" t="t"/>
              <a:pathLst>
                <a:path extrusionOk="0" h="57" w="157">
                  <a:moveTo>
                    <a:pt x="0" y="0"/>
                  </a:moveTo>
                  <a:lnTo>
                    <a:pt x="0" y="0"/>
                  </a:lnTo>
                  <a:cubicBezTo>
                    <a:pt x="57" y="14"/>
                    <a:pt x="114" y="43"/>
                    <a:pt x="157" y="57"/>
                  </a:cubicBezTo>
                  <a:cubicBezTo>
                    <a:pt x="114" y="28"/>
                    <a:pt x="57" y="14"/>
                    <a:pt x="0" y="0"/>
                  </a:cubicBezTo>
                  <a:close/>
                </a:path>
              </a:pathLst>
            </a:custGeom>
            <a:solidFill>
              <a:srgbClr val="F372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2205250" y="2295600"/>
              <a:ext cx="5700" cy="3925"/>
            </a:xfrm>
            <a:custGeom>
              <a:rect b="b" l="l" r="r" t="t"/>
              <a:pathLst>
                <a:path extrusionOk="0" h="157" w="228">
                  <a:moveTo>
                    <a:pt x="57" y="0"/>
                  </a:moveTo>
                  <a:lnTo>
                    <a:pt x="57" y="0"/>
                  </a:lnTo>
                  <a:cubicBezTo>
                    <a:pt x="1" y="57"/>
                    <a:pt x="43" y="156"/>
                    <a:pt x="128" y="156"/>
                  </a:cubicBezTo>
                  <a:cubicBezTo>
                    <a:pt x="185" y="156"/>
                    <a:pt x="228" y="114"/>
                    <a:pt x="214" y="57"/>
                  </a:cubicBezTo>
                  <a:cubicBezTo>
                    <a:pt x="171" y="28"/>
                    <a:pt x="114" y="14"/>
                    <a:pt x="57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2206675" y="2294875"/>
              <a:ext cx="3925" cy="2150"/>
            </a:xfrm>
            <a:custGeom>
              <a:rect b="b" l="l" r="r" t="t"/>
              <a:pathLst>
                <a:path extrusionOk="0" h="86" w="157">
                  <a:moveTo>
                    <a:pt x="71" y="1"/>
                  </a:moveTo>
                  <a:cubicBezTo>
                    <a:pt x="43" y="1"/>
                    <a:pt x="15" y="1"/>
                    <a:pt x="0" y="29"/>
                  </a:cubicBezTo>
                  <a:cubicBezTo>
                    <a:pt x="57" y="43"/>
                    <a:pt x="114" y="72"/>
                    <a:pt x="157" y="86"/>
                  </a:cubicBezTo>
                  <a:cubicBezTo>
                    <a:pt x="157" y="29"/>
                    <a:pt x="114" y="1"/>
                    <a:pt x="71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2224775" y="2271450"/>
              <a:ext cx="12800" cy="9600"/>
            </a:xfrm>
            <a:custGeom>
              <a:rect b="b" l="l" r="r" t="t"/>
              <a:pathLst>
                <a:path extrusionOk="0" h="384" w="512">
                  <a:moveTo>
                    <a:pt x="256" y="1"/>
                  </a:moveTo>
                  <a:cubicBezTo>
                    <a:pt x="1" y="1"/>
                    <a:pt x="1" y="384"/>
                    <a:pt x="256" y="384"/>
                  </a:cubicBezTo>
                  <a:cubicBezTo>
                    <a:pt x="512" y="384"/>
                    <a:pt x="512" y="1"/>
                    <a:pt x="256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2225125" y="2292050"/>
              <a:ext cx="12100" cy="9950"/>
            </a:xfrm>
            <a:custGeom>
              <a:rect b="b" l="l" r="r" t="t"/>
              <a:pathLst>
                <a:path extrusionOk="0" h="398" w="484">
                  <a:moveTo>
                    <a:pt x="242" y="0"/>
                  </a:moveTo>
                  <a:cubicBezTo>
                    <a:pt x="1" y="28"/>
                    <a:pt x="1" y="383"/>
                    <a:pt x="242" y="398"/>
                  </a:cubicBezTo>
                  <a:cubicBezTo>
                    <a:pt x="483" y="383"/>
                    <a:pt x="483" y="28"/>
                    <a:pt x="242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234725" y="2253700"/>
              <a:ext cx="11725" cy="9600"/>
            </a:xfrm>
            <a:custGeom>
              <a:rect b="b" l="l" r="r" t="t"/>
              <a:pathLst>
                <a:path extrusionOk="0" h="384" w="469">
                  <a:moveTo>
                    <a:pt x="227" y="1"/>
                  </a:moveTo>
                  <a:cubicBezTo>
                    <a:pt x="170" y="1"/>
                    <a:pt x="114" y="43"/>
                    <a:pt x="85" y="100"/>
                  </a:cubicBezTo>
                  <a:lnTo>
                    <a:pt x="57" y="171"/>
                  </a:lnTo>
                  <a:cubicBezTo>
                    <a:pt x="0" y="313"/>
                    <a:pt x="114" y="384"/>
                    <a:pt x="241" y="384"/>
                  </a:cubicBezTo>
                  <a:cubicBezTo>
                    <a:pt x="355" y="384"/>
                    <a:pt x="469" y="313"/>
                    <a:pt x="412" y="171"/>
                  </a:cubicBezTo>
                  <a:lnTo>
                    <a:pt x="383" y="100"/>
                  </a:lnTo>
                  <a:cubicBezTo>
                    <a:pt x="355" y="43"/>
                    <a:pt x="298" y="1"/>
                    <a:pt x="241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261050" y="2242675"/>
              <a:ext cx="8750" cy="7600"/>
            </a:xfrm>
            <a:custGeom>
              <a:rect b="b" l="l" r="r" t="t"/>
              <a:pathLst>
                <a:path extrusionOk="0" h="304" w="350">
                  <a:moveTo>
                    <a:pt x="153" y="0"/>
                  </a:moveTo>
                  <a:cubicBezTo>
                    <a:pt x="62" y="0"/>
                    <a:pt x="1" y="119"/>
                    <a:pt x="54" y="200"/>
                  </a:cubicBezTo>
                  <a:lnTo>
                    <a:pt x="83" y="257"/>
                  </a:lnTo>
                  <a:cubicBezTo>
                    <a:pt x="94" y="280"/>
                    <a:pt x="125" y="303"/>
                    <a:pt x="151" y="303"/>
                  </a:cubicBezTo>
                  <a:cubicBezTo>
                    <a:pt x="157" y="303"/>
                    <a:pt x="163" y="302"/>
                    <a:pt x="168" y="300"/>
                  </a:cubicBezTo>
                  <a:cubicBezTo>
                    <a:pt x="176" y="302"/>
                    <a:pt x="183" y="303"/>
                    <a:pt x="190" y="303"/>
                  </a:cubicBezTo>
                  <a:cubicBezTo>
                    <a:pt x="221" y="303"/>
                    <a:pt x="244" y="280"/>
                    <a:pt x="267" y="257"/>
                  </a:cubicBezTo>
                  <a:cubicBezTo>
                    <a:pt x="267" y="243"/>
                    <a:pt x="282" y="214"/>
                    <a:pt x="296" y="200"/>
                  </a:cubicBezTo>
                  <a:cubicBezTo>
                    <a:pt x="350" y="119"/>
                    <a:pt x="289" y="0"/>
                    <a:pt x="185" y="0"/>
                  </a:cubicBezTo>
                  <a:cubicBezTo>
                    <a:pt x="180" y="0"/>
                    <a:pt x="174" y="1"/>
                    <a:pt x="168" y="2"/>
                  </a:cubicBezTo>
                  <a:cubicBezTo>
                    <a:pt x="163" y="1"/>
                    <a:pt x="158" y="0"/>
                    <a:pt x="153" y="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2228675" y="2234525"/>
              <a:ext cx="16000" cy="11050"/>
            </a:xfrm>
            <a:custGeom>
              <a:rect b="b" l="l" r="r" t="t"/>
              <a:pathLst>
                <a:path extrusionOk="0" h="442" w="640">
                  <a:moveTo>
                    <a:pt x="327" y="1"/>
                  </a:moveTo>
                  <a:cubicBezTo>
                    <a:pt x="100" y="1"/>
                    <a:pt x="1" y="384"/>
                    <a:pt x="270" y="441"/>
                  </a:cubicBezTo>
                  <a:lnTo>
                    <a:pt x="313" y="441"/>
                  </a:lnTo>
                  <a:cubicBezTo>
                    <a:pt x="540" y="441"/>
                    <a:pt x="640" y="157"/>
                    <a:pt x="441" y="29"/>
                  </a:cubicBezTo>
                  <a:cubicBezTo>
                    <a:pt x="412" y="1"/>
                    <a:pt x="370" y="1"/>
                    <a:pt x="327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2253175" y="2279625"/>
              <a:ext cx="5700" cy="8175"/>
            </a:xfrm>
            <a:custGeom>
              <a:rect b="b" l="l" r="r" t="t"/>
              <a:pathLst>
                <a:path extrusionOk="0" h="327" w="228">
                  <a:moveTo>
                    <a:pt x="86" y="0"/>
                  </a:moveTo>
                  <a:cubicBezTo>
                    <a:pt x="57" y="99"/>
                    <a:pt x="29" y="213"/>
                    <a:pt x="0" y="327"/>
                  </a:cubicBezTo>
                  <a:lnTo>
                    <a:pt x="43" y="327"/>
                  </a:lnTo>
                  <a:cubicBezTo>
                    <a:pt x="86" y="327"/>
                    <a:pt x="128" y="312"/>
                    <a:pt x="157" y="284"/>
                  </a:cubicBezTo>
                  <a:lnTo>
                    <a:pt x="185" y="241"/>
                  </a:lnTo>
                  <a:cubicBezTo>
                    <a:pt x="228" y="199"/>
                    <a:pt x="228" y="128"/>
                    <a:pt x="185" y="85"/>
                  </a:cubicBezTo>
                  <a:lnTo>
                    <a:pt x="157" y="43"/>
                  </a:lnTo>
                  <a:cubicBezTo>
                    <a:pt x="128" y="28"/>
                    <a:pt x="114" y="14"/>
                    <a:pt x="86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2248200" y="2279625"/>
              <a:ext cx="7125" cy="8525"/>
            </a:xfrm>
            <a:custGeom>
              <a:rect b="b" l="l" r="r" t="t"/>
              <a:pathLst>
                <a:path extrusionOk="0" h="341" w="285">
                  <a:moveTo>
                    <a:pt x="242" y="0"/>
                  </a:moveTo>
                  <a:cubicBezTo>
                    <a:pt x="29" y="0"/>
                    <a:pt x="1" y="298"/>
                    <a:pt x="199" y="341"/>
                  </a:cubicBezTo>
                  <a:cubicBezTo>
                    <a:pt x="228" y="213"/>
                    <a:pt x="256" y="114"/>
                    <a:pt x="285" y="14"/>
                  </a:cubicBezTo>
                  <a:cubicBezTo>
                    <a:pt x="277" y="7"/>
                    <a:pt x="270" y="4"/>
                    <a:pt x="263" y="4"/>
                  </a:cubicBezTo>
                  <a:cubicBezTo>
                    <a:pt x="256" y="4"/>
                    <a:pt x="249" y="7"/>
                    <a:pt x="242" y="14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2274825" y="2281025"/>
              <a:ext cx="7475" cy="5725"/>
            </a:xfrm>
            <a:custGeom>
              <a:rect b="b" l="l" r="r" t="t"/>
              <a:pathLst>
                <a:path extrusionOk="0" h="229" w="299">
                  <a:moveTo>
                    <a:pt x="157" y="1"/>
                  </a:moveTo>
                  <a:cubicBezTo>
                    <a:pt x="0" y="1"/>
                    <a:pt x="0" y="228"/>
                    <a:pt x="157" y="228"/>
                  </a:cubicBezTo>
                  <a:cubicBezTo>
                    <a:pt x="299" y="228"/>
                    <a:pt x="299" y="1"/>
                    <a:pt x="157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2263825" y="2303750"/>
              <a:ext cx="6400" cy="5700"/>
            </a:xfrm>
            <a:custGeom>
              <a:rect b="b" l="l" r="r" t="t"/>
              <a:pathLst>
                <a:path extrusionOk="0" h="228" w="256">
                  <a:moveTo>
                    <a:pt x="128" y="1"/>
                  </a:moveTo>
                  <a:cubicBezTo>
                    <a:pt x="0" y="15"/>
                    <a:pt x="0" y="214"/>
                    <a:pt x="128" y="228"/>
                  </a:cubicBezTo>
                  <a:cubicBezTo>
                    <a:pt x="256" y="214"/>
                    <a:pt x="256" y="15"/>
                    <a:pt x="128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2093450" y="2317600"/>
              <a:ext cx="6050" cy="4625"/>
            </a:xfrm>
            <a:custGeom>
              <a:rect b="b" l="l" r="r" t="t"/>
              <a:pathLst>
                <a:path extrusionOk="0" h="185" w="242">
                  <a:moveTo>
                    <a:pt x="114" y="0"/>
                  </a:moveTo>
                  <a:cubicBezTo>
                    <a:pt x="0" y="0"/>
                    <a:pt x="0" y="185"/>
                    <a:pt x="114" y="185"/>
                  </a:cubicBezTo>
                  <a:cubicBezTo>
                    <a:pt x="242" y="185"/>
                    <a:pt x="242" y="0"/>
                    <a:pt x="114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2110125" y="2337425"/>
              <a:ext cx="15650" cy="14325"/>
            </a:xfrm>
            <a:custGeom>
              <a:rect b="b" l="l" r="r" t="t"/>
              <a:pathLst>
                <a:path extrusionOk="0" h="573" w="626">
                  <a:moveTo>
                    <a:pt x="398" y="1"/>
                  </a:moveTo>
                  <a:cubicBezTo>
                    <a:pt x="389" y="1"/>
                    <a:pt x="379" y="1"/>
                    <a:pt x="370" y="2"/>
                  </a:cubicBezTo>
                  <a:cubicBezTo>
                    <a:pt x="1" y="31"/>
                    <a:pt x="1" y="542"/>
                    <a:pt x="370" y="570"/>
                  </a:cubicBezTo>
                  <a:cubicBezTo>
                    <a:pt x="380" y="572"/>
                    <a:pt x="390" y="572"/>
                    <a:pt x="400" y="572"/>
                  </a:cubicBezTo>
                  <a:cubicBezTo>
                    <a:pt x="489" y="572"/>
                    <a:pt x="573" y="518"/>
                    <a:pt x="611" y="428"/>
                  </a:cubicBezTo>
                  <a:cubicBezTo>
                    <a:pt x="611" y="343"/>
                    <a:pt x="611" y="258"/>
                    <a:pt x="625" y="173"/>
                  </a:cubicBezTo>
                  <a:cubicBezTo>
                    <a:pt x="586" y="69"/>
                    <a:pt x="500" y="1"/>
                    <a:pt x="398" y="1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2125400" y="2341725"/>
              <a:ext cx="1075" cy="6425"/>
            </a:xfrm>
            <a:custGeom>
              <a:rect b="b" l="l" r="r" t="t"/>
              <a:pathLst>
                <a:path extrusionOk="0" h="257" w="43">
                  <a:moveTo>
                    <a:pt x="14" y="1"/>
                  </a:moveTo>
                  <a:cubicBezTo>
                    <a:pt x="14" y="86"/>
                    <a:pt x="0" y="171"/>
                    <a:pt x="0" y="256"/>
                  </a:cubicBezTo>
                  <a:cubicBezTo>
                    <a:pt x="43" y="185"/>
                    <a:pt x="43" y="86"/>
                    <a:pt x="14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983400" y="2331075"/>
              <a:ext cx="5000" cy="8200"/>
            </a:xfrm>
            <a:custGeom>
              <a:rect b="b" l="l" r="r" t="t"/>
              <a:pathLst>
                <a:path extrusionOk="0" h="328" w="200">
                  <a:moveTo>
                    <a:pt x="43" y="1"/>
                  </a:moveTo>
                  <a:lnTo>
                    <a:pt x="43" y="1"/>
                  </a:lnTo>
                  <a:cubicBezTo>
                    <a:pt x="29" y="114"/>
                    <a:pt x="29" y="228"/>
                    <a:pt x="1" y="327"/>
                  </a:cubicBezTo>
                  <a:cubicBezTo>
                    <a:pt x="171" y="299"/>
                    <a:pt x="200" y="72"/>
                    <a:pt x="43" y="1"/>
                  </a:cubicBezTo>
                  <a:close/>
                </a:path>
              </a:pathLst>
            </a:custGeom>
            <a:solidFill>
              <a:srgbClr val="FFFD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976675" y="2330725"/>
              <a:ext cx="7825" cy="8900"/>
            </a:xfrm>
            <a:custGeom>
              <a:rect b="b" l="l" r="r" t="t"/>
              <a:pathLst>
                <a:path extrusionOk="0" h="356" w="313">
                  <a:moveTo>
                    <a:pt x="227" y="1"/>
                  </a:moveTo>
                  <a:cubicBezTo>
                    <a:pt x="0" y="1"/>
                    <a:pt x="0" y="356"/>
                    <a:pt x="227" y="356"/>
                  </a:cubicBezTo>
                  <a:lnTo>
                    <a:pt x="270" y="356"/>
                  </a:lnTo>
                  <a:cubicBezTo>
                    <a:pt x="298" y="228"/>
                    <a:pt x="298" y="128"/>
                    <a:pt x="312" y="15"/>
                  </a:cubicBezTo>
                  <a:cubicBezTo>
                    <a:pt x="284" y="1"/>
                    <a:pt x="256" y="1"/>
                    <a:pt x="227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865925" y="2233825"/>
              <a:ext cx="20600" cy="16700"/>
            </a:xfrm>
            <a:custGeom>
              <a:rect b="b" l="l" r="r" t="t"/>
              <a:pathLst>
                <a:path extrusionOk="0" h="668" w="824">
                  <a:moveTo>
                    <a:pt x="412" y="1"/>
                  </a:moveTo>
                  <a:cubicBezTo>
                    <a:pt x="0" y="29"/>
                    <a:pt x="0" y="639"/>
                    <a:pt x="412" y="668"/>
                  </a:cubicBezTo>
                  <a:cubicBezTo>
                    <a:pt x="824" y="639"/>
                    <a:pt x="824" y="29"/>
                    <a:pt x="412" y="1"/>
                  </a:cubicBezTo>
                  <a:close/>
                </a:path>
              </a:pathLst>
            </a:custGeom>
            <a:solidFill>
              <a:srgbClr val="FFE1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213775" y="2314050"/>
              <a:ext cx="25" cy="1075"/>
            </a:xfrm>
            <a:custGeom>
              <a:rect b="b" l="l" r="r" t="t"/>
              <a:pathLst>
                <a:path extrusionOk="0" h="43" w="1">
                  <a:moveTo>
                    <a:pt x="0" y="0"/>
                  </a:moveTo>
                  <a:cubicBezTo>
                    <a:pt x="0" y="15"/>
                    <a:pt x="0" y="29"/>
                    <a:pt x="0" y="43"/>
                  </a:cubicBezTo>
                  <a:cubicBezTo>
                    <a:pt x="0" y="29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F0C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2213425" y="2310100"/>
              <a:ext cx="12800" cy="12125"/>
            </a:xfrm>
            <a:custGeom>
              <a:rect b="b" l="l" r="r" t="t"/>
              <a:pathLst>
                <a:path extrusionOk="0" h="485" w="512">
                  <a:moveTo>
                    <a:pt x="245" y="1"/>
                  </a:moveTo>
                  <a:cubicBezTo>
                    <a:pt x="128" y="1"/>
                    <a:pt x="28" y="95"/>
                    <a:pt x="14" y="201"/>
                  </a:cubicBezTo>
                  <a:cubicBezTo>
                    <a:pt x="0" y="243"/>
                    <a:pt x="0" y="272"/>
                    <a:pt x="14" y="300"/>
                  </a:cubicBezTo>
                  <a:cubicBezTo>
                    <a:pt x="43" y="414"/>
                    <a:pt x="128" y="485"/>
                    <a:pt x="242" y="485"/>
                  </a:cubicBezTo>
                  <a:cubicBezTo>
                    <a:pt x="398" y="485"/>
                    <a:pt x="511" y="357"/>
                    <a:pt x="483" y="201"/>
                  </a:cubicBezTo>
                  <a:cubicBezTo>
                    <a:pt x="469" y="87"/>
                    <a:pt x="369" y="16"/>
                    <a:pt x="256" y="16"/>
                  </a:cubicBezTo>
                  <a:lnTo>
                    <a:pt x="270" y="2"/>
                  </a:lnTo>
                  <a:cubicBezTo>
                    <a:pt x="262" y="1"/>
                    <a:pt x="254" y="1"/>
                    <a:pt x="245" y="1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015450" y="3435325"/>
              <a:ext cx="518250" cy="144150"/>
            </a:xfrm>
            <a:custGeom>
              <a:rect b="b" l="l" r="r" t="t"/>
              <a:pathLst>
                <a:path extrusionOk="0" h="5766" w="20730">
                  <a:moveTo>
                    <a:pt x="1" y="1"/>
                  </a:moveTo>
                  <a:cubicBezTo>
                    <a:pt x="895" y="2940"/>
                    <a:pt x="4984" y="5765"/>
                    <a:pt x="10635" y="5765"/>
                  </a:cubicBezTo>
                  <a:cubicBezTo>
                    <a:pt x="11799" y="5751"/>
                    <a:pt x="12964" y="5638"/>
                    <a:pt x="14114" y="5410"/>
                  </a:cubicBezTo>
                  <a:cubicBezTo>
                    <a:pt x="17578" y="4743"/>
                    <a:pt x="19580" y="3494"/>
                    <a:pt x="20730" y="2145"/>
                  </a:cubicBezTo>
                  <a:cubicBezTo>
                    <a:pt x="20687" y="1463"/>
                    <a:pt x="20631" y="739"/>
                    <a:pt x="20588" y="1"/>
                  </a:cubicBezTo>
                  <a:lnTo>
                    <a:pt x="19324" y="1"/>
                  </a:lnTo>
                  <a:cubicBezTo>
                    <a:pt x="18543" y="1421"/>
                    <a:pt x="16712" y="3068"/>
                    <a:pt x="12694" y="3494"/>
                  </a:cubicBezTo>
                  <a:cubicBezTo>
                    <a:pt x="12012" y="3565"/>
                    <a:pt x="11317" y="3593"/>
                    <a:pt x="10635" y="3607"/>
                  </a:cubicBezTo>
                  <a:cubicBezTo>
                    <a:pt x="6049" y="3607"/>
                    <a:pt x="3508" y="1804"/>
                    <a:pt x="2187" y="242"/>
                  </a:cubicBezTo>
                  <a:cubicBezTo>
                    <a:pt x="2130" y="171"/>
                    <a:pt x="2074" y="86"/>
                    <a:pt x="2031" y="1"/>
                  </a:cubicBezTo>
                  <a:close/>
                </a:path>
              </a:pathLst>
            </a:custGeom>
            <a:solidFill>
              <a:srgbClr val="B883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010125" y="2967875"/>
              <a:ext cx="520025" cy="468200"/>
            </a:xfrm>
            <a:custGeom>
              <a:rect b="b" l="l" r="r" t="t"/>
              <a:pathLst>
                <a:path extrusionOk="0" h="18728" w="20801">
                  <a:moveTo>
                    <a:pt x="18941" y="185"/>
                  </a:moveTo>
                  <a:lnTo>
                    <a:pt x="18657" y="213"/>
                  </a:lnTo>
                  <a:cubicBezTo>
                    <a:pt x="18700" y="213"/>
                    <a:pt x="18742" y="227"/>
                    <a:pt x="18771" y="227"/>
                  </a:cubicBezTo>
                  <a:cubicBezTo>
                    <a:pt x="18842" y="227"/>
                    <a:pt x="18898" y="213"/>
                    <a:pt x="18941" y="185"/>
                  </a:cubicBezTo>
                  <a:close/>
                  <a:moveTo>
                    <a:pt x="14838" y="1065"/>
                  </a:moveTo>
                  <a:lnTo>
                    <a:pt x="14241" y="1093"/>
                  </a:lnTo>
                  <a:lnTo>
                    <a:pt x="14128" y="1150"/>
                  </a:lnTo>
                  <a:cubicBezTo>
                    <a:pt x="14043" y="1179"/>
                    <a:pt x="13972" y="1235"/>
                    <a:pt x="13901" y="1292"/>
                  </a:cubicBezTo>
                  <a:cubicBezTo>
                    <a:pt x="13915" y="1406"/>
                    <a:pt x="14014" y="1491"/>
                    <a:pt x="14142" y="1491"/>
                  </a:cubicBezTo>
                  <a:lnTo>
                    <a:pt x="14156" y="1491"/>
                  </a:lnTo>
                  <a:cubicBezTo>
                    <a:pt x="14426" y="1477"/>
                    <a:pt x="14767" y="1477"/>
                    <a:pt x="15008" y="1321"/>
                  </a:cubicBezTo>
                  <a:cubicBezTo>
                    <a:pt x="14994" y="1221"/>
                    <a:pt x="14923" y="1122"/>
                    <a:pt x="14838" y="1065"/>
                  </a:cubicBezTo>
                  <a:close/>
                  <a:moveTo>
                    <a:pt x="10351" y="1022"/>
                  </a:moveTo>
                  <a:cubicBezTo>
                    <a:pt x="10010" y="1278"/>
                    <a:pt x="9684" y="1548"/>
                    <a:pt x="9371" y="1846"/>
                  </a:cubicBezTo>
                  <a:cubicBezTo>
                    <a:pt x="10351" y="1903"/>
                    <a:pt x="11970" y="1874"/>
                    <a:pt x="12921" y="1988"/>
                  </a:cubicBezTo>
                  <a:cubicBezTo>
                    <a:pt x="12978" y="1690"/>
                    <a:pt x="12964" y="1392"/>
                    <a:pt x="12907" y="1093"/>
                  </a:cubicBezTo>
                  <a:cubicBezTo>
                    <a:pt x="12481" y="1093"/>
                    <a:pt x="12027" y="1079"/>
                    <a:pt x="11530" y="1065"/>
                  </a:cubicBezTo>
                  <a:lnTo>
                    <a:pt x="11473" y="1065"/>
                  </a:lnTo>
                  <a:cubicBezTo>
                    <a:pt x="11075" y="1051"/>
                    <a:pt x="10706" y="1037"/>
                    <a:pt x="10351" y="1022"/>
                  </a:cubicBezTo>
                  <a:close/>
                  <a:moveTo>
                    <a:pt x="18870" y="1874"/>
                  </a:moveTo>
                  <a:cubicBezTo>
                    <a:pt x="18827" y="1874"/>
                    <a:pt x="18785" y="1874"/>
                    <a:pt x="18742" y="1903"/>
                  </a:cubicBezTo>
                  <a:cubicBezTo>
                    <a:pt x="18643" y="1931"/>
                    <a:pt x="18558" y="1974"/>
                    <a:pt x="18487" y="2030"/>
                  </a:cubicBezTo>
                  <a:cubicBezTo>
                    <a:pt x="18458" y="2272"/>
                    <a:pt x="18586" y="2499"/>
                    <a:pt x="18799" y="2584"/>
                  </a:cubicBezTo>
                  <a:cubicBezTo>
                    <a:pt x="18898" y="2343"/>
                    <a:pt x="18984" y="2116"/>
                    <a:pt x="19055" y="1917"/>
                  </a:cubicBezTo>
                  <a:cubicBezTo>
                    <a:pt x="18998" y="1888"/>
                    <a:pt x="18927" y="1874"/>
                    <a:pt x="18870" y="1874"/>
                  </a:cubicBezTo>
                  <a:close/>
                  <a:moveTo>
                    <a:pt x="14479" y="3003"/>
                  </a:moveTo>
                  <a:cubicBezTo>
                    <a:pt x="14424" y="3003"/>
                    <a:pt x="14369" y="3024"/>
                    <a:pt x="14327" y="3067"/>
                  </a:cubicBezTo>
                  <a:cubicBezTo>
                    <a:pt x="14241" y="3038"/>
                    <a:pt x="14142" y="3024"/>
                    <a:pt x="14043" y="3024"/>
                  </a:cubicBezTo>
                  <a:cubicBezTo>
                    <a:pt x="13929" y="3024"/>
                    <a:pt x="13815" y="3053"/>
                    <a:pt x="13716" y="3095"/>
                  </a:cubicBezTo>
                  <a:cubicBezTo>
                    <a:pt x="13730" y="3138"/>
                    <a:pt x="13759" y="3166"/>
                    <a:pt x="13787" y="3195"/>
                  </a:cubicBezTo>
                  <a:cubicBezTo>
                    <a:pt x="13929" y="3280"/>
                    <a:pt x="14085" y="3351"/>
                    <a:pt x="14241" y="3393"/>
                  </a:cubicBezTo>
                  <a:cubicBezTo>
                    <a:pt x="14298" y="3422"/>
                    <a:pt x="14369" y="3436"/>
                    <a:pt x="14440" y="3436"/>
                  </a:cubicBezTo>
                  <a:cubicBezTo>
                    <a:pt x="14454" y="3438"/>
                    <a:pt x="14467" y="3440"/>
                    <a:pt x="14480" y="3440"/>
                  </a:cubicBezTo>
                  <a:cubicBezTo>
                    <a:pt x="14620" y="3440"/>
                    <a:pt x="14735" y="3309"/>
                    <a:pt x="14696" y="3166"/>
                  </a:cubicBezTo>
                  <a:cubicBezTo>
                    <a:pt x="14660" y="3060"/>
                    <a:pt x="14570" y="3003"/>
                    <a:pt x="14479" y="3003"/>
                  </a:cubicBezTo>
                  <a:close/>
                  <a:moveTo>
                    <a:pt x="12921" y="4955"/>
                  </a:moveTo>
                  <a:cubicBezTo>
                    <a:pt x="12964" y="5083"/>
                    <a:pt x="13035" y="5197"/>
                    <a:pt x="13120" y="5282"/>
                  </a:cubicBezTo>
                  <a:cubicBezTo>
                    <a:pt x="13177" y="5353"/>
                    <a:pt x="13262" y="5395"/>
                    <a:pt x="13347" y="5395"/>
                  </a:cubicBezTo>
                  <a:cubicBezTo>
                    <a:pt x="13404" y="5395"/>
                    <a:pt x="13475" y="5381"/>
                    <a:pt x="13532" y="5353"/>
                  </a:cubicBezTo>
                  <a:cubicBezTo>
                    <a:pt x="13517" y="5239"/>
                    <a:pt x="13446" y="5140"/>
                    <a:pt x="13347" y="5097"/>
                  </a:cubicBezTo>
                  <a:cubicBezTo>
                    <a:pt x="13219" y="5026"/>
                    <a:pt x="13077" y="4984"/>
                    <a:pt x="12935" y="4955"/>
                  </a:cubicBezTo>
                  <a:close/>
                  <a:moveTo>
                    <a:pt x="17960" y="5265"/>
                  </a:moveTo>
                  <a:cubicBezTo>
                    <a:pt x="17861" y="5265"/>
                    <a:pt x="17766" y="5305"/>
                    <a:pt x="17692" y="5367"/>
                  </a:cubicBezTo>
                  <a:lnTo>
                    <a:pt x="17692" y="5395"/>
                  </a:lnTo>
                  <a:cubicBezTo>
                    <a:pt x="17677" y="5722"/>
                    <a:pt x="17919" y="5992"/>
                    <a:pt x="18245" y="6020"/>
                  </a:cubicBezTo>
                  <a:lnTo>
                    <a:pt x="18274" y="6020"/>
                  </a:lnTo>
                  <a:cubicBezTo>
                    <a:pt x="18345" y="6006"/>
                    <a:pt x="18401" y="5992"/>
                    <a:pt x="18472" y="5949"/>
                  </a:cubicBezTo>
                  <a:cubicBezTo>
                    <a:pt x="18345" y="5665"/>
                    <a:pt x="18245" y="5424"/>
                    <a:pt x="18174" y="5282"/>
                  </a:cubicBezTo>
                  <a:cubicBezTo>
                    <a:pt x="18146" y="5282"/>
                    <a:pt x="18103" y="5268"/>
                    <a:pt x="18075" y="5268"/>
                  </a:cubicBezTo>
                  <a:lnTo>
                    <a:pt x="18004" y="5268"/>
                  </a:lnTo>
                  <a:cubicBezTo>
                    <a:pt x="17989" y="5266"/>
                    <a:pt x="17975" y="5265"/>
                    <a:pt x="17960" y="5265"/>
                  </a:cubicBezTo>
                  <a:close/>
                  <a:moveTo>
                    <a:pt x="4402" y="5679"/>
                  </a:moveTo>
                  <a:lnTo>
                    <a:pt x="4203" y="6063"/>
                  </a:lnTo>
                  <a:cubicBezTo>
                    <a:pt x="4289" y="6034"/>
                    <a:pt x="4360" y="5977"/>
                    <a:pt x="4431" y="5921"/>
                  </a:cubicBezTo>
                  <a:cubicBezTo>
                    <a:pt x="4445" y="5850"/>
                    <a:pt x="4431" y="5793"/>
                    <a:pt x="4416" y="5736"/>
                  </a:cubicBezTo>
                  <a:cubicBezTo>
                    <a:pt x="4416" y="5722"/>
                    <a:pt x="4416" y="5708"/>
                    <a:pt x="4402" y="5694"/>
                  </a:cubicBezTo>
                  <a:lnTo>
                    <a:pt x="4402" y="5679"/>
                  </a:lnTo>
                  <a:close/>
                  <a:moveTo>
                    <a:pt x="18870" y="6929"/>
                  </a:moveTo>
                  <a:cubicBezTo>
                    <a:pt x="18871" y="6931"/>
                    <a:pt x="18872" y="6933"/>
                    <a:pt x="18873" y="6936"/>
                  </a:cubicBezTo>
                  <a:lnTo>
                    <a:pt x="18873" y="6936"/>
                  </a:lnTo>
                  <a:cubicBezTo>
                    <a:pt x="18877" y="6933"/>
                    <a:pt x="18880" y="6931"/>
                    <a:pt x="18884" y="6929"/>
                  </a:cubicBezTo>
                  <a:close/>
                  <a:moveTo>
                    <a:pt x="3877" y="0"/>
                  </a:moveTo>
                  <a:cubicBezTo>
                    <a:pt x="3749" y="99"/>
                    <a:pt x="3621" y="213"/>
                    <a:pt x="3522" y="341"/>
                  </a:cubicBezTo>
                  <a:cubicBezTo>
                    <a:pt x="2982" y="1860"/>
                    <a:pt x="4473" y="4643"/>
                    <a:pt x="6021" y="6347"/>
                  </a:cubicBezTo>
                  <a:cubicBezTo>
                    <a:pt x="6177" y="6261"/>
                    <a:pt x="6347" y="6219"/>
                    <a:pt x="6532" y="6219"/>
                  </a:cubicBezTo>
                  <a:cubicBezTo>
                    <a:pt x="7213" y="6219"/>
                    <a:pt x="7597" y="7042"/>
                    <a:pt x="8662" y="7213"/>
                  </a:cubicBezTo>
                  <a:cubicBezTo>
                    <a:pt x="8832" y="7241"/>
                    <a:pt x="9002" y="7255"/>
                    <a:pt x="9173" y="7255"/>
                  </a:cubicBezTo>
                  <a:cubicBezTo>
                    <a:pt x="9272" y="7255"/>
                    <a:pt x="9386" y="7255"/>
                    <a:pt x="9485" y="7227"/>
                  </a:cubicBezTo>
                  <a:cubicBezTo>
                    <a:pt x="10465" y="6517"/>
                    <a:pt x="11544" y="5197"/>
                    <a:pt x="12268" y="3876"/>
                  </a:cubicBezTo>
                  <a:cubicBezTo>
                    <a:pt x="12410" y="3592"/>
                    <a:pt x="12523" y="3322"/>
                    <a:pt x="12623" y="3067"/>
                  </a:cubicBezTo>
                  <a:lnTo>
                    <a:pt x="12623" y="3067"/>
                  </a:lnTo>
                  <a:cubicBezTo>
                    <a:pt x="11920" y="3210"/>
                    <a:pt x="11193" y="3282"/>
                    <a:pt x="10476" y="3282"/>
                  </a:cubicBezTo>
                  <a:cubicBezTo>
                    <a:pt x="10410" y="3282"/>
                    <a:pt x="10345" y="3281"/>
                    <a:pt x="10280" y="3280"/>
                  </a:cubicBezTo>
                  <a:cubicBezTo>
                    <a:pt x="9556" y="3280"/>
                    <a:pt x="8846" y="3237"/>
                    <a:pt x="8136" y="3152"/>
                  </a:cubicBezTo>
                  <a:cubicBezTo>
                    <a:pt x="8094" y="3209"/>
                    <a:pt x="8065" y="3251"/>
                    <a:pt x="8065" y="3251"/>
                  </a:cubicBezTo>
                  <a:cubicBezTo>
                    <a:pt x="8065" y="3251"/>
                    <a:pt x="8051" y="3209"/>
                    <a:pt x="8023" y="3152"/>
                  </a:cubicBezTo>
                  <a:cubicBezTo>
                    <a:pt x="5240" y="2797"/>
                    <a:pt x="3905" y="1860"/>
                    <a:pt x="4033" y="1392"/>
                  </a:cubicBezTo>
                  <a:cubicBezTo>
                    <a:pt x="4090" y="1150"/>
                    <a:pt x="4331" y="1065"/>
                    <a:pt x="4686" y="1065"/>
                  </a:cubicBezTo>
                  <a:cubicBezTo>
                    <a:pt x="5282" y="1065"/>
                    <a:pt x="6205" y="1306"/>
                    <a:pt x="7199" y="1519"/>
                  </a:cubicBezTo>
                  <a:cubicBezTo>
                    <a:pt x="7015" y="1207"/>
                    <a:pt x="6802" y="923"/>
                    <a:pt x="6574" y="653"/>
                  </a:cubicBezTo>
                  <a:cubicBezTo>
                    <a:pt x="5652" y="525"/>
                    <a:pt x="4757" y="312"/>
                    <a:pt x="3877" y="0"/>
                  </a:cubicBezTo>
                  <a:close/>
                  <a:moveTo>
                    <a:pt x="16442" y="4089"/>
                  </a:moveTo>
                  <a:lnTo>
                    <a:pt x="16442" y="4103"/>
                  </a:lnTo>
                  <a:cubicBezTo>
                    <a:pt x="16187" y="4103"/>
                    <a:pt x="16016" y="4288"/>
                    <a:pt x="15832" y="4614"/>
                  </a:cubicBezTo>
                  <a:cubicBezTo>
                    <a:pt x="15704" y="4870"/>
                    <a:pt x="15562" y="5154"/>
                    <a:pt x="15377" y="5481"/>
                  </a:cubicBezTo>
                  <a:cubicBezTo>
                    <a:pt x="15164" y="5921"/>
                    <a:pt x="14909" y="6347"/>
                    <a:pt x="14611" y="6758"/>
                  </a:cubicBezTo>
                  <a:cubicBezTo>
                    <a:pt x="14454" y="6943"/>
                    <a:pt x="14284" y="7128"/>
                    <a:pt x="14085" y="7269"/>
                  </a:cubicBezTo>
                  <a:cubicBezTo>
                    <a:pt x="14170" y="7269"/>
                    <a:pt x="14241" y="7284"/>
                    <a:pt x="14327" y="7284"/>
                  </a:cubicBezTo>
                  <a:lnTo>
                    <a:pt x="14454" y="7284"/>
                  </a:lnTo>
                  <a:cubicBezTo>
                    <a:pt x="14880" y="7284"/>
                    <a:pt x="15320" y="7213"/>
                    <a:pt x="15732" y="7085"/>
                  </a:cubicBezTo>
                  <a:lnTo>
                    <a:pt x="15874" y="7042"/>
                  </a:lnTo>
                  <a:cubicBezTo>
                    <a:pt x="16116" y="6815"/>
                    <a:pt x="16314" y="6560"/>
                    <a:pt x="16485" y="6276"/>
                  </a:cubicBezTo>
                  <a:cubicBezTo>
                    <a:pt x="16953" y="5253"/>
                    <a:pt x="16925" y="4203"/>
                    <a:pt x="16598" y="4118"/>
                  </a:cubicBezTo>
                  <a:cubicBezTo>
                    <a:pt x="16556" y="4103"/>
                    <a:pt x="16499" y="4089"/>
                    <a:pt x="16442" y="4089"/>
                  </a:cubicBezTo>
                  <a:close/>
                  <a:moveTo>
                    <a:pt x="5197" y="7340"/>
                  </a:moveTo>
                  <a:cubicBezTo>
                    <a:pt x="5155" y="7383"/>
                    <a:pt x="5112" y="7426"/>
                    <a:pt x="5069" y="7468"/>
                  </a:cubicBezTo>
                  <a:lnTo>
                    <a:pt x="5041" y="7482"/>
                  </a:lnTo>
                  <a:cubicBezTo>
                    <a:pt x="5041" y="7525"/>
                    <a:pt x="5055" y="7568"/>
                    <a:pt x="5069" y="7610"/>
                  </a:cubicBezTo>
                  <a:cubicBezTo>
                    <a:pt x="5112" y="7511"/>
                    <a:pt x="5155" y="7440"/>
                    <a:pt x="5197" y="7340"/>
                  </a:cubicBezTo>
                  <a:close/>
                  <a:moveTo>
                    <a:pt x="18873" y="6936"/>
                  </a:moveTo>
                  <a:lnTo>
                    <a:pt x="18873" y="6936"/>
                  </a:lnTo>
                  <a:cubicBezTo>
                    <a:pt x="18522" y="7161"/>
                    <a:pt x="18171" y="7385"/>
                    <a:pt x="17819" y="7582"/>
                  </a:cubicBezTo>
                  <a:lnTo>
                    <a:pt x="17663" y="7653"/>
                  </a:lnTo>
                  <a:cubicBezTo>
                    <a:pt x="17805" y="7908"/>
                    <a:pt x="17919" y="8164"/>
                    <a:pt x="18018" y="8434"/>
                  </a:cubicBezTo>
                  <a:cubicBezTo>
                    <a:pt x="18231" y="8405"/>
                    <a:pt x="18444" y="8349"/>
                    <a:pt x="18643" y="8292"/>
                  </a:cubicBezTo>
                  <a:cubicBezTo>
                    <a:pt x="18884" y="8221"/>
                    <a:pt x="19126" y="8121"/>
                    <a:pt x="19339" y="8008"/>
                  </a:cubicBezTo>
                  <a:cubicBezTo>
                    <a:pt x="19183" y="7627"/>
                    <a:pt x="19014" y="7261"/>
                    <a:pt x="18873" y="6936"/>
                  </a:cubicBezTo>
                  <a:close/>
                  <a:moveTo>
                    <a:pt x="19509" y="12012"/>
                  </a:moveTo>
                  <a:cubicBezTo>
                    <a:pt x="19466" y="12012"/>
                    <a:pt x="19424" y="12012"/>
                    <a:pt x="19381" y="12040"/>
                  </a:cubicBezTo>
                  <a:cubicBezTo>
                    <a:pt x="19353" y="12324"/>
                    <a:pt x="19452" y="12651"/>
                    <a:pt x="19509" y="12679"/>
                  </a:cubicBezTo>
                  <a:lnTo>
                    <a:pt x="19537" y="12679"/>
                  </a:lnTo>
                  <a:cubicBezTo>
                    <a:pt x="19622" y="12665"/>
                    <a:pt x="19693" y="12608"/>
                    <a:pt x="19750" y="12523"/>
                  </a:cubicBezTo>
                  <a:cubicBezTo>
                    <a:pt x="19821" y="12281"/>
                    <a:pt x="19807" y="12040"/>
                    <a:pt x="19566" y="12012"/>
                  </a:cubicBezTo>
                  <a:close/>
                  <a:moveTo>
                    <a:pt x="2812" y="12509"/>
                  </a:moveTo>
                  <a:cubicBezTo>
                    <a:pt x="2784" y="12509"/>
                    <a:pt x="2741" y="12509"/>
                    <a:pt x="2713" y="12523"/>
                  </a:cubicBezTo>
                  <a:cubicBezTo>
                    <a:pt x="2798" y="12651"/>
                    <a:pt x="2940" y="12750"/>
                    <a:pt x="3096" y="12750"/>
                  </a:cubicBezTo>
                  <a:cubicBezTo>
                    <a:pt x="3110" y="12707"/>
                    <a:pt x="3139" y="12651"/>
                    <a:pt x="3153" y="12594"/>
                  </a:cubicBezTo>
                  <a:cubicBezTo>
                    <a:pt x="3039" y="12551"/>
                    <a:pt x="2926" y="12523"/>
                    <a:pt x="2812" y="12509"/>
                  </a:cubicBezTo>
                  <a:close/>
                  <a:moveTo>
                    <a:pt x="19367" y="12835"/>
                  </a:moveTo>
                  <a:cubicBezTo>
                    <a:pt x="19381" y="12906"/>
                    <a:pt x="19395" y="12963"/>
                    <a:pt x="19424" y="13034"/>
                  </a:cubicBezTo>
                  <a:cubicBezTo>
                    <a:pt x="19466" y="13006"/>
                    <a:pt x="19509" y="12963"/>
                    <a:pt x="19537" y="12920"/>
                  </a:cubicBezTo>
                  <a:cubicBezTo>
                    <a:pt x="19480" y="12878"/>
                    <a:pt x="19424" y="12849"/>
                    <a:pt x="19367" y="12835"/>
                  </a:cubicBezTo>
                  <a:close/>
                  <a:moveTo>
                    <a:pt x="20403" y="13091"/>
                  </a:moveTo>
                  <a:cubicBezTo>
                    <a:pt x="20261" y="13091"/>
                    <a:pt x="20119" y="13133"/>
                    <a:pt x="19992" y="13218"/>
                  </a:cubicBezTo>
                  <a:cubicBezTo>
                    <a:pt x="20119" y="13289"/>
                    <a:pt x="20261" y="13332"/>
                    <a:pt x="20418" y="13332"/>
                  </a:cubicBezTo>
                  <a:lnTo>
                    <a:pt x="20531" y="13332"/>
                  </a:lnTo>
                  <a:lnTo>
                    <a:pt x="20531" y="13105"/>
                  </a:lnTo>
                  <a:cubicBezTo>
                    <a:pt x="20489" y="13105"/>
                    <a:pt x="20446" y="13091"/>
                    <a:pt x="20403" y="13091"/>
                  </a:cubicBezTo>
                  <a:close/>
                  <a:moveTo>
                    <a:pt x="19963" y="14099"/>
                  </a:moveTo>
                  <a:lnTo>
                    <a:pt x="19963" y="14113"/>
                  </a:lnTo>
                  <a:cubicBezTo>
                    <a:pt x="19966" y="14113"/>
                    <a:pt x="19969" y="14114"/>
                    <a:pt x="19972" y="14114"/>
                  </a:cubicBezTo>
                  <a:lnTo>
                    <a:pt x="19972" y="14114"/>
                  </a:lnTo>
                  <a:cubicBezTo>
                    <a:pt x="19969" y="14109"/>
                    <a:pt x="19966" y="14104"/>
                    <a:pt x="19963" y="14099"/>
                  </a:cubicBezTo>
                  <a:close/>
                  <a:moveTo>
                    <a:pt x="19972" y="14114"/>
                  </a:moveTo>
                  <a:cubicBezTo>
                    <a:pt x="20087" y="14308"/>
                    <a:pt x="20280" y="14496"/>
                    <a:pt x="20446" y="14496"/>
                  </a:cubicBezTo>
                  <a:lnTo>
                    <a:pt x="20517" y="14496"/>
                  </a:lnTo>
                  <a:cubicBezTo>
                    <a:pt x="20461" y="14300"/>
                    <a:pt x="20184" y="14146"/>
                    <a:pt x="19972" y="14114"/>
                  </a:cubicBezTo>
                  <a:close/>
                  <a:moveTo>
                    <a:pt x="20645" y="16072"/>
                  </a:moveTo>
                  <a:cubicBezTo>
                    <a:pt x="20645" y="16074"/>
                    <a:pt x="20645" y="16075"/>
                    <a:pt x="20645" y="16077"/>
                  </a:cubicBezTo>
                  <a:lnTo>
                    <a:pt x="20645" y="16077"/>
                  </a:lnTo>
                  <a:cubicBezTo>
                    <a:pt x="20649" y="16075"/>
                    <a:pt x="20654" y="16074"/>
                    <a:pt x="20659" y="16072"/>
                  </a:cubicBezTo>
                  <a:close/>
                  <a:moveTo>
                    <a:pt x="20645" y="16077"/>
                  </a:moveTo>
                  <a:cubicBezTo>
                    <a:pt x="20610" y="16090"/>
                    <a:pt x="20585" y="16101"/>
                    <a:pt x="20560" y="16101"/>
                  </a:cubicBezTo>
                  <a:cubicBezTo>
                    <a:pt x="20389" y="16157"/>
                    <a:pt x="20205" y="16200"/>
                    <a:pt x="20034" y="16228"/>
                  </a:cubicBezTo>
                  <a:cubicBezTo>
                    <a:pt x="20063" y="16498"/>
                    <a:pt x="20091" y="16754"/>
                    <a:pt x="20077" y="17009"/>
                  </a:cubicBezTo>
                  <a:cubicBezTo>
                    <a:pt x="20006" y="17606"/>
                    <a:pt x="19821" y="18188"/>
                    <a:pt x="19537" y="18699"/>
                  </a:cubicBezTo>
                  <a:lnTo>
                    <a:pt x="20801" y="18699"/>
                  </a:lnTo>
                  <a:cubicBezTo>
                    <a:pt x="20744" y="17820"/>
                    <a:pt x="20688" y="16928"/>
                    <a:pt x="20645" y="16077"/>
                  </a:cubicBezTo>
                  <a:close/>
                  <a:moveTo>
                    <a:pt x="1137" y="12835"/>
                  </a:moveTo>
                  <a:cubicBezTo>
                    <a:pt x="1080" y="13006"/>
                    <a:pt x="1023" y="13162"/>
                    <a:pt x="966" y="13318"/>
                  </a:cubicBezTo>
                  <a:cubicBezTo>
                    <a:pt x="384" y="14965"/>
                    <a:pt x="1" y="16541"/>
                    <a:pt x="43" y="17705"/>
                  </a:cubicBezTo>
                  <a:cubicBezTo>
                    <a:pt x="58" y="18046"/>
                    <a:pt x="114" y="18387"/>
                    <a:pt x="228" y="18727"/>
                  </a:cubicBezTo>
                  <a:lnTo>
                    <a:pt x="2258" y="18727"/>
                  </a:lnTo>
                  <a:cubicBezTo>
                    <a:pt x="1918" y="17989"/>
                    <a:pt x="2102" y="16512"/>
                    <a:pt x="2500" y="14837"/>
                  </a:cubicBezTo>
                  <a:cubicBezTo>
                    <a:pt x="1875" y="14312"/>
                    <a:pt x="1406" y="13616"/>
                    <a:pt x="1137" y="12835"/>
                  </a:cubicBezTo>
                  <a:close/>
                </a:path>
              </a:pathLst>
            </a:custGeom>
            <a:solidFill>
              <a:srgbClr val="D188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038525" y="2962550"/>
              <a:ext cx="488075" cy="411400"/>
            </a:xfrm>
            <a:custGeom>
              <a:rect b="b" l="l" r="r" t="t"/>
              <a:pathLst>
                <a:path extrusionOk="0" h="16456" w="19523">
                  <a:moveTo>
                    <a:pt x="1747" y="0"/>
                  </a:moveTo>
                  <a:cubicBezTo>
                    <a:pt x="1719" y="100"/>
                    <a:pt x="1704" y="199"/>
                    <a:pt x="1690" y="298"/>
                  </a:cubicBezTo>
                  <a:lnTo>
                    <a:pt x="1733" y="270"/>
                  </a:lnTo>
                  <a:cubicBezTo>
                    <a:pt x="1804" y="199"/>
                    <a:pt x="1818" y="100"/>
                    <a:pt x="1761" y="29"/>
                  </a:cubicBezTo>
                  <a:lnTo>
                    <a:pt x="1747" y="0"/>
                  </a:lnTo>
                  <a:close/>
                  <a:moveTo>
                    <a:pt x="2599" y="142"/>
                  </a:moveTo>
                  <a:cubicBezTo>
                    <a:pt x="2514" y="270"/>
                    <a:pt x="2443" y="398"/>
                    <a:pt x="2386" y="540"/>
                  </a:cubicBezTo>
                  <a:cubicBezTo>
                    <a:pt x="2485" y="412"/>
                    <a:pt x="2599" y="298"/>
                    <a:pt x="2741" y="199"/>
                  </a:cubicBezTo>
                  <a:lnTo>
                    <a:pt x="2599" y="142"/>
                  </a:lnTo>
                  <a:close/>
                  <a:moveTo>
                    <a:pt x="13105" y="1292"/>
                  </a:moveTo>
                  <a:lnTo>
                    <a:pt x="13077" y="1306"/>
                  </a:lnTo>
                  <a:lnTo>
                    <a:pt x="13105" y="1306"/>
                  </a:lnTo>
                  <a:lnTo>
                    <a:pt x="13105" y="1292"/>
                  </a:lnTo>
                  <a:close/>
                  <a:moveTo>
                    <a:pt x="11785" y="1292"/>
                  </a:moveTo>
                  <a:lnTo>
                    <a:pt x="11771" y="1321"/>
                  </a:lnTo>
                  <a:lnTo>
                    <a:pt x="11792" y="1321"/>
                  </a:lnTo>
                  <a:cubicBezTo>
                    <a:pt x="11789" y="1311"/>
                    <a:pt x="11787" y="1302"/>
                    <a:pt x="11785" y="1292"/>
                  </a:cubicBezTo>
                  <a:close/>
                  <a:moveTo>
                    <a:pt x="12793" y="1306"/>
                  </a:moveTo>
                  <a:cubicBezTo>
                    <a:pt x="12765" y="1363"/>
                    <a:pt x="12750" y="1434"/>
                    <a:pt x="12765" y="1491"/>
                  </a:cubicBezTo>
                  <a:cubicBezTo>
                    <a:pt x="12836" y="1434"/>
                    <a:pt x="12907" y="1392"/>
                    <a:pt x="12992" y="1349"/>
                  </a:cubicBezTo>
                  <a:lnTo>
                    <a:pt x="13077" y="1306"/>
                  </a:lnTo>
                  <a:close/>
                  <a:moveTo>
                    <a:pt x="14085" y="1250"/>
                  </a:moveTo>
                  <a:lnTo>
                    <a:pt x="13716" y="1264"/>
                  </a:lnTo>
                  <a:cubicBezTo>
                    <a:pt x="13801" y="1335"/>
                    <a:pt x="13858" y="1420"/>
                    <a:pt x="13872" y="1534"/>
                  </a:cubicBezTo>
                  <a:cubicBezTo>
                    <a:pt x="13915" y="1505"/>
                    <a:pt x="13943" y="1491"/>
                    <a:pt x="13971" y="1463"/>
                  </a:cubicBezTo>
                  <a:cubicBezTo>
                    <a:pt x="14028" y="1406"/>
                    <a:pt x="14071" y="1335"/>
                    <a:pt x="14085" y="1250"/>
                  </a:cubicBezTo>
                  <a:close/>
                  <a:moveTo>
                    <a:pt x="5438" y="852"/>
                  </a:moveTo>
                  <a:lnTo>
                    <a:pt x="5438" y="852"/>
                  </a:lnTo>
                  <a:cubicBezTo>
                    <a:pt x="5666" y="1122"/>
                    <a:pt x="5879" y="1420"/>
                    <a:pt x="6077" y="1718"/>
                  </a:cubicBezTo>
                  <a:lnTo>
                    <a:pt x="6560" y="1817"/>
                  </a:lnTo>
                  <a:cubicBezTo>
                    <a:pt x="6390" y="1519"/>
                    <a:pt x="6205" y="1221"/>
                    <a:pt x="6006" y="937"/>
                  </a:cubicBezTo>
                  <a:cubicBezTo>
                    <a:pt x="5808" y="909"/>
                    <a:pt x="5623" y="880"/>
                    <a:pt x="5438" y="852"/>
                  </a:cubicBezTo>
                  <a:close/>
                  <a:moveTo>
                    <a:pt x="8945" y="1207"/>
                  </a:moveTo>
                  <a:cubicBezTo>
                    <a:pt x="8633" y="1477"/>
                    <a:pt x="8335" y="1775"/>
                    <a:pt x="8065" y="2045"/>
                  </a:cubicBezTo>
                  <a:lnTo>
                    <a:pt x="8235" y="2045"/>
                  </a:lnTo>
                  <a:cubicBezTo>
                    <a:pt x="8548" y="1761"/>
                    <a:pt x="8874" y="1477"/>
                    <a:pt x="9215" y="1221"/>
                  </a:cubicBezTo>
                  <a:lnTo>
                    <a:pt x="8960" y="1207"/>
                  </a:lnTo>
                  <a:close/>
                  <a:moveTo>
                    <a:pt x="11792" y="1321"/>
                  </a:moveTo>
                  <a:lnTo>
                    <a:pt x="11792" y="1321"/>
                  </a:lnTo>
                  <a:cubicBezTo>
                    <a:pt x="11856" y="1609"/>
                    <a:pt x="11855" y="1898"/>
                    <a:pt x="11813" y="2187"/>
                  </a:cubicBezTo>
                  <a:lnTo>
                    <a:pt x="11927" y="2201"/>
                  </a:lnTo>
                  <a:cubicBezTo>
                    <a:pt x="12012" y="1917"/>
                    <a:pt x="12041" y="1619"/>
                    <a:pt x="12041" y="1321"/>
                  </a:cubicBezTo>
                  <a:close/>
                  <a:moveTo>
                    <a:pt x="17961" y="1690"/>
                  </a:moveTo>
                  <a:cubicBezTo>
                    <a:pt x="17919" y="1690"/>
                    <a:pt x="17862" y="1690"/>
                    <a:pt x="17819" y="1704"/>
                  </a:cubicBezTo>
                  <a:cubicBezTo>
                    <a:pt x="17606" y="1761"/>
                    <a:pt x="17450" y="1931"/>
                    <a:pt x="17393" y="2144"/>
                  </a:cubicBezTo>
                  <a:cubicBezTo>
                    <a:pt x="17379" y="2172"/>
                    <a:pt x="17379" y="2201"/>
                    <a:pt x="17379" y="2229"/>
                  </a:cubicBezTo>
                  <a:cubicBezTo>
                    <a:pt x="17450" y="2172"/>
                    <a:pt x="17535" y="2130"/>
                    <a:pt x="17620" y="2087"/>
                  </a:cubicBezTo>
                  <a:cubicBezTo>
                    <a:pt x="17663" y="2073"/>
                    <a:pt x="17706" y="2073"/>
                    <a:pt x="17748" y="2073"/>
                  </a:cubicBezTo>
                  <a:cubicBezTo>
                    <a:pt x="17819" y="2073"/>
                    <a:pt x="17876" y="2087"/>
                    <a:pt x="17933" y="2101"/>
                  </a:cubicBezTo>
                  <a:cubicBezTo>
                    <a:pt x="17990" y="1945"/>
                    <a:pt x="18046" y="1817"/>
                    <a:pt x="18089" y="1704"/>
                  </a:cubicBezTo>
                  <a:cubicBezTo>
                    <a:pt x="18046" y="1690"/>
                    <a:pt x="18004" y="1690"/>
                    <a:pt x="17961" y="1690"/>
                  </a:cubicBezTo>
                  <a:close/>
                  <a:moveTo>
                    <a:pt x="6901" y="3337"/>
                  </a:moveTo>
                  <a:cubicBezTo>
                    <a:pt x="6929" y="3393"/>
                    <a:pt x="6943" y="3436"/>
                    <a:pt x="6943" y="3436"/>
                  </a:cubicBezTo>
                  <a:cubicBezTo>
                    <a:pt x="6943" y="3436"/>
                    <a:pt x="6972" y="3408"/>
                    <a:pt x="7014" y="3351"/>
                  </a:cubicBezTo>
                  <a:lnTo>
                    <a:pt x="6901" y="3337"/>
                  </a:lnTo>
                  <a:close/>
                  <a:moveTo>
                    <a:pt x="13090" y="2838"/>
                  </a:moveTo>
                  <a:cubicBezTo>
                    <a:pt x="12935" y="2838"/>
                    <a:pt x="12782" y="2906"/>
                    <a:pt x="12665" y="3010"/>
                  </a:cubicBezTo>
                  <a:cubicBezTo>
                    <a:pt x="12594" y="3095"/>
                    <a:pt x="12580" y="3195"/>
                    <a:pt x="12594" y="3294"/>
                  </a:cubicBezTo>
                  <a:cubicBezTo>
                    <a:pt x="12708" y="3251"/>
                    <a:pt x="12821" y="3223"/>
                    <a:pt x="12921" y="3223"/>
                  </a:cubicBezTo>
                  <a:cubicBezTo>
                    <a:pt x="13020" y="3223"/>
                    <a:pt x="13120" y="3237"/>
                    <a:pt x="13205" y="3266"/>
                  </a:cubicBezTo>
                  <a:cubicBezTo>
                    <a:pt x="13361" y="3308"/>
                    <a:pt x="13475" y="3436"/>
                    <a:pt x="13489" y="3592"/>
                  </a:cubicBezTo>
                  <a:cubicBezTo>
                    <a:pt x="13574" y="3550"/>
                    <a:pt x="13631" y="3493"/>
                    <a:pt x="13673" y="3393"/>
                  </a:cubicBezTo>
                  <a:cubicBezTo>
                    <a:pt x="13759" y="3180"/>
                    <a:pt x="13631" y="2939"/>
                    <a:pt x="13418" y="2882"/>
                  </a:cubicBezTo>
                  <a:cubicBezTo>
                    <a:pt x="13318" y="2854"/>
                    <a:pt x="13233" y="2840"/>
                    <a:pt x="13134" y="2840"/>
                  </a:cubicBezTo>
                  <a:cubicBezTo>
                    <a:pt x="13119" y="2839"/>
                    <a:pt x="13105" y="2838"/>
                    <a:pt x="13090" y="2838"/>
                  </a:cubicBezTo>
                  <a:close/>
                  <a:moveTo>
                    <a:pt x="11558" y="3237"/>
                  </a:moveTo>
                  <a:lnTo>
                    <a:pt x="11501" y="3251"/>
                  </a:lnTo>
                  <a:cubicBezTo>
                    <a:pt x="11402" y="3521"/>
                    <a:pt x="11288" y="3791"/>
                    <a:pt x="11146" y="4061"/>
                  </a:cubicBezTo>
                  <a:cubicBezTo>
                    <a:pt x="11302" y="3791"/>
                    <a:pt x="11444" y="3507"/>
                    <a:pt x="11558" y="3237"/>
                  </a:cubicBezTo>
                  <a:close/>
                  <a:moveTo>
                    <a:pt x="2499" y="3748"/>
                  </a:moveTo>
                  <a:lnTo>
                    <a:pt x="2499" y="3748"/>
                  </a:lnTo>
                  <a:cubicBezTo>
                    <a:pt x="2556" y="3890"/>
                    <a:pt x="2613" y="4018"/>
                    <a:pt x="2670" y="4160"/>
                  </a:cubicBezTo>
                  <a:cubicBezTo>
                    <a:pt x="2712" y="4047"/>
                    <a:pt x="2684" y="3933"/>
                    <a:pt x="2613" y="3834"/>
                  </a:cubicBezTo>
                  <a:cubicBezTo>
                    <a:pt x="2585" y="3805"/>
                    <a:pt x="2542" y="3763"/>
                    <a:pt x="2499" y="3748"/>
                  </a:cubicBezTo>
                  <a:close/>
                  <a:moveTo>
                    <a:pt x="16981" y="5069"/>
                  </a:moveTo>
                  <a:cubicBezTo>
                    <a:pt x="16981" y="5075"/>
                    <a:pt x="16980" y="5080"/>
                    <a:pt x="16979" y="5086"/>
                  </a:cubicBezTo>
                  <a:lnTo>
                    <a:pt x="16979" y="5086"/>
                  </a:lnTo>
                  <a:cubicBezTo>
                    <a:pt x="16984" y="5085"/>
                    <a:pt x="16990" y="5084"/>
                    <a:pt x="16996" y="5083"/>
                  </a:cubicBezTo>
                  <a:lnTo>
                    <a:pt x="16981" y="5069"/>
                  </a:lnTo>
                  <a:close/>
                  <a:moveTo>
                    <a:pt x="11984" y="4768"/>
                  </a:moveTo>
                  <a:cubicBezTo>
                    <a:pt x="11920" y="4768"/>
                    <a:pt x="11850" y="4808"/>
                    <a:pt x="11813" y="4870"/>
                  </a:cubicBezTo>
                  <a:cubicBezTo>
                    <a:pt x="11771" y="4955"/>
                    <a:pt x="11757" y="5055"/>
                    <a:pt x="11799" y="5154"/>
                  </a:cubicBezTo>
                  <a:lnTo>
                    <a:pt x="11813" y="5154"/>
                  </a:lnTo>
                  <a:cubicBezTo>
                    <a:pt x="11955" y="5168"/>
                    <a:pt x="12097" y="5211"/>
                    <a:pt x="12225" y="5282"/>
                  </a:cubicBezTo>
                  <a:cubicBezTo>
                    <a:pt x="12325" y="5324"/>
                    <a:pt x="12396" y="5424"/>
                    <a:pt x="12396" y="5537"/>
                  </a:cubicBezTo>
                  <a:cubicBezTo>
                    <a:pt x="12452" y="5509"/>
                    <a:pt x="12495" y="5481"/>
                    <a:pt x="12537" y="5438"/>
                  </a:cubicBezTo>
                  <a:cubicBezTo>
                    <a:pt x="12665" y="5253"/>
                    <a:pt x="12608" y="5012"/>
                    <a:pt x="12424" y="4898"/>
                  </a:cubicBezTo>
                  <a:cubicBezTo>
                    <a:pt x="12296" y="4827"/>
                    <a:pt x="12154" y="4785"/>
                    <a:pt x="12012" y="4771"/>
                  </a:cubicBezTo>
                  <a:cubicBezTo>
                    <a:pt x="12003" y="4769"/>
                    <a:pt x="11994" y="4768"/>
                    <a:pt x="11984" y="4768"/>
                  </a:cubicBezTo>
                  <a:close/>
                  <a:moveTo>
                    <a:pt x="16979" y="5086"/>
                  </a:moveTo>
                  <a:cubicBezTo>
                    <a:pt x="16746" y="5135"/>
                    <a:pt x="16584" y="5330"/>
                    <a:pt x="16570" y="5566"/>
                  </a:cubicBezTo>
                  <a:cubicBezTo>
                    <a:pt x="16655" y="5495"/>
                    <a:pt x="16769" y="5452"/>
                    <a:pt x="16882" y="5452"/>
                  </a:cubicBezTo>
                  <a:lnTo>
                    <a:pt x="16953" y="5452"/>
                  </a:lnTo>
                  <a:cubicBezTo>
                    <a:pt x="16981" y="5452"/>
                    <a:pt x="17024" y="5466"/>
                    <a:pt x="17052" y="5481"/>
                  </a:cubicBezTo>
                  <a:cubicBezTo>
                    <a:pt x="17010" y="5381"/>
                    <a:pt x="16996" y="5324"/>
                    <a:pt x="16981" y="5310"/>
                  </a:cubicBezTo>
                  <a:cubicBezTo>
                    <a:pt x="16968" y="5244"/>
                    <a:pt x="16967" y="5166"/>
                    <a:pt x="16979" y="5086"/>
                  </a:cubicBezTo>
                  <a:close/>
                  <a:moveTo>
                    <a:pt x="3323" y="5395"/>
                  </a:moveTo>
                  <a:lnTo>
                    <a:pt x="3323" y="5424"/>
                  </a:lnTo>
                  <a:cubicBezTo>
                    <a:pt x="3316" y="5417"/>
                    <a:pt x="3309" y="5413"/>
                    <a:pt x="3300" y="5413"/>
                  </a:cubicBezTo>
                  <a:cubicBezTo>
                    <a:pt x="3291" y="5413"/>
                    <a:pt x="3280" y="5417"/>
                    <a:pt x="3266" y="5424"/>
                  </a:cubicBezTo>
                  <a:lnTo>
                    <a:pt x="3252" y="5424"/>
                  </a:lnTo>
                  <a:cubicBezTo>
                    <a:pt x="3337" y="5580"/>
                    <a:pt x="3394" y="5665"/>
                    <a:pt x="3394" y="5665"/>
                  </a:cubicBezTo>
                  <a:cubicBezTo>
                    <a:pt x="3394" y="5665"/>
                    <a:pt x="3351" y="5736"/>
                    <a:pt x="3280" y="5878"/>
                  </a:cubicBezTo>
                  <a:cubicBezTo>
                    <a:pt x="3280" y="5892"/>
                    <a:pt x="3295" y="5907"/>
                    <a:pt x="3295" y="5921"/>
                  </a:cubicBezTo>
                  <a:cubicBezTo>
                    <a:pt x="3309" y="5977"/>
                    <a:pt x="3323" y="6048"/>
                    <a:pt x="3309" y="6105"/>
                  </a:cubicBezTo>
                  <a:cubicBezTo>
                    <a:pt x="3465" y="5963"/>
                    <a:pt x="3536" y="5750"/>
                    <a:pt x="3508" y="5537"/>
                  </a:cubicBezTo>
                  <a:cubicBezTo>
                    <a:pt x="3479" y="5452"/>
                    <a:pt x="3408" y="5410"/>
                    <a:pt x="3323" y="5395"/>
                  </a:cubicBezTo>
                  <a:close/>
                  <a:moveTo>
                    <a:pt x="15519" y="3905"/>
                  </a:moveTo>
                  <a:cubicBezTo>
                    <a:pt x="15164" y="3905"/>
                    <a:pt x="14965" y="4260"/>
                    <a:pt x="14696" y="4799"/>
                  </a:cubicBezTo>
                  <a:cubicBezTo>
                    <a:pt x="14880" y="4487"/>
                    <a:pt x="15065" y="4288"/>
                    <a:pt x="15320" y="4288"/>
                  </a:cubicBezTo>
                  <a:cubicBezTo>
                    <a:pt x="15377" y="4288"/>
                    <a:pt x="15420" y="4302"/>
                    <a:pt x="15476" y="4316"/>
                  </a:cubicBezTo>
                  <a:cubicBezTo>
                    <a:pt x="15803" y="4402"/>
                    <a:pt x="15831" y="5452"/>
                    <a:pt x="15363" y="6474"/>
                  </a:cubicBezTo>
                  <a:cubicBezTo>
                    <a:pt x="16030" y="5353"/>
                    <a:pt x="16044" y="4018"/>
                    <a:pt x="15675" y="3919"/>
                  </a:cubicBezTo>
                  <a:cubicBezTo>
                    <a:pt x="15633" y="3919"/>
                    <a:pt x="15576" y="3905"/>
                    <a:pt x="15519" y="3905"/>
                  </a:cubicBezTo>
                  <a:close/>
                  <a:moveTo>
                    <a:pt x="10635" y="6517"/>
                  </a:moveTo>
                  <a:cubicBezTo>
                    <a:pt x="10493" y="6531"/>
                    <a:pt x="10365" y="6616"/>
                    <a:pt x="10323" y="6758"/>
                  </a:cubicBezTo>
                  <a:cubicBezTo>
                    <a:pt x="10408" y="6744"/>
                    <a:pt x="10507" y="6744"/>
                    <a:pt x="10607" y="6744"/>
                  </a:cubicBezTo>
                  <a:cubicBezTo>
                    <a:pt x="10805" y="6744"/>
                    <a:pt x="11004" y="6773"/>
                    <a:pt x="11203" y="6829"/>
                  </a:cubicBezTo>
                  <a:cubicBezTo>
                    <a:pt x="11174" y="6744"/>
                    <a:pt x="11118" y="6659"/>
                    <a:pt x="11032" y="6616"/>
                  </a:cubicBezTo>
                  <a:cubicBezTo>
                    <a:pt x="10905" y="6560"/>
                    <a:pt x="10777" y="6531"/>
                    <a:pt x="10635" y="6517"/>
                  </a:cubicBezTo>
                  <a:close/>
                  <a:moveTo>
                    <a:pt x="14255" y="5694"/>
                  </a:moveTo>
                  <a:cubicBezTo>
                    <a:pt x="14085" y="6006"/>
                    <a:pt x="13886" y="6304"/>
                    <a:pt x="13673" y="6574"/>
                  </a:cubicBezTo>
                  <a:cubicBezTo>
                    <a:pt x="13389" y="6943"/>
                    <a:pt x="13034" y="7227"/>
                    <a:pt x="12637" y="7426"/>
                  </a:cubicBezTo>
                  <a:cubicBezTo>
                    <a:pt x="12736" y="7454"/>
                    <a:pt x="12850" y="7468"/>
                    <a:pt x="12949" y="7482"/>
                  </a:cubicBezTo>
                  <a:cubicBezTo>
                    <a:pt x="13148" y="7341"/>
                    <a:pt x="13318" y="7156"/>
                    <a:pt x="13475" y="6957"/>
                  </a:cubicBezTo>
                  <a:cubicBezTo>
                    <a:pt x="13773" y="6560"/>
                    <a:pt x="14028" y="6134"/>
                    <a:pt x="14255" y="5694"/>
                  </a:cubicBezTo>
                  <a:close/>
                  <a:moveTo>
                    <a:pt x="4274" y="7184"/>
                  </a:moveTo>
                  <a:lnTo>
                    <a:pt x="4274" y="7184"/>
                  </a:lnTo>
                  <a:cubicBezTo>
                    <a:pt x="4217" y="7227"/>
                    <a:pt x="4175" y="7270"/>
                    <a:pt x="4132" y="7298"/>
                  </a:cubicBezTo>
                  <a:cubicBezTo>
                    <a:pt x="4019" y="7369"/>
                    <a:pt x="3933" y="7482"/>
                    <a:pt x="3905" y="7624"/>
                  </a:cubicBezTo>
                  <a:cubicBezTo>
                    <a:pt x="3905" y="7653"/>
                    <a:pt x="3905" y="7681"/>
                    <a:pt x="3905" y="7710"/>
                  </a:cubicBezTo>
                  <a:lnTo>
                    <a:pt x="3933" y="7681"/>
                  </a:lnTo>
                  <a:cubicBezTo>
                    <a:pt x="3976" y="7653"/>
                    <a:pt x="4019" y="7596"/>
                    <a:pt x="4075" y="7553"/>
                  </a:cubicBezTo>
                  <a:cubicBezTo>
                    <a:pt x="4146" y="7411"/>
                    <a:pt x="4217" y="7284"/>
                    <a:pt x="4274" y="7184"/>
                  </a:cubicBezTo>
                  <a:close/>
                  <a:moveTo>
                    <a:pt x="17663" y="6957"/>
                  </a:moveTo>
                  <a:cubicBezTo>
                    <a:pt x="17436" y="7099"/>
                    <a:pt x="17180" y="7255"/>
                    <a:pt x="16882" y="7411"/>
                  </a:cubicBezTo>
                  <a:cubicBezTo>
                    <a:pt x="16712" y="7511"/>
                    <a:pt x="16556" y="7596"/>
                    <a:pt x="16399" y="7653"/>
                  </a:cubicBezTo>
                  <a:cubicBezTo>
                    <a:pt x="16442" y="7724"/>
                    <a:pt x="16485" y="7795"/>
                    <a:pt x="16541" y="7880"/>
                  </a:cubicBezTo>
                  <a:lnTo>
                    <a:pt x="16683" y="7809"/>
                  </a:lnTo>
                  <a:cubicBezTo>
                    <a:pt x="17052" y="7596"/>
                    <a:pt x="17407" y="7383"/>
                    <a:pt x="17748" y="7142"/>
                  </a:cubicBezTo>
                  <a:cubicBezTo>
                    <a:pt x="17720" y="7085"/>
                    <a:pt x="17691" y="7014"/>
                    <a:pt x="17663" y="6957"/>
                  </a:cubicBezTo>
                  <a:close/>
                  <a:moveTo>
                    <a:pt x="2499" y="11330"/>
                  </a:moveTo>
                  <a:cubicBezTo>
                    <a:pt x="2386" y="11401"/>
                    <a:pt x="2329" y="11557"/>
                    <a:pt x="2372" y="11685"/>
                  </a:cubicBezTo>
                  <a:lnTo>
                    <a:pt x="2386" y="11685"/>
                  </a:lnTo>
                  <a:cubicBezTo>
                    <a:pt x="2428" y="11572"/>
                    <a:pt x="2457" y="11458"/>
                    <a:pt x="2499" y="11344"/>
                  </a:cubicBezTo>
                  <a:lnTo>
                    <a:pt x="2499" y="11330"/>
                  </a:lnTo>
                  <a:close/>
                  <a:moveTo>
                    <a:pt x="185" y="12565"/>
                  </a:moveTo>
                  <a:lnTo>
                    <a:pt x="171" y="12580"/>
                  </a:lnTo>
                  <a:cubicBezTo>
                    <a:pt x="172" y="12584"/>
                    <a:pt x="174" y="12588"/>
                    <a:pt x="175" y="12593"/>
                  </a:cubicBezTo>
                  <a:lnTo>
                    <a:pt x="175" y="12593"/>
                  </a:lnTo>
                  <a:cubicBezTo>
                    <a:pt x="179" y="12583"/>
                    <a:pt x="182" y="12574"/>
                    <a:pt x="185" y="12565"/>
                  </a:cubicBezTo>
                  <a:close/>
                  <a:moveTo>
                    <a:pt x="18572" y="11827"/>
                  </a:moveTo>
                  <a:cubicBezTo>
                    <a:pt x="18344" y="11827"/>
                    <a:pt x="18259" y="12012"/>
                    <a:pt x="18245" y="12239"/>
                  </a:cubicBezTo>
                  <a:cubicBezTo>
                    <a:pt x="18274" y="12210"/>
                    <a:pt x="18330" y="12210"/>
                    <a:pt x="18373" y="12210"/>
                  </a:cubicBezTo>
                  <a:lnTo>
                    <a:pt x="18430" y="12210"/>
                  </a:lnTo>
                  <a:cubicBezTo>
                    <a:pt x="18671" y="12239"/>
                    <a:pt x="18685" y="12480"/>
                    <a:pt x="18614" y="12736"/>
                  </a:cubicBezTo>
                  <a:cubicBezTo>
                    <a:pt x="18841" y="12452"/>
                    <a:pt x="19012" y="11870"/>
                    <a:pt x="18643" y="11827"/>
                  </a:cubicBezTo>
                  <a:close/>
                  <a:moveTo>
                    <a:pt x="1855" y="12323"/>
                  </a:moveTo>
                  <a:cubicBezTo>
                    <a:pt x="1652" y="12323"/>
                    <a:pt x="1508" y="12529"/>
                    <a:pt x="1577" y="12722"/>
                  </a:cubicBezTo>
                  <a:cubicBezTo>
                    <a:pt x="1605" y="12707"/>
                    <a:pt x="1633" y="12707"/>
                    <a:pt x="1676" y="12707"/>
                  </a:cubicBezTo>
                  <a:cubicBezTo>
                    <a:pt x="1790" y="12722"/>
                    <a:pt x="1903" y="12750"/>
                    <a:pt x="2003" y="12793"/>
                  </a:cubicBezTo>
                  <a:cubicBezTo>
                    <a:pt x="2059" y="12651"/>
                    <a:pt x="2102" y="12523"/>
                    <a:pt x="2145" y="12381"/>
                  </a:cubicBezTo>
                  <a:cubicBezTo>
                    <a:pt x="2059" y="12352"/>
                    <a:pt x="1974" y="12324"/>
                    <a:pt x="1875" y="12324"/>
                  </a:cubicBezTo>
                  <a:cubicBezTo>
                    <a:pt x="1868" y="12324"/>
                    <a:pt x="1861" y="12323"/>
                    <a:pt x="1855" y="12323"/>
                  </a:cubicBezTo>
                  <a:close/>
                  <a:moveTo>
                    <a:pt x="19381" y="12920"/>
                  </a:moveTo>
                  <a:cubicBezTo>
                    <a:pt x="19125" y="12963"/>
                    <a:pt x="18827" y="13176"/>
                    <a:pt x="18827" y="13332"/>
                  </a:cubicBezTo>
                  <a:cubicBezTo>
                    <a:pt x="18827" y="13375"/>
                    <a:pt x="18841" y="13403"/>
                    <a:pt x="18870" y="13431"/>
                  </a:cubicBezTo>
                  <a:cubicBezTo>
                    <a:pt x="18998" y="13346"/>
                    <a:pt x="19140" y="13304"/>
                    <a:pt x="19282" y="13304"/>
                  </a:cubicBezTo>
                  <a:cubicBezTo>
                    <a:pt x="19324" y="13304"/>
                    <a:pt x="19367" y="13304"/>
                    <a:pt x="19395" y="13318"/>
                  </a:cubicBezTo>
                  <a:cubicBezTo>
                    <a:pt x="19395" y="13176"/>
                    <a:pt x="19395" y="13048"/>
                    <a:pt x="19381" y="12920"/>
                  </a:cubicBezTo>
                  <a:close/>
                  <a:moveTo>
                    <a:pt x="18415" y="13119"/>
                  </a:moveTo>
                  <a:cubicBezTo>
                    <a:pt x="18373" y="13162"/>
                    <a:pt x="18330" y="13204"/>
                    <a:pt x="18288" y="13233"/>
                  </a:cubicBezTo>
                  <a:cubicBezTo>
                    <a:pt x="18344" y="13431"/>
                    <a:pt x="18387" y="13630"/>
                    <a:pt x="18430" y="13829"/>
                  </a:cubicBezTo>
                  <a:cubicBezTo>
                    <a:pt x="18643" y="13644"/>
                    <a:pt x="18643" y="13304"/>
                    <a:pt x="18415" y="13119"/>
                  </a:cubicBezTo>
                  <a:close/>
                  <a:moveTo>
                    <a:pt x="18904" y="13925"/>
                  </a:moveTo>
                  <a:cubicBezTo>
                    <a:pt x="18846" y="13925"/>
                    <a:pt x="18789" y="13952"/>
                    <a:pt x="18742" y="13999"/>
                  </a:cubicBezTo>
                  <a:cubicBezTo>
                    <a:pt x="18714" y="14056"/>
                    <a:pt x="18742" y="14184"/>
                    <a:pt x="18827" y="14326"/>
                  </a:cubicBezTo>
                  <a:cubicBezTo>
                    <a:pt x="19054" y="14354"/>
                    <a:pt x="19324" y="14511"/>
                    <a:pt x="19395" y="14709"/>
                  </a:cubicBezTo>
                  <a:cubicBezTo>
                    <a:pt x="19409" y="14695"/>
                    <a:pt x="19438" y="14695"/>
                    <a:pt x="19452" y="14681"/>
                  </a:cubicBezTo>
                  <a:cubicBezTo>
                    <a:pt x="19452" y="14482"/>
                    <a:pt x="19438" y="14283"/>
                    <a:pt x="19424" y="14099"/>
                  </a:cubicBezTo>
                  <a:cubicBezTo>
                    <a:pt x="19282" y="13999"/>
                    <a:pt x="19111" y="13928"/>
                    <a:pt x="18941" y="13928"/>
                  </a:cubicBezTo>
                  <a:cubicBezTo>
                    <a:pt x="18929" y="13926"/>
                    <a:pt x="18916" y="13925"/>
                    <a:pt x="18904" y="13925"/>
                  </a:cubicBezTo>
                  <a:close/>
                  <a:moveTo>
                    <a:pt x="175" y="12593"/>
                  </a:moveTo>
                  <a:cubicBezTo>
                    <a:pt x="122" y="12740"/>
                    <a:pt x="67" y="12887"/>
                    <a:pt x="1" y="13034"/>
                  </a:cubicBezTo>
                  <a:cubicBezTo>
                    <a:pt x="270" y="13815"/>
                    <a:pt x="753" y="14511"/>
                    <a:pt x="1378" y="15036"/>
                  </a:cubicBezTo>
                  <a:cubicBezTo>
                    <a:pt x="1406" y="14880"/>
                    <a:pt x="1449" y="14738"/>
                    <a:pt x="1491" y="14582"/>
                  </a:cubicBezTo>
                  <a:cubicBezTo>
                    <a:pt x="884" y="14045"/>
                    <a:pt x="432" y="13354"/>
                    <a:pt x="175" y="12593"/>
                  </a:cubicBezTo>
                  <a:close/>
                  <a:moveTo>
                    <a:pt x="19509" y="15973"/>
                  </a:moveTo>
                  <a:cubicBezTo>
                    <a:pt x="19296" y="16030"/>
                    <a:pt x="19069" y="16072"/>
                    <a:pt x="18856" y="16101"/>
                  </a:cubicBezTo>
                  <a:cubicBezTo>
                    <a:pt x="18870" y="16228"/>
                    <a:pt x="18884" y="16342"/>
                    <a:pt x="18898" y="16456"/>
                  </a:cubicBezTo>
                  <a:cubicBezTo>
                    <a:pt x="19083" y="16427"/>
                    <a:pt x="19253" y="16385"/>
                    <a:pt x="19438" y="16328"/>
                  </a:cubicBezTo>
                  <a:cubicBezTo>
                    <a:pt x="19466" y="16314"/>
                    <a:pt x="19495" y="16314"/>
                    <a:pt x="19523" y="16299"/>
                  </a:cubicBezTo>
                  <a:cubicBezTo>
                    <a:pt x="19523" y="16186"/>
                    <a:pt x="19509" y="16087"/>
                    <a:pt x="19509" y="15973"/>
                  </a:cubicBezTo>
                  <a:close/>
                </a:path>
              </a:pathLst>
            </a:custGeom>
            <a:solidFill>
              <a:srgbClr val="C57F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042425" y="2955450"/>
              <a:ext cx="488800" cy="409275"/>
            </a:xfrm>
            <a:custGeom>
              <a:rect b="b" l="l" r="r" t="t"/>
              <a:pathLst>
                <a:path extrusionOk="0" h="16371" w="19552">
                  <a:moveTo>
                    <a:pt x="19552" y="242"/>
                  </a:moveTo>
                  <a:cubicBezTo>
                    <a:pt x="19550" y="250"/>
                    <a:pt x="19549" y="258"/>
                    <a:pt x="19547" y="266"/>
                  </a:cubicBezTo>
                  <a:lnTo>
                    <a:pt x="19547" y="266"/>
                  </a:lnTo>
                  <a:cubicBezTo>
                    <a:pt x="19549" y="263"/>
                    <a:pt x="19550" y="259"/>
                    <a:pt x="19552" y="256"/>
                  </a:cubicBezTo>
                  <a:lnTo>
                    <a:pt x="19552" y="242"/>
                  </a:lnTo>
                  <a:close/>
                  <a:moveTo>
                    <a:pt x="5850" y="1221"/>
                  </a:moveTo>
                  <a:lnTo>
                    <a:pt x="5850" y="1235"/>
                  </a:lnTo>
                  <a:cubicBezTo>
                    <a:pt x="5854" y="1236"/>
                    <a:pt x="5858" y="1236"/>
                    <a:pt x="5861" y="1237"/>
                  </a:cubicBezTo>
                  <a:lnTo>
                    <a:pt x="5861" y="1237"/>
                  </a:lnTo>
                  <a:cubicBezTo>
                    <a:pt x="5858" y="1232"/>
                    <a:pt x="5854" y="1226"/>
                    <a:pt x="5850" y="1221"/>
                  </a:cubicBezTo>
                  <a:close/>
                  <a:moveTo>
                    <a:pt x="5861" y="1237"/>
                  </a:moveTo>
                  <a:lnTo>
                    <a:pt x="5861" y="1237"/>
                  </a:lnTo>
                  <a:cubicBezTo>
                    <a:pt x="6056" y="1516"/>
                    <a:pt x="6237" y="1809"/>
                    <a:pt x="6404" y="2116"/>
                  </a:cubicBezTo>
                  <a:cubicBezTo>
                    <a:pt x="6901" y="2215"/>
                    <a:pt x="7398" y="2286"/>
                    <a:pt x="7895" y="2329"/>
                  </a:cubicBezTo>
                  <a:cubicBezTo>
                    <a:pt x="8165" y="2059"/>
                    <a:pt x="8463" y="1775"/>
                    <a:pt x="8789" y="1505"/>
                  </a:cubicBezTo>
                  <a:cubicBezTo>
                    <a:pt x="7630" y="1434"/>
                    <a:pt x="6668" y="1336"/>
                    <a:pt x="5861" y="1237"/>
                  </a:cubicBezTo>
                  <a:close/>
                  <a:moveTo>
                    <a:pt x="12917" y="3136"/>
                  </a:moveTo>
                  <a:cubicBezTo>
                    <a:pt x="12933" y="3136"/>
                    <a:pt x="12948" y="3137"/>
                    <a:pt x="12964" y="3138"/>
                  </a:cubicBezTo>
                  <a:cubicBezTo>
                    <a:pt x="13049" y="3138"/>
                    <a:pt x="13148" y="3152"/>
                    <a:pt x="13233" y="3181"/>
                  </a:cubicBezTo>
                  <a:cubicBezTo>
                    <a:pt x="13461" y="3237"/>
                    <a:pt x="13574" y="3479"/>
                    <a:pt x="13489" y="3706"/>
                  </a:cubicBezTo>
                  <a:cubicBezTo>
                    <a:pt x="13461" y="3791"/>
                    <a:pt x="13404" y="3848"/>
                    <a:pt x="13319" y="3890"/>
                  </a:cubicBezTo>
                  <a:cubicBezTo>
                    <a:pt x="13262" y="3919"/>
                    <a:pt x="13205" y="3933"/>
                    <a:pt x="13134" y="3933"/>
                  </a:cubicBezTo>
                  <a:cubicBezTo>
                    <a:pt x="13063" y="3933"/>
                    <a:pt x="13006" y="3919"/>
                    <a:pt x="12935" y="3890"/>
                  </a:cubicBezTo>
                  <a:cubicBezTo>
                    <a:pt x="12779" y="3848"/>
                    <a:pt x="12623" y="3777"/>
                    <a:pt x="12481" y="3692"/>
                  </a:cubicBezTo>
                  <a:cubicBezTo>
                    <a:pt x="12452" y="3663"/>
                    <a:pt x="12424" y="3635"/>
                    <a:pt x="12424" y="3592"/>
                  </a:cubicBezTo>
                  <a:cubicBezTo>
                    <a:pt x="12396" y="3493"/>
                    <a:pt x="12424" y="3393"/>
                    <a:pt x="12495" y="3323"/>
                  </a:cubicBezTo>
                  <a:cubicBezTo>
                    <a:pt x="12599" y="3206"/>
                    <a:pt x="12751" y="3136"/>
                    <a:pt x="12917" y="3136"/>
                  </a:cubicBezTo>
                  <a:close/>
                  <a:moveTo>
                    <a:pt x="11810" y="5080"/>
                  </a:moveTo>
                  <a:cubicBezTo>
                    <a:pt x="11820" y="5080"/>
                    <a:pt x="11831" y="5081"/>
                    <a:pt x="11842" y="5083"/>
                  </a:cubicBezTo>
                  <a:cubicBezTo>
                    <a:pt x="11984" y="5097"/>
                    <a:pt x="12126" y="5140"/>
                    <a:pt x="12254" y="5211"/>
                  </a:cubicBezTo>
                  <a:cubicBezTo>
                    <a:pt x="12438" y="5310"/>
                    <a:pt x="12481" y="5566"/>
                    <a:pt x="12353" y="5736"/>
                  </a:cubicBezTo>
                  <a:cubicBezTo>
                    <a:pt x="12325" y="5779"/>
                    <a:pt x="12282" y="5821"/>
                    <a:pt x="12225" y="5850"/>
                  </a:cubicBezTo>
                  <a:cubicBezTo>
                    <a:pt x="12169" y="5864"/>
                    <a:pt x="12112" y="5878"/>
                    <a:pt x="12041" y="5878"/>
                  </a:cubicBezTo>
                  <a:cubicBezTo>
                    <a:pt x="12030" y="5880"/>
                    <a:pt x="12019" y="5881"/>
                    <a:pt x="12008" y="5881"/>
                  </a:cubicBezTo>
                  <a:cubicBezTo>
                    <a:pt x="11934" y="5881"/>
                    <a:pt x="11863" y="5841"/>
                    <a:pt x="11814" y="5779"/>
                  </a:cubicBezTo>
                  <a:cubicBezTo>
                    <a:pt x="11728" y="5679"/>
                    <a:pt x="11672" y="5580"/>
                    <a:pt x="11629" y="5452"/>
                  </a:cubicBezTo>
                  <a:lnTo>
                    <a:pt x="11629" y="5466"/>
                  </a:lnTo>
                  <a:cubicBezTo>
                    <a:pt x="11586" y="5367"/>
                    <a:pt x="11601" y="5268"/>
                    <a:pt x="11643" y="5182"/>
                  </a:cubicBezTo>
                  <a:cubicBezTo>
                    <a:pt x="11680" y="5121"/>
                    <a:pt x="11739" y="5080"/>
                    <a:pt x="11810" y="5080"/>
                  </a:cubicBezTo>
                  <a:close/>
                  <a:moveTo>
                    <a:pt x="19547" y="266"/>
                  </a:moveTo>
                  <a:cubicBezTo>
                    <a:pt x="19509" y="347"/>
                    <a:pt x="19343" y="415"/>
                    <a:pt x="19111" y="483"/>
                  </a:cubicBezTo>
                  <a:cubicBezTo>
                    <a:pt x="18629" y="582"/>
                    <a:pt x="18146" y="653"/>
                    <a:pt x="17663" y="682"/>
                  </a:cubicBezTo>
                  <a:cubicBezTo>
                    <a:pt x="17606" y="710"/>
                    <a:pt x="17550" y="724"/>
                    <a:pt x="17493" y="724"/>
                  </a:cubicBezTo>
                  <a:cubicBezTo>
                    <a:pt x="17450" y="724"/>
                    <a:pt x="17408" y="724"/>
                    <a:pt x="17365" y="710"/>
                  </a:cubicBezTo>
                  <a:lnTo>
                    <a:pt x="17209" y="724"/>
                  </a:lnTo>
                  <a:cubicBezTo>
                    <a:pt x="17209" y="724"/>
                    <a:pt x="16868" y="1335"/>
                    <a:pt x="13929" y="1534"/>
                  </a:cubicBezTo>
                  <a:cubicBezTo>
                    <a:pt x="13915" y="1619"/>
                    <a:pt x="13872" y="1704"/>
                    <a:pt x="13815" y="1761"/>
                  </a:cubicBezTo>
                  <a:cubicBezTo>
                    <a:pt x="13787" y="1775"/>
                    <a:pt x="13759" y="1803"/>
                    <a:pt x="13716" y="1818"/>
                  </a:cubicBezTo>
                  <a:cubicBezTo>
                    <a:pt x="13475" y="1974"/>
                    <a:pt x="13148" y="1974"/>
                    <a:pt x="12864" y="2002"/>
                  </a:cubicBezTo>
                  <a:lnTo>
                    <a:pt x="12850" y="2002"/>
                  </a:lnTo>
                  <a:cubicBezTo>
                    <a:pt x="12736" y="2002"/>
                    <a:pt x="12637" y="1917"/>
                    <a:pt x="12609" y="1789"/>
                  </a:cubicBezTo>
                  <a:cubicBezTo>
                    <a:pt x="12594" y="1732"/>
                    <a:pt x="12609" y="1661"/>
                    <a:pt x="12637" y="1605"/>
                  </a:cubicBezTo>
                  <a:lnTo>
                    <a:pt x="11870" y="1605"/>
                  </a:lnTo>
                  <a:cubicBezTo>
                    <a:pt x="11870" y="1903"/>
                    <a:pt x="11828" y="2201"/>
                    <a:pt x="11757" y="2485"/>
                  </a:cubicBezTo>
                  <a:cubicBezTo>
                    <a:pt x="12069" y="2527"/>
                    <a:pt x="12296" y="2584"/>
                    <a:pt x="12353" y="2669"/>
                  </a:cubicBezTo>
                  <a:cubicBezTo>
                    <a:pt x="12538" y="2897"/>
                    <a:pt x="12367" y="3280"/>
                    <a:pt x="11388" y="3535"/>
                  </a:cubicBezTo>
                  <a:cubicBezTo>
                    <a:pt x="11274" y="3805"/>
                    <a:pt x="11132" y="4075"/>
                    <a:pt x="10976" y="4345"/>
                  </a:cubicBezTo>
                  <a:cubicBezTo>
                    <a:pt x="10252" y="5679"/>
                    <a:pt x="9173" y="6986"/>
                    <a:pt x="8193" y="7710"/>
                  </a:cubicBezTo>
                  <a:cubicBezTo>
                    <a:pt x="8832" y="7610"/>
                    <a:pt x="9031" y="7184"/>
                    <a:pt x="10067" y="7028"/>
                  </a:cubicBezTo>
                  <a:lnTo>
                    <a:pt x="10152" y="7014"/>
                  </a:lnTo>
                  <a:cubicBezTo>
                    <a:pt x="10195" y="6886"/>
                    <a:pt x="10323" y="6787"/>
                    <a:pt x="10465" y="6787"/>
                  </a:cubicBezTo>
                  <a:lnTo>
                    <a:pt x="10479" y="6787"/>
                  </a:lnTo>
                  <a:cubicBezTo>
                    <a:pt x="10607" y="6801"/>
                    <a:pt x="10735" y="6829"/>
                    <a:pt x="10862" y="6886"/>
                  </a:cubicBezTo>
                  <a:cubicBezTo>
                    <a:pt x="10947" y="6929"/>
                    <a:pt x="11018" y="7000"/>
                    <a:pt x="11047" y="7099"/>
                  </a:cubicBezTo>
                  <a:cubicBezTo>
                    <a:pt x="11515" y="7255"/>
                    <a:pt x="11842" y="7568"/>
                    <a:pt x="12467" y="7695"/>
                  </a:cubicBezTo>
                  <a:cubicBezTo>
                    <a:pt x="12878" y="7497"/>
                    <a:pt x="13233" y="7213"/>
                    <a:pt x="13517" y="6844"/>
                  </a:cubicBezTo>
                  <a:cubicBezTo>
                    <a:pt x="13730" y="6574"/>
                    <a:pt x="13915" y="6276"/>
                    <a:pt x="14085" y="5963"/>
                  </a:cubicBezTo>
                  <a:cubicBezTo>
                    <a:pt x="14270" y="5651"/>
                    <a:pt x="14412" y="5353"/>
                    <a:pt x="14525" y="5097"/>
                  </a:cubicBezTo>
                  <a:cubicBezTo>
                    <a:pt x="14795" y="4558"/>
                    <a:pt x="15008" y="4203"/>
                    <a:pt x="15363" y="4203"/>
                  </a:cubicBezTo>
                  <a:cubicBezTo>
                    <a:pt x="15406" y="4203"/>
                    <a:pt x="15462" y="4203"/>
                    <a:pt x="15505" y="4217"/>
                  </a:cubicBezTo>
                  <a:cubicBezTo>
                    <a:pt x="15888" y="4316"/>
                    <a:pt x="15860" y="5637"/>
                    <a:pt x="15193" y="6758"/>
                  </a:cubicBezTo>
                  <a:cubicBezTo>
                    <a:pt x="15022" y="7042"/>
                    <a:pt x="14809" y="7298"/>
                    <a:pt x="14582" y="7525"/>
                  </a:cubicBezTo>
                  <a:cubicBezTo>
                    <a:pt x="14809" y="7440"/>
                    <a:pt x="15037" y="7383"/>
                    <a:pt x="15292" y="7369"/>
                  </a:cubicBezTo>
                  <a:cubicBezTo>
                    <a:pt x="15519" y="7383"/>
                    <a:pt x="15732" y="7454"/>
                    <a:pt x="15931" y="7582"/>
                  </a:cubicBezTo>
                  <a:cubicBezTo>
                    <a:pt x="16045" y="7667"/>
                    <a:pt x="16158" y="7781"/>
                    <a:pt x="16243" y="7923"/>
                  </a:cubicBezTo>
                  <a:cubicBezTo>
                    <a:pt x="16385" y="7852"/>
                    <a:pt x="16556" y="7766"/>
                    <a:pt x="16726" y="7681"/>
                  </a:cubicBezTo>
                  <a:cubicBezTo>
                    <a:pt x="17024" y="7525"/>
                    <a:pt x="17280" y="7355"/>
                    <a:pt x="17507" y="7213"/>
                  </a:cubicBezTo>
                  <a:cubicBezTo>
                    <a:pt x="17379" y="6929"/>
                    <a:pt x="17266" y="6659"/>
                    <a:pt x="17166" y="6446"/>
                  </a:cubicBezTo>
                  <a:cubicBezTo>
                    <a:pt x="17109" y="6474"/>
                    <a:pt x="17038" y="6503"/>
                    <a:pt x="16967" y="6503"/>
                  </a:cubicBezTo>
                  <a:lnTo>
                    <a:pt x="16939" y="6503"/>
                  </a:lnTo>
                  <a:cubicBezTo>
                    <a:pt x="16627" y="6474"/>
                    <a:pt x="16371" y="6205"/>
                    <a:pt x="16400" y="5878"/>
                  </a:cubicBezTo>
                  <a:lnTo>
                    <a:pt x="16400" y="5850"/>
                  </a:lnTo>
                  <a:cubicBezTo>
                    <a:pt x="16414" y="5623"/>
                    <a:pt x="16584" y="5424"/>
                    <a:pt x="16811" y="5367"/>
                  </a:cubicBezTo>
                  <a:cubicBezTo>
                    <a:pt x="16882" y="4898"/>
                    <a:pt x="17209" y="3905"/>
                    <a:pt x="17507" y="3081"/>
                  </a:cubicBezTo>
                  <a:cubicBezTo>
                    <a:pt x="17294" y="2982"/>
                    <a:pt x="17166" y="2755"/>
                    <a:pt x="17195" y="2513"/>
                  </a:cubicBezTo>
                  <a:cubicBezTo>
                    <a:pt x="17195" y="2499"/>
                    <a:pt x="17195" y="2471"/>
                    <a:pt x="17209" y="2442"/>
                  </a:cubicBezTo>
                  <a:cubicBezTo>
                    <a:pt x="17266" y="2229"/>
                    <a:pt x="17436" y="2059"/>
                    <a:pt x="17649" y="1988"/>
                  </a:cubicBezTo>
                  <a:cubicBezTo>
                    <a:pt x="17692" y="1988"/>
                    <a:pt x="17734" y="1974"/>
                    <a:pt x="17777" y="1974"/>
                  </a:cubicBezTo>
                  <a:cubicBezTo>
                    <a:pt x="17819" y="1974"/>
                    <a:pt x="17862" y="1988"/>
                    <a:pt x="17905" y="1988"/>
                  </a:cubicBezTo>
                  <a:cubicBezTo>
                    <a:pt x="17947" y="1889"/>
                    <a:pt x="17990" y="1803"/>
                    <a:pt x="18004" y="1747"/>
                  </a:cubicBezTo>
                  <a:cubicBezTo>
                    <a:pt x="18131" y="1451"/>
                    <a:pt x="19374" y="1225"/>
                    <a:pt x="19547" y="266"/>
                  </a:cubicBezTo>
                  <a:close/>
                  <a:moveTo>
                    <a:pt x="18487" y="12097"/>
                  </a:moveTo>
                  <a:cubicBezTo>
                    <a:pt x="18856" y="12154"/>
                    <a:pt x="18671" y="12722"/>
                    <a:pt x="18444" y="13006"/>
                  </a:cubicBezTo>
                  <a:cubicBezTo>
                    <a:pt x="18401" y="13077"/>
                    <a:pt x="18330" y="13133"/>
                    <a:pt x="18245" y="13148"/>
                  </a:cubicBezTo>
                  <a:lnTo>
                    <a:pt x="18217" y="13148"/>
                  </a:lnTo>
                  <a:cubicBezTo>
                    <a:pt x="18146" y="13133"/>
                    <a:pt x="18061" y="12793"/>
                    <a:pt x="18075" y="12509"/>
                  </a:cubicBezTo>
                  <a:lnTo>
                    <a:pt x="18089" y="12509"/>
                  </a:lnTo>
                  <a:cubicBezTo>
                    <a:pt x="18103" y="12296"/>
                    <a:pt x="18188" y="12097"/>
                    <a:pt x="18416" y="12097"/>
                  </a:cubicBezTo>
                  <a:close/>
                  <a:moveTo>
                    <a:pt x="1690" y="0"/>
                  </a:moveTo>
                  <a:cubicBezTo>
                    <a:pt x="1648" y="100"/>
                    <a:pt x="1619" y="199"/>
                    <a:pt x="1591" y="298"/>
                  </a:cubicBezTo>
                  <a:lnTo>
                    <a:pt x="1605" y="313"/>
                  </a:lnTo>
                  <a:cubicBezTo>
                    <a:pt x="1662" y="398"/>
                    <a:pt x="1648" y="483"/>
                    <a:pt x="1577" y="554"/>
                  </a:cubicBezTo>
                  <a:lnTo>
                    <a:pt x="1534" y="582"/>
                  </a:lnTo>
                  <a:cubicBezTo>
                    <a:pt x="1435" y="1562"/>
                    <a:pt x="1861" y="2925"/>
                    <a:pt x="2315" y="4047"/>
                  </a:cubicBezTo>
                  <a:cubicBezTo>
                    <a:pt x="2372" y="4061"/>
                    <a:pt x="2414" y="4089"/>
                    <a:pt x="2443" y="4132"/>
                  </a:cubicBezTo>
                  <a:cubicBezTo>
                    <a:pt x="2514" y="4217"/>
                    <a:pt x="2528" y="4345"/>
                    <a:pt x="2500" y="4444"/>
                  </a:cubicBezTo>
                  <a:cubicBezTo>
                    <a:pt x="2727" y="4998"/>
                    <a:pt x="2954" y="5452"/>
                    <a:pt x="3096" y="5708"/>
                  </a:cubicBezTo>
                  <a:lnTo>
                    <a:pt x="3153" y="5708"/>
                  </a:lnTo>
                  <a:cubicBezTo>
                    <a:pt x="3238" y="5708"/>
                    <a:pt x="3309" y="5765"/>
                    <a:pt x="3337" y="5850"/>
                  </a:cubicBezTo>
                  <a:cubicBezTo>
                    <a:pt x="3366" y="6049"/>
                    <a:pt x="3295" y="6276"/>
                    <a:pt x="3139" y="6418"/>
                  </a:cubicBezTo>
                  <a:cubicBezTo>
                    <a:pt x="3068" y="6474"/>
                    <a:pt x="2997" y="6531"/>
                    <a:pt x="2911" y="6560"/>
                  </a:cubicBezTo>
                  <a:cubicBezTo>
                    <a:pt x="2741" y="6872"/>
                    <a:pt x="2514" y="7312"/>
                    <a:pt x="2258" y="7823"/>
                  </a:cubicBezTo>
                  <a:cubicBezTo>
                    <a:pt x="2088" y="8136"/>
                    <a:pt x="1932" y="8476"/>
                    <a:pt x="1747" y="8846"/>
                  </a:cubicBezTo>
                  <a:cubicBezTo>
                    <a:pt x="1279" y="9825"/>
                    <a:pt x="753" y="10975"/>
                    <a:pt x="271" y="12168"/>
                  </a:cubicBezTo>
                  <a:cubicBezTo>
                    <a:pt x="185" y="12395"/>
                    <a:pt x="100" y="12622"/>
                    <a:pt x="1" y="12849"/>
                  </a:cubicBezTo>
                  <a:cubicBezTo>
                    <a:pt x="256" y="13630"/>
                    <a:pt x="711" y="14312"/>
                    <a:pt x="1321" y="14866"/>
                  </a:cubicBezTo>
                  <a:cubicBezTo>
                    <a:pt x="1463" y="14326"/>
                    <a:pt x="1619" y="13786"/>
                    <a:pt x="1790" y="13233"/>
                  </a:cubicBezTo>
                  <a:cubicBezTo>
                    <a:pt x="1634" y="13219"/>
                    <a:pt x="1492" y="13133"/>
                    <a:pt x="1406" y="12991"/>
                  </a:cubicBezTo>
                  <a:cubicBezTo>
                    <a:pt x="1352" y="12799"/>
                    <a:pt x="1482" y="12607"/>
                    <a:pt x="1683" y="12607"/>
                  </a:cubicBezTo>
                  <a:cubicBezTo>
                    <a:pt x="1690" y="12607"/>
                    <a:pt x="1697" y="12608"/>
                    <a:pt x="1705" y="12608"/>
                  </a:cubicBezTo>
                  <a:cubicBezTo>
                    <a:pt x="1804" y="12608"/>
                    <a:pt x="1889" y="12622"/>
                    <a:pt x="1974" y="12665"/>
                  </a:cubicBezTo>
                  <a:cubicBezTo>
                    <a:pt x="2060" y="12438"/>
                    <a:pt x="2130" y="12210"/>
                    <a:pt x="2216" y="11983"/>
                  </a:cubicBezTo>
                  <a:lnTo>
                    <a:pt x="2216" y="11969"/>
                  </a:lnTo>
                  <a:cubicBezTo>
                    <a:pt x="2173" y="11827"/>
                    <a:pt x="2230" y="11685"/>
                    <a:pt x="2343" y="11614"/>
                  </a:cubicBezTo>
                  <a:cubicBezTo>
                    <a:pt x="2840" y="10223"/>
                    <a:pt x="3366" y="8945"/>
                    <a:pt x="3777" y="8107"/>
                  </a:cubicBezTo>
                  <a:cubicBezTo>
                    <a:pt x="3749" y="8065"/>
                    <a:pt x="3749" y="8022"/>
                    <a:pt x="3735" y="7979"/>
                  </a:cubicBezTo>
                  <a:cubicBezTo>
                    <a:pt x="3735" y="7951"/>
                    <a:pt x="3735" y="7923"/>
                    <a:pt x="3735" y="7894"/>
                  </a:cubicBezTo>
                  <a:cubicBezTo>
                    <a:pt x="3763" y="7752"/>
                    <a:pt x="3848" y="7639"/>
                    <a:pt x="3976" y="7568"/>
                  </a:cubicBezTo>
                  <a:cubicBezTo>
                    <a:pt x="4019" y="7539"/>
                    <a:pt x="4061" y="7497"/>
                    <a:pt x="4104" y="7454"/>
                  </a:cubicBezTo>
                  <a:cubicBezTo>
                    <a:pt x="4175" y="7298"/>
                    <a:pt x="4260" y="7170"/>
                    <a:pt x="4374" y="7042"/>
                  </a:cubicBezTo>
                  <a:cubicBezTo>
                    <a:pt x="4487" y="6971"/>
                    <a:pt x="4601" y="6900"/>
                    <a:pt x="4715" y="6844"/>
                  </a:cubicBezTo>
                  <a:cubicBezTo>
                    <a:pt x="3167" y="5140"/>
                    <a:pt x="1676" y="2357"/>
                    <a:pt x="2216" y="838"/>
                  </a:cubicBezTo>
                  <a:cubicBezTo>
                    <a:pt x="2272" y="696"/>
                    <a:pt x="2343" y="554"/>
                    <a:pt x="2429" y="440"/>
                  </a:cubicBezTo>
                  <a:cubicBezTo>
                    <a:pt x="2159" y="341"/>
                    <a:pt x="1903" y="199"/>
                    <a:pt x="1690" y="14"/>
                  </a:cubicBezTo>
                  <a:lnTo>
                    <a:pt x="1690" y="0"/>
                  </a:lnTo>
                  <a:close/>
                  <a:moveTo>
                    <a:pt x="18061" y="8505"/>
                  </a:moveTo>
                  <a:cubicBezTo>
                    <a:pt x="17834" y="8618"/>
                    <a:pt x="17606" y="8718"/>
                    <a:pt x="17365" y="8789"/>
                  </a:cubicBezTo>
                  <a:cubicBezTo>
                    <a:pt x="17152" y="8846"/>
                    <a:pt x="16953" y="8888"/>
                    <a:pt x="16740" y="8931"/>
                  </a:cubicBezTo>
                  <a:cubicBezTo>
                    <a:pt x="17280" y="10351"/>
                    <a:pt x="17734" y="11827"/>
                    <a:pt x="18075" y="13318"/>
                  </a:cubicBezTo>
                  <a:cubicBezTo>
                    <a:pt x="18132" y="13332"/>
                    <a:pt x="18188" y="13361"/>
                    <a:pt x="18245" y="13403"/>
                  </a:cubicBezTo>
                  <a:cubicBezTo>
                    <a:pt x="18472" y="13573"/>
                    <a:pt x="18472" y="13914"/>
                    <a:pt x="18259" y="14113"/>
                  </a:cubicBezTo>
                  <a:cubicBezTo>
                    <a:pt x="18458" y="14965"/>
                    <a:pt x="18600" y="15760"/>
                    <a:pt x="18700" y="16371"/>
                  </a:cubicBezTo>
                  <a:cubicBezTo>
                    <a:pt x="18913" y="16356"/>
                    <a:pt x="19126" y="16314"/>
                    <a:pt x="19353" y="16243"/>
                  </a:cubicBezTo>
                  <a:cubicBezTo>
                    <a:pt x="19324" y="15803"/>
                    <a:pt x="19310" y="15362"/>
                    <a:pt x="19282" y="14951"/>
                  </a:cubicBezTo>
                  <a:cubicBezTo>
                    <a:pt x="19268" y="14965"/>
                    <a:pt x="19253" y="14965"/>
                    <a:pt x="19225" y="14979"/>
                  </a:cubicBezTo>
                  <a:lnTo>
                    <a:pt x="19168" y="14979"/>
                  </a:lnTo>
                  <a:cubicBezTo>
                    <a:pt x="18984" y="14979"/>
                    <a:pt x="18785" y="14766"/>
                    <a:pt x="18671" y="14582"/>
                  </a:cubicBezTo>
                  <a:cubicBezTo>
                    <a:pt x="18586" y="14440"/>
                    <a:pt x="18543" y="14312"/>
                    <a:pt x="18586" y="14255"/>
                  </a:cubicBezTo>
                  <a:cubicBezTo>
                    <a:pt x="18629" y="14212"/>
                    <a:pt x="18700" y="14184"/>
                    <a:pt x="18785" y="14184"/>
                  </a:cubicBezTo>
                  <a:cubicBezTo>
                    <a:pt x="18955" y="14198"/>
                    <a:pt x="19126" y="14255"/>
                    <a:pt x="19268" y="14369"/>
                  </a:cubicBezTo>
                  <a:cubicBezTo>
                    <a:pt x="19268" y="14170"/>
                    <a:pt x="19253" y="13971"/>
                    <a:pt x="19239" y="13801"/>
                  </a:cubicBezTo>
                  <a:lnTo>
                    <a:pt x="19126" y="13801"/>
                  </a:lnTo>
                  <a:cubicBezTo>
                    <a:pt x="18969" y="13801"/>
                    <a:pt x="18827" y="13758"/>
                    <a:pt x="18700" y="13687"/>
                  </a:cubicBezTo>
                  <a:cubicBezTo>
                    <a:pt x="18671" y="13659"/>
                    <a:pt x="18657" y="13630"/>
                    <a:pt x="18657" y="13588"/>
                  </a:cubicBezTo>
                  <a:cubicBezTo>
                    <a:pt x="18657" y="13432"/>
                    <a:pt x="18955" y="13219"/>
                    <a:pt x="19225" y="13176"/>
                  </a:cubicBezTo>
                  <a:cubicBezTo>
                    <a:pt x="19197" y="12438"/>
                    <a:pt x="19182" y="11955"/>
                    <a:pt x="19168" y="11898"/>
                  </a:cubicBezTo>
                  <a:cubicBezTo>
                    <a:pt x="19168" y="11827"/>
                    <a:pt x="19253" y="11756"/>
                    <a:pt x="19395" y="11699"/>
                  </a:cubicBezTo>
                  <a:cubicBezTo>
                    <a:pt x="18955" y="10606"/>
                    <a:pt x="18472" y="9470"/>
                    <a:pt x="18061" y="8505"/>
                  </a:cubicBezTo>
                  <a:close/>
                </a:path>
              </a:pathLst>
            </a:custGeom>
            <a:solidFill>
              <a:srgbClr val="D8B3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096375" y="2916400"/>
              <a:ext cx="391900" cy="79175"/>
            </a:xfrm>
            <a:custGeom>
              <a:rect b="b" l="l" r="r" t="t"/>
              <a:pathLst>
                <a:path extrusionOk="0" h="3167" w="15676">
                  <a:moveTo>
                    <a:pt x="7710" y="923"/>
                  </a:moveTo>
                  <a:cubicBezTo>
                    <a:pt x="7713" y="923"/>
                    <a:pt x="7715" y="923"/>
                    <a:pt x="7718" y="923"/>
                  </a:cubicBezTo>
                  <a:lnTo>
                    <a:pt x="7718" y="923"/>
                  </a:lnTo>
                  <a:cubicBezTo>
                    <a:pt x="7720" y="923"/>
                    <a:pt x="7722" y="923"/>
                    <a:pt x="7725" y="923"/>
                  </a:cubicBezTo>
                  <a:close/>
                  <a:moveTo>
                    <a:pt x="1946" y="384"/>
                  </a:moveTo>
                  <a:cubicBezTo>
                    <a:pt x="1818" y="412"/>
                    <a:pt x="1676" y="441"/>
                    <a:pt x="1548" y="469"/>
                  </a:cubicBezTo>
                  <a:cubicBezTo>
                    <a:pt x="1520" y="597"/>
                    <a:pt x="1520" y="724"/>
                    <a:pt x="1534" y="852"/>
                  </a:cubicBezTo>
                  <a:cubicBezTo>
                    <a:pt x="1563" y="952"/>
                    <a:pt x="1648" y="1023"/>
                    <a:pt x="1747" y="1023"/>
                  </a:cubicBezTo>
                  <a:cubicBezTo>
                    <a:pt x="1790" y="1023"/>
                    <a:pt x="1818" y="1008"/>
                    <a:pt x="1861" y="980"/>
                  </a:cubicBezTo>
                  <a:cubicBezTo>
                    <a:pt x="1918" y="952"/>
                    <a:pt x="1960" y="895"/>
                    <a:pt x="2003" y="838"/>
                  </a:cubicBezTo>
                  <a:cubicBezTo>
                    <a:pt x="2031" y="767"/>
                    <a:pt x="2045" y="696"/>
                    <a:pt x="2060" y="611"/>
                  </a:cubicBezTo>
                  <a:cubicBezTo>
                    <a:pt x="2060" y="526"/>
                    <a:pt x="2017" y="441"/>
                    <a:pt x="1946" y="384"/>
                  </a:cubicBezTo>
                  <a:close/>
                  <a:moveTo>
                    <a:pt x="242" y="923"/>
                  </a:moveTo>
                  <a:cubicBezTo>
                    <a:pt x="157" y="966"/>
                    <a:pt x="86" y="1008"/>
                    <a:pt x="1" y="1065"/>
                  </a:cubicBezTo>
                  <a:cubicBezTo>
                    <a:pt x="72" y="1122"/>
                    <a:pt x="143" y="1165"/>
                    <a:pt x="214" y="1193"/>
                  </a:cubicBezTo>
                  <a:cubicBezTo>
                    <a:pt x="242" y="1207"/>
                    <a:pt x="271" y="1221"/>
                    <a:pt x="313" y="1221"/>
                  </a:cubicBezTo>
                  <a:cubicBezTo>
                    <a:pt x="285" y="1122"/>
                    <a:pt x="271" y="1023"/>
                    <a:pt x="242" y="923"/>
                  </a:cubicBezTo>
                  <a:close/>
                  <a:moveTo>
                    <a:pt x="1435" y="1349"/>
                  </a:moveTo>
                  <a:cubicBezTo>
                    <a:pt x="1477" y="1378"/>
                    <a:pt x="1520" y="1392"/>
                    <a:pt x="1563" y="1392"/>
                  </a:cubicBezTo>
                  <a:cubicBezTo>
                    <a:pt x="1605" y="1392"/>
                    <a:pt x="1634" y="1378"/>
                    <a:pt x="1676" y="1363"/>
                  </a:cubicBezTo>
                  <a:lnTo>
                    <a:pt x="1690" y="1349"/>
                  </a:lnTo>
                  <a:close/>
                  <a:moveTo>
                    <a:pt x="7718" y="923"/>
                  </a:moveTo>
                  <a:cubicBezTo>
                    <a:pt x="7662" y="924"/>
                    <a:pt x="7595" y="939"/>
                    <a:pt x="7540" y="966"/>
                  </a:cubicBezTo>
                  <a:cubicBezTo>
                    <a:pt x="7540" y="1079"/>
                    <a:pt x="7554" y="1179"/>
                    <a:pt x="7583" y="1278"/>
                  </a:cubicBezTo>
                  <a:cubicBezTo>
                    <a:pt x="7583" y="1434"/>
                    <a:pt x="7668" y="1576"/>
                    <a:pt x="7796" y="1647"/>
                  </a:cubicBezTo>
                  <a:cubicBezTo>
                    <a:pt x="7824" y="1676"/>
                    <a:pt x="7881" y="1690"/>
                    <a:pt x="7923" y="1690"/>
                  </a:cubicBezTo>
                  <a:cubicBezTo>
                    <a:pt x="7980" y="1690"/>
                    <a:pt x="8023" y="1676"/>
                    <a:pt x="8065" y="1647"/>
                  </a:cubicBezTo>
                  <a:cubicBezTo>
                    <a:pt x="8094" y="1505"/>
                    <a:pt x="8094" y="1349"/>
                    <a:pt x="8065" y="1193"/>
                  </a:cubicBezTo>
                  <a:cubicBezTo>
                    <a:pt x="8023" y="1039"/>
                    <a:pt x="7885" y="926"/>
                    <a:pt x="7718" y="923"/>
                  </a:cubicBezTo>
                  <a:close/>
                  <a:moveTo>
                    <a:pt x="9613" y="1250"/>
                  </a:moveTo>
                  <a:cubicBezTo>
                    <a:pt x="9556" y="1250"/>
                    <a:pt x="9499" y="1264"/>
                    <a:pt x="9457" y="1278"/>
                  </a:cubicBezTo>
                  <a:cubicBezTo>
                    <a:pt x="9400" y="1449"/>
                    <a:pt x="9400" y="1619"/>
                    <a:pt x="9457" y="1775"/>
                  </a:cubicBezTo>
                  <a:cubicBezTo>
                    <a:pt x="9485" y="1832"/>
                    <a:pt x="9556" y="1875"/>
                    <a:pt x="9627" y="1875"/>
                  </a:cubicBezTo>
                  <a:cubicBezTo>
                    <a:pt x="9755" y="1860"/>
                    <a:pt x="9883" y="1789"/>
                    <a:pt x="9954" y="1676"/>
                  </a:cubicBezTo>
                  <a:cubicBezTo>
                    <a:pt x="9996" y="1463"/>
                    <a:pt x="9840" y="1250"/>
                    <a:pt x="9613" y="1250"/>
                  </a:cubicBezTo>
                  <a:close/>
                  <a:moveTo>
                    <a:pt x="9244" y="2173"/>
                  </a:moveTo>
                  <a:cubicBezTo>
                    <a:pt x="9249" y="2176"/>
                    <a:pt x="9253" y="2180"/>
                    <a:pt x="9258" y="2183"/>
                  </a:cubicBezTo>
                  <a:lnTo>
                    <a:pt x="9258" y="2183"/>
                  </a:lnTo>
                  <a:lnTo>
                    <a:pt x="9258" y="2173"/>
                  </a:lnTo>
                  <a:close/>
                  <a:moveTo>
                    <a:pt x="6305" y="0"/>
                  </a:moveTo>
                  <a:lnTo>
                    <a:pt x="6305" y="15"/>
                  </a:lnTo>
                  <a:lnTo>
                    <a:pt x="5666" y="15"/>
                  </a:lnTo>
                  <a:cubicBezTo>
                    <a:pt x="5609" y="171"/>
                    <a:pt x="5524" y="327"/>
                    <a:pt x="5439" y="469"/>
                  </a:cubicBezTo>
                  <a:cubicBezTo>
                    <a:pt x="5254" y="895"/>
                    <a:pt x="4942" y="1250"/>
                    <a:pt x="4558" y="1491"/>
                  </a:cubicBezTo>
                  <a:cubicBezTo>
                    <a:pt x="4402" y="1037"/>
                    <a:pt x="4289" y="554"/>
                    <a:pt x="4232" y="71"/>
                  </a:cubicBezTo>
                  <a:cubicBezTo>
                    <a:pt x="3962" y="100"/>
                    <a:pt x="3692" y="114"/>
                    <a:pt x="3437" y="142"/>
                  </a:cubicBezTo>
                  <a:cubicBezTo>
                    <a:pt x="3806" y="1292"/>
                    <a:pt x="4842" y="2244"/>
                    <a:pt x="4842" y="2244"/>
                  </a:cubicBezTo>
                  <a:cubicBezTo>
                    <a:pt x="5510" y="1562"/>
                    <a:pt x="6106" y="810"/>
                    <a:pt x="6617" y="0"/>
                  </a:cubicBezTo>
                  <a:close/>
                  <a:moveTo>
                    <a:pt x="15164" y="1420"/>
                  </a:moveTo>
                  <a:cubicBezTo>
                    <a:pt x="15079" y="1420"/>
                    <a:pt x="14980" y="1449"/>
                    <a:pt x="14909" y="1505"/>
                  </a:cubicBezTo>
                  <a:cubicBezTo>
                    <a:pt x="14880" y="1520"/>
                    <a:pt x="14852" y="1548"/>
                    <a:pt x="14824" y="1562"/>
                  </a:cubicBezTo>
                  <a:cubicBezTo>
                    <a:pt x="14767" y="1846"/>
                    <a:pt x="14895" y="2116"/>
                    <a:pt x="15150" y="2244"/>
                  </a:cubicBezTo>
                  <a:cubicBezTo>
                    <a:pt x="15164" y="2258"/>
                    <a:pt x="15193" y="2258"/>
                    <a:pt x="15207" y="2272"/>
                  </a:cubicBezTo>
                  <a:lnTo>
                    <a:pt x="15505" y="2244"/>
                  </a:lnTo>
                  <a:cubicBezTo>
                    <a:pt x="15534" y="2229"/>
                    <a:pt x="15548" y="2201"/>
                    <a:pt x="15576" y="2187"/>
                  </a:cubicBezTo>
                  <a:cubicBezTo>
                    <a:pt x="15605" y="2158"/>
                    <a:pt x="15633" y="2130"/>
                    <a:pt x="15661" y="2102"/>
                  </a:cubicBezTo>
                  <a:cubicBezTo>
                    <a:pt x="15676" y="2045"/>
                    <a:pt x="15676" y="1988"/>
                    <a:pt x="15676" y="1917"/>
                  </a:cubicBezTo>
                  <a:cubicBezTo>
                    <a:pt x="15661" y="1647"/>
                    <a:pt x="15434" y="1434"/>
                    <a:pt x="15164" y="1420"/>
                  </a:cubicBezTo>
                  <a:close/>
                  <a:moveTo>
                    <a:pt x="9258" y="2183"/>
                  </a:moveTo>
                  <a:lnTo>
                    <a:pt x="9258" y="2187"/>
                  </a:lnTo>
                  <a:cubicBezTo>
                    <a:pt x="9286" y="2229"/>
                    <a:pt x="9329" y="2272"/>
                    <a:pt x="9372" y="2286"/>
                  </a:cubicBezTo>
                  <a:cubicBezTo>
                    <a:pt x="9333" y="2247"/>
                    <a:pt x="9306" y="2220"/>
                    <a:pt x="9258" y="2183"/>
                  </a:cubicBezTo>
                  <a:close/>
                  <a:moveTo>
                    <a:pt x="1406" y="1747"/>
                  </a:moveTo>
                  <a:lnTo>
                    <a:pt x="1406" y="1761"/>
                  </a:lnTo>
                  <a:cubicBezTo>
                    <a:pt x="1066" y="1761"/>
                    <a:pt x="739" y="1875"/>
                    <a:pt x="455" y="2059"/>
                  </a:cubicBezTo>
                  <a:lnTo>
                    <a:pt x="427" y="2073"/>
                  </a:lnTo>
                  <a:cubicBezTo>
                    <a:pt x="1307" y="2386"/>
                    <a:pt x="2202" y="2584"/>
                    <a:pt x="3124" y="2712"/>
                  </a:cubicBezTo>
                  <a:cubicBezTo>
                    <a:pt x="2642" y="2158"/>
                    <a:pt x="2060" y="1747"/>
                    <a:pt x="1406" y="1747"/>
                  </a:cubicBezTo>
                  <a:close/>
                  <a:moveTo>
                    <a:pt x="11161" y="3039"/>
                  </a:moveTo>
                  <a:cubicBezTo>
                    <a:pt x="11033" y="3053"/>
                    <a:pt x="10905" y="3081"/>
                    <a:pt x="10806" y="3152"/>
                  </a:cubicBezTo>
                  <a:lnTo>
                    <a:pt x="11402" y="3124"/>
                  </a:lnTo>
                  <a:cubicBezTo>
                    <a:pt x="11345" y="3067"/>
                    <a:pt x="11260" y="3039"/>
                    <a:pt x="11189" y="3039"/>
                  </a:cubicBezTo>
                  <a:close/>
                  <a:moveTo>
                    <a:pt x="8506" y="2386"/>
                  </a:moveTo>
                  <a:cubicBezTo>
                    <a:pt x="8023" y="2386"/>
                    <a:pt x="7455" y="2670"/>
                    <a:pt x="6915" y="3096"/>
                  </a:cubicBezTo>
                  <a:cubicBezTo>
                    <a:pt x="7270" y="3110"/>
                    <a:pt x="7639" y="3124"/>
                    <a:pt x="8037" y="3138"/>
                  </a:cubicBezTo>
                  <a:lnTo>
                    <a:pt x="8094" y="3138"/>
                  </a:lnTo>
                  <a:cubicBezTo>
                    <a:pt x="8591" y="3152"/>
                    <a:pt x="9031" y="3167"/>
                    <a:pt x="9457" y="3167"/>
                  </a:cubicBezTo>
                  <a:cubicBezTo>
                    <a:pt x="9428" y="3039"/>
                    <a:pt x="9372" y="2925"/>
                    <a:pt x="9301" y="2812"/>
                  </a:cubicBezTo>
                  <a:cubicBezTo>
                    <a:pt x="9130" y="2542"/>
                    <a:pt x="8832" y="2386"/>
                    <a:pt x="8506" y="2386"/>
                  </a:cubicBezTo>
                  <a:close/>
                </a:path>
              </a:pathLst>
            </a:custGeom>
            <a:solidFill>
              <a:srgbClr val="AE57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2525" y="2917825"/>
              <a:ext cx="30175" cy="36225"/>
            </a:xfrm>
            <a:custGeom>
              <a:rect b="b" l="l" r="r" t="t"/>
              <a:pathLst>
                <a:path extrusionOk="0" h="1449" w="1207">
                  <a:moveTo>
                    <a:pt x="256" y="0"/>
                  </a:moveTo>
                  <a:lnTo>
                    <a:pt x="256" y="14"/>
                  </a:lnTo>
                  <a:lnTo>
                    <a:pt x="0" y="29"/>
                  </a:lnTo>
                  <a:cubicBezTo>
                    <a:pt x="71" y="511"/>
                    <a:pt x="170" y="994"/>
                    <a:pt x="341" y="1448"/>
                  </a:cubicBezTo>
                  <a:cubicBezTo>
                    <a:pt x="724" y="1207"/>
                    <a:pt x="1022" y="838"/>
                    <a:pt x="1207" y="426"/>
                  </a:cubicBezTo>
                  <a:lnTo>
                    <a:pt x="1207" y="426"/>
                  </a:lnTo>
                  <a:cubicBezTo>
                    <a:pt x="1022" y="682"/>
                    <a:pt x="795" y="895"/>
                    <a:pt x="540" y="1065"/>
                  </a:cubicBezTo>
                  <a:cubicBezTo>
                    <a:pt x="412" y="724"/>
                    <a:pt x="327" y="369"/>
                    <a:pt x="256" y="0"/>
                  </a:cubicBezTo>
                  <a:close/>
                </a:path>
              </a:pathLst>
            </a:custGeom>
            <a:solidFill>
              <a:srgbClr val="A24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03475" y="2923500"/>
              <a:ext cx="389775" cy="71725"/>
            </a:xfrm>
            <a:custGeom>
              <a:rect b="b" l="l" r="r" t="t"/>
              <a:pathLst>
                <a:path extrusionOk="0" h="2869" w="15591">
                  <a:moveTo>
                    <a:pt x="242" y="483"/>
                  </a:moveTo>
                  <a:cubicBezTo>
                    <a:pt x="242" y="485"/>
                    <a:pt x="242" y="488"/>
                    <a:pt x="242" y="490"/>
                  </a:cubicBezTo>
                  <a:lnTo>
                    <a:pt x="242" y="490"/>
                  </a:lnTo>
                  <a:cubicBezTo>
                    <a:pt x="247" y="488"/>
                    <a:pt x="252" y="485"/>
                    <a:pt x="256" y="483"/>
                  </a:cubicBezTo>
                  <a:close/>
                  <a:moveTo>
                    <a:pt x="1989" y="0"/>
                  </a:moveTo>
                  <a:lnTo>
                    <a:pt x="1989" y="0"/>
                  </a:lnTo>
                  <a:cubicBezTo>
                    <a:pt x="1889" y="15"/>
                    <a:pt x="1790" y="29"/>
                    <a:pt x="1690" y="57"/>
                  </a:cubicBezTo>
                  <a:cubicBezTo>
                    <a:pt x="1761" y="114"/>
                    <a:pt x="1790" y="199"/>
                    <a:pt x="1790" y="284"/>
                  </a:cubicBezTo>
                  <a:cubicBezTo>
                    <a:pt x="1790" y="369"/>
                    <a:pt x="1776" y="440"/>
                    <a:pt x="1747" y="511"/>
                  </a:cubicBezTo>
                  <a:cubicBezTo>
                    <a:pt x="1861" y="369"/>
                    <a:pt x="1946" y="185"/>
                    <a:pt x="1989" y="0"/>
                  </a:cubicBezTo>
                  <a:close/>
                  <a:moveTo>
                    <a:pt x="242" y="490"/>
                  </a:moveTo>
                  <a:cubicBezTo>
                    <a:pt x="162" y="529"/>
                    <a:pt x="81" y="556"/>
                    <a:pt x="1" y="597"/>
                  </a:cubicBezTo>
                  <a:cubicBezTo>
                    <a:pt x="15" y="696"/>
                    <a:pt x="43" y="795"/>
                    <a:pt x="58" y="881"/>
                  </a:cubicBezTo>
                  <a:lnTo>
                    <a:pt x="43" y="881"/>
                  </a:lnTo>
                  <a:cubicBezTo>
                    <a:pt x="52" y="882"/>
                    <a:pt x="60" y="882"/>
                    <a:pt x="68" y="882"/>
                  </a:cubicBezTo>
                  <a:cubicBezTo>
                    <a:pt x="184" y="882"/>
                    <a:pt x="270" y="788"/>
                    <a:pt x="256" y="682"/>
                  </a:cubicBezTo>
                  <a:cubicBezTo>
                    <a:pt x="256" y="613"/>
                    <a:pt x="243" y="558"/>
                    <a:pt x="242" y="490"/>
                  </a:cubicBezTo>
                  <a:close/>
                  <a:moveTo>
                    <a:pt x="7680" y="226"/>
                  </a:moveTo>
                  <a:cubicBezTo>
                    <a:pt x="7671" y="226"/>
                    <a:pt x="7662" y="227"/>
                    <a:pt x="7654" y="228"/>
                  </a:cubicBezTo>
                  <a:lnTo>
                    <a:pt x="7639" y="228"/>
                  </a:lnTo>
                  <a:cubicBezTo>
                    <a:pt x="7483" y="228"/>
                    <a:pt x="7327" y="327"/>
                    <a:pt x="7284" y="497"/>
                  </a:cubicBezTo>
                  <a:cubicBezTo>
                    <a:pt x="7284" y="540"/>
                    <a:pt x="7270" y="597"/>
                    <a:pt x="7270" y="639"/>
                  </a:cubicBezTo>
                  <a:cubicBezTo>
                    <a:pt x="7327" y="625"/>
                    <a:pt x="7384" y="611"/>
                    <a:pt x="7455" y="611"/>
                  </a:cubicBezTo>
                  <a:cubicBezTo>
                    <a:pt x="7464" y="610"/>
                    <a:pt x="7473" y="610"/>
                    <a:pt x="7481" y="610"/>
                  </a:cubicBezTo>
                  <a:cubicBezTo>
                    <a:pt x="7628" y="610"/>
                    <a:pt x="7770" y="719"/>
                    <a:pt x="7810" y="866"/>
                  </a:cubicBezTo>
                  <a:cubicBezTo>
                    <a:pt x="7838" y="1023"/>
                    <a:pt x="7838" y="1179"/>
                    <a:pt x="7810" y="1335"/>
                  </a:cubicBezTo>
                  <a:cubicBezTo>
                    <a:pt x="7923" y="1236"/>
                    <a:pt x="7994" y="1108"/>
                    <a:pt x="8009" y="966"/>
                  </a:cubicBezTo>
                  <a:cubicBezTo>
                    <a:pt x="8037" y="810"/>
                    <a:pt x="8037" y="639"/>
                    <a:pt x="8009" y="483"/>
                  </a:cubicBezTo>
                  <a:cubicBezTo>
                    <a:pt x="7968" y="336"/>
                    <a:pt x="7827" y="226"/>
                    <a:pt x="7680" y="226"/>
                  </a:cubicBezTo>
                  <a:close/>
                  <a:moveTo>
                    <a:pt x="9556" y="540"/>
                  </a:moveTo>
                  <a:lnTo>
                    <a:pt x="9528" y="554"/>
                  </a:lnTo>
                  <a:cubicBezTo>
                    <a:pt x="9343" y="568"/>
                    <a:pt x="9187" y="724"/>
                    <a:pt x="9173" y="909"/>
                  </a:cubicBezTo>
                  <a:lnTo>
                    <a:pt x="9173" y="980"/>
                  </a:lnTo>
                  <a:cubicBezTo>
                    <a:pt x="9230" y="952"/>
                    <a:pt x="9286" y="937"/>
                    <a:pt x="9343" y="937"/>
                  </a:cubicBezTo>
                  <a:cubicBezTo>
                    <a:pt x="9570" y="937"/>
                    <a:pt x="9727" y="1150"/>
                    <a:pt x="9684" y="1363"/>
                  </a:cubicBezTo>
                  <a:cubicBezTo>
                    <a:pt x="9755" y="1278"/>
                    <a:pt x="9812" y="1193"/>
                    <a:pt x="9868" y="1079"/>
                  </a:cubicBezTo>
                  <a:cubicBezTo>
                    <a:pt x="9982" y="881"/>
                    <a:pt x="9868" y="611"/>
                    <a:pt x="9641" y="554"/>
                  </a:cubicBezTo>
                  <a:cubicBezTo>
                    <a:pt x="9613" y="540"/>
                    <a:pt x="9585" y="540"/>
                    <a:pt x="9556" y="540"/>
                  </a:cubicBezTo>
                  <a:close/>
                  <a:moveTo>
                    <a:pt x="14724" y="881"/>
                  </a:moveTo>
                  <a:cubicBezTo>
                    <a:pt x="14625" y="980"/>
                    <a:pt x="14554" y="1108"/>
                    <a:pt x="14525" y="1250"/>
                  </a:cubicBezTo>
                  <a:cubicBezTo>
                    <a:pt x="14554" y="1236"/>
                    <a:pt x="14582" y="1207"/>
                    <a:pt x="14625" y="1193"/>
                  </a:cubicBezTo>
                  <a:cubicBezTo>
                    <a:pt x="14696" y="1136"/>
                    <a:pt x="14781" y="1122"/>
                    <a:pt x="14880" y="1108"/>
                  </a:cubicBezTo>
                  <a:cubicBezTo>
                    <a:pt x="15150" y="1122"/>
                    <a:pt x="15363" y="1349"/>
                    <a:pt x="15377" y="1619"/>
                  </a:cubicBezTo>
                  <a:cubicBezTo>
                    <a:pt x="15392" y="1676"/>
                    <a:pt x="15392" y="1732"/>
                    <a:pt x="15363" y="1789"/>
                  </a:cubicBezTo>
                  <a:cubicBezTo>
                    <a:pt x="15406" y="1761"/>
                    <a:pt x="15448" y="1704"/>
                    <a:pt x="15463" y="1647"/>
                  </a:cubicBezTo>
                  <a:cubicBezTo>
                    <a:pt x="15472" y="1638"/>
                    <a:pt x="15509" y="1561"/>
                    <a:pt x="15531" y="1514"/>
                  </a:cubicBezTo>
                  <a:lnTo>
                    <a:pt x="15531" y="1514"/>
                  </a:lnTo>
                  <a:lnTo>
                    <a:pt x="15519" y="1548"/>
                  </a:lnTo>
                  <a:lnTo>
                    <a:pt x="15576" y="1406"/>
                  </a:lnTo>
                  <a:cubicBezTo>
                    <a:pt x="15590" y="1349"/>
                    <a:pt x="15590" y="1292"/>
                    <a:pt x="15590" y="1236"/>
                  </a:cubicBezTo>
                  <a:cubicBezTo>
                    <a:pt x="15576" y="1136"/>
                    <a:pt x="15548" y="1065"/>
                    <a:pt x="15505" y="980"/>
                  </a:cubicBezTo>
                  <a:cubicBezTo>
                    <a:pt x="15207" y="937"/>
                    <a:pt x="14923" y="895"/>
                    <a:pt x="14724" y="881"/>
                  </a:cubicBezTo>
                  <a:close/>
                  <a:moveTo>
                    <a:pt x="1165" y="1051"/>
                  </a:moveTo>
                  <a:cubicBezTo>
                    <a:pt x="881" y="1094"/>
                    <a:pt x="611" y="1193"/>
                    <a:pt x="370" y="1349"/>
                  </a:cubicBezTo>
                  <a:cubicBezTo>
                    <a:pt x="228" y="1449"/>
                    <a:pt x="100" y="1562"/>
                    <a:pt x="1" y="1690"/>
                  </a:cubicBezTo>
                  <a:lnTo>
                    <a:pt x="157" y="1747"/>
                  </a:lnTo>
                  <a:lnTo>
                    <a:pt x="171" y="1732"/>
                  </a:lnTo>
                  <a:cubicBezTo>
                    <a:pt x="455" y="1548"/>
                    <a:pt x="782" y="1434"/>
                    <a:pt x="1137" y="1434"/>
                  </a:cubicBezTo>
                  <a:cubicBezTo>
                    <a:pt x="1776" y="1434"/>
                    <a:pt x="2358" y="1846"/>
                    <a:pt x="2840" y="2400"/>
                  </a:cubicBezTo>
                  <a:cubicBezTo>
                    <a:pt x="3025" y="2428"/>
                    <a:pt x="3210" y="2457"/>
                    <a:pt x="3408" y="2471"/>
                  </a:cubicBezTo>
                  <a:cubicBezTo>
                    <a:pt x="2883" y="1747"/>
                    <a:pt x="2202" y="1094"/>
                    <a:pt x="1421" y="1051"/>
                  </a:cubicBezTo>
                  <a:lnTo>
                    <a:pt x="1392" y="1065"/>
                  </a:lnTo>
                  <a:cubicBezTo>
                    <a:pt x="1364" y="1079"/>
                    <a:pt x="1321" y="1094"/>
                    <a:pt x="1279" y="1094"/>
                  </a:cubicBezTo>
                  <a:cubicBezTo>
                    <a:pt x="1236" y="1094"/>
                    <a:pt x="1193" y="1079"/>
                    <a:pt x="1165" y="1051"/>
                  </a:cubicBezTo>
                  <a:close/>
                  <a:moveTo>
                    <a:pt x="8420" y="1676"/>
                  </a:moveTo>
                  <a:lnTo>
                    <a:pt x="8420" y="1718"/>
                  </a:lnTo>
                  <a:cubicBezTo>
                    <a:pt x="7810" y="1718"/>
                    <a:pt x="7043" y="2201"/>
                    <a:pt x="6362" y="2783"/>
                  </a:cubicBezTo>
                  <a:lnTo>
                    <a:pt x="6617" y="2797"/>
                  </a:lnTo>
                  <a:cubicBezTo>
                    <a:pt x="7171" y="2386"/>
                    <a:pt x="7739" y="2087"/>
                    <a:pt x="8222" y="2087"/>
                  </a:cubicBezTo>
                  <a:cubicBezTo>
                    <a:pt x="8235" y="2087"/>
                    <a:pt x="8248" y="2087"/>
                    <a:pt x="8261" y="2087"/>
                  </a:cubicBezTo>
                  <a:cubicBezTo>
                    <a:pt x="8559" y="2087"/>
                    <a:pt x="8839" y="2241"/>
                    <a:pt x="9002" y="2499"/>
                  </a:cubicBezTo>
                  <a:cubicBezTo>
                    <a:pt x="9073" y="2613"/>
                    <a:pt x="9130" y="2726"/>
                    <a:pt x="9173" y="2854"/>
                  </a:cubicBezTo>
                  <a:lnTo>
                    <a:pt x="9428" y="2854"/>
                  </a:lnTo>
                  <a:cubicBezTo>
                    <a:pt x="9428" y="2599"/>
                    <a:pt x="9343" y="2329"/>
                    <a:pt x="9201" y="2116"/>
                  </a:cubicBezTo>
                  <a:cubicBezTo>
                    <a:pt x="9173" y="2059"/>
                    <a:pt x="9130" y="2016"/>
                    <a:pt x="9088" y="1960"/>
                  </a:cubicBezTo>
                  <a:cubicBezTo>
                    <a:pt x="9031" y="1945"/>
                    <a:pt x="9002" y="1917"/>
                    <a:pt x="8974" y="1874"/>
                  </a:cubicBezTo>
                  <a:lnTo>
                    <a:pt x="8974" y="1860"/>
                  </a:lnTo>
                  <a:cubicBezTo>
                    <a:pt x="8818" y="1747"/>
                    <a:pt x="8619" y="1676"/>
                    <a:pt x="8420" y="1676"/>
                  </a:cubicBezTo>
                  <a:close/>
                  <a:moveTo>
                    <a:pt x="11075" y="2371"/>
                  </a:moveTo>
                  <a:cubicBezTo>
                    <a:pt x="10905" y="2386"/>
                    <a:pt x="10749" y="2442"/>
                    <a:pt x="10607" y="2542"/>
                  </a:cubicBezTo>
                  <a:cubicBezTo>
                    <a:pt x="10465" y="2613"/>
                    <a:pt x="10337" y="2698"/>
                    <a:pt x="10238" y="2826"/>
                  </a:cubicBezTo>
                  <a:cubicBezTo>
                    <a:pt x="10223" y="2840"/>
                    <a:pt x="10209" y="2854"/>
                    <a:pt x="10195" y="2868"/>
                  </a:cubicBezTo>
                  <a:lnTo>
                    <a:pt x="10507" y="2868"/>
                  </a:lnTo>
                  <a:cubicBezTo>
                    <a:pt x="10621" y="2812"/>
                    <a:pt x="10735" y="2769"/>
                    <a:pt x="10862" y="2769"/>
                  </a:cubicBezTo>
                  <a:lnTo>
                    <a:pt x="10877" y="2769"/>
                  </a:lnTo>
                  <a:cubicBezTo>
                    <a:pt x="10962" y="2769"/>
                    <a:pt x="11047" y="2797"/>
                    <a:pt x="11104" y="2854"/>
                  </a:cubicBezTo>
                  <a:lnTo>
                    <a:pt x="11487" y="2826"/>
                  </a:lnTo>
                  <a:cubicBezTo>
                    <a:pt x="11487" y="2599"/>
                    <a:pt x="11317" y="2400"/>
                    <a:pt x="11090" y="2371"/>
                  </a:cubicBezTo>
                  <a:close/>
                </a:path>
              </a:pathLst>
            </a:custGeom>
            <a:solidFill>
              <a:srgbClr val="A24E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08900" y="2917100"/>
              <a:ext cx="29500" cy="27725"/>
            </a:xfrm>
            <a:custGeom>
              <a:rect b="b" l="l" r="r" t="t"/>
              <a:pathLst>
                <a:path extrusionOk="0" h="1109" w="1180">
                  <a:moveTo>
                    <a:pt x="1179" y="1"/>
                  </a:moveTo>
                  <a:cubicBezTo>
                    <a:pt x="782" y="1"/>
                    <a:pt x="384" y="15"/>
                    <a:pt x="1" y="43"/>
                  </a:cubicBezTo>
                  <a:cubicBezTo>
                    <a:pt x="72" y="398"/>
                    <a:pt x="157" y="753"/>
                    <a:pt x="285" y="1108"/>
                  </a:cubicBezTo>
                  <a:cubicBezTo>
                    <a:pt x="540" y="938"/>
                    <a:pt x="767" y="711"/>
                    <a:pt x="952" y="455"/>
                  </a:cubicBezTo>
                  <a:cubicBezTo>
                    <a:pt x="1051" y="313"/>
                    <a:pt x="1122" y="171"/>
                    <a:pt x="1179" y="1"/>
                  </a:cubicBezTo>
                  <a:close/>
                </a:path>
              </a:pathLst>
            </a:custGeom>
            <a:solidFill>
              <a:srgbClr val="B682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085025" y="2917450"/>
              <a:ext cx="446200" cy="79200"/>
            </a:xfrm>
            <a:custGeom>
              <a:rect b="b" l="l" r="r" t="t"/>
              <a:pathLst>
                <a:path extrusionOk="0" h="3168" w="17848">
                  <a:moveTo>
                    <a:pt x="8372" y="555"/>
                  </a:moveTo>
                  <a:cubicBezTo>
                    <a:pt x="8523" y="555"/>
                    <a:pt x="8676" y="640"/>
                    <a:pt x="8732" y="810"/>
                  </a:cubicBezTo>
                  <a:cubicBezTo>
                    <a:pt x="8761" y="966"/>
                    <a:pt x="8761" y="1123"/>
                    <a:pt x="8732" y="1279"/>
                  </a:cubicBezTo>
                  <a:cubicBezTo>
                    <a:pt x="8718" y="1435"/>
                    <a:pt x="8647" y="1563"/>
                    <a:pt x="8519" y="1648"/>
                  </a:cubicBezTo>
                  <a:cubicBezTo>
                    <a:pt x="8477" y="1676"/>
                    <a:pt x="8434" y="1691"/>
                    <a:pt x="8377" y="1691"/>
                  </a:cubicBezTo>
                  <a:cubicBezTo>
                    <a:pt x="8335" y="1691"/>
                    <a:pt x="8292" y="1676"/>
                    <a:pt x="8250" y="1662"/>
                  </a:cubicBezTo>
                  <a:cubicBezTo>
                    <a:pt x="8122" y="1577"/>
                    <a:pt x="8051" y="1435"/>
                    <a:pt x="8037" y="1293"/>
                  </a:cubicBezTo>
                  <a:cubicBezTo>
                    <a:pt x="8008" y="1179"/>
                    <a:pt x="8008" y="1080"/>
                    <a:pt x="8008" y="966"/>
                  </a:cubicBezTo>
                  <a:lnTo>
                    <a:pt x="7994" y="966"/>
                  </a:lnTo>
                  <a:cubicBezTo>
                    <a:pt x="7994" y="910"/>
                    <a:pt x="8008" y="853"/>
                    <a:pt x="8022" y="810"/>
                  </a:cubicBezTo>
                  <a:cubicBezTo>
                    <a:pt x="8072" y="640"/>
                    <a:pt x="8221" y="555"/>
                    <a:pt x="8372" y="555"/>
                  </a:cubicBezTo>
                  <a:close/>
                  <a:moveTo>
                    <a:pt x="10266" y="853"/>
                  </a:moveTo>
                  <a:cubicBezTo>
                    <a:pt x="10294" y="853"/>
                    <a:pt x="10323" y="853"/>
                    <a:pt x="10351" y="867"/>
                  </a:cubicBezTo>
                  <a:cubicBezTo>
                    <a:pt x="10578" y="924"/>
                    <a:pt x="10692" y="1194"/>
                    <a:pt x="10564" y="1392"/>
                  </a:cubicBezTo>
                  <a:cubicBezTo>
                    <a:pt x="10521" y="1492"/>
                    <a:pt x="10465" y="1591"/>
                    <a:pt x="10394" y="1676"/>
                  </a:cubicBezTo>
                  <a:cubicBezTo>
                    <a:pt x="10323" y="1790"/>
                    <a:pt x="10195" y="1861"/>
                    <a:pt x="10067" y="1875"/>
                  </a:cubicBezTo>
                  <a:cubicBezTo>
                    <a:pt x="9996" y="1875"/>
                    <a:pt x="9925" y="1833"/>
                    <a:pt x="9897" y="1776"/>
                  </a:cubicBezTo>
                  <a:cubicBezTo>
                    <a:pt x="9840" y="1620"/>
                    <a:pt x="9840" y="1449"/>
                    <a:pt x="9897" y="1279"/>
                  </a:cubicBezTo>
                  <a:lnTo>
                    <a:pt x="9911" y="1265"/>
                  </a:lnTo>
                  <a:lnTo>
                    <a:pt x="9911" y="1208"/>
                  </a:lnTo>
                  <a:cubicBezTo>
                    <a:pt x="9911" y="1009"/>
                    <a:pt x="10067" y="867"/>
                    <a:pt x="10266" y="853"/>
                  </a:cubicBezTo>
                  <a:close/>
                  <a:moveTo>
                    <a:pt x="16243" y="1265"/>
                  </a:moveTo>
                  <a:lnTo>
                    <a:pt x="16243" y="1265"/>
                  </a:lnTo>
                  <a:cubicBezTo>
                    <a:pt x="16286" y="1336"/>
                    <a:pt x="16314" y="1421"/>
                    <a:pt x="16328" y="1506"/>
                  </a:cubicBezTo>
                  <a:cubicBezTo>
                    <a:pt x="16343" y="1563"/>
                    <a:pt x="16328" y="1634"/>
                    <a:pt x="16314" y="1691"/>
                  </a:cubicBezTo>
                  <a:lnTo>
                    <a:pt x="16257" y="1818"/>
                  </a:lnTo>
                  <a:lnTo>
                    <a:pt x="16272" y="1790"/>
                  </a:lnTo>
                  <a:lnTo>
                    <a:pt x="16286" y="1762"/>
                  </a:lnTo>
                  <a:lnTo>
                    <a:pt x="16286" y="1762"/>
                  </a:lnTo>
                  <a:cubicBezTo>
                    <a:pt x="16286" y="1762"/>
                    <a:pt x="16229" y="1904"/>
                    <a:pt x="16215" y="1932"/>
                  </a:cubicBezTo>
                  <a:cubicBezTo>
                    <a:pt x="16186" y="1989"/>
                    <a:pt x="16144" y="2031"/>
                    <a:pt x="16115" y="2074"/>
                  </a:cubicBezTo>
                  <a:cubicBezTo>
                    <a:pt x="16087" y="2102"/>
                    <a:pt x="16059" y="2131"/>
                    <a:pt x="16030" y="2159"/>
                  </a:cubicBezTo>
                  <a:cubicBezTo>
                    <a:pt x="16002" y="2173"/>
                    <a:pt x="15988" y="2202"/>
                    <a:pt x="15959" y="2216"/>
                  </a:cubicBezTo>
                  <a:cubicBezTo>
                    <a:pt x="16442" y="2173"/>
                    <a:pt x="16925" y="2102"/>
                    <a:pt x="17407" y="2003"/>
                  </a:cubicBezTo>
                  <a:cubicBezTo>
                    <a:pt x="17649" y="1946"/>
                    <a:pt x="17819" y="1875"/>
                    <a:pt x="17848" y="1790"/>
                  </a:cubicBezTo>
                  <a:cubicBezTo>
                    <a:pt x="17848" y="1776"/>
                    <a:pt x="17848" y="1762"/>
                    <a:pt x="17848" y="1747"/>
                  </a:cubicBezTo>
                  <a:cubicBezTo>
                    <a:pt x="17833" y="1549"/>
                    <a:pt x="16981" y="1378"/>
                    <a:pt x="16243" y="1265"/>
                  </a:cubicBezTo>
                  <a:close/>
                  <a:moveTo>
                    <a:pt x="7085" y="1"/>
                  </a:moveTo>
                  <a:cubicBezTo>
                    <a:pt x="6574" y="810"/>
                    <a:pt x="5978" y="1563"/>
                    <a:pt x="5311" y="2244"/>
                  </a:cubicBezTo>
                  <a:cubicBezTo>
                    <a:pt x="5311" y="2244"/>
                    <a:pt x="4274" y="1293"/>
                    <a:pt x="3905" y="143"/>
                  </a:cubicBezTo>
                  <a:cubicBezTo>
                    <a:pt x="3493" y="186"/>
                    <a:pt x="3082" y="242"/>
                    <a:pt x="2712" y="328"/>
                  </a:cubicBezTo>
                  <a:cubicBezTo>
                    <a:pt x="2670" y="512"/>
                    <a:pt x="2585" y="682"/>
                    <a:pt x="2471" y="839"/>
                  </a:cubicBezTo>
                  <a:cubicBezTo>
                    <a:pt x="2428" y="895"/>
                    <a:pt x="2372" y="952"/>
                    <a:pt x="2315" y="981"/>
                  </a:cubicBezTo>
                  <a:cubicBezTo>
                    <a:pt x="2286" y="1009"/>
                    <a:pt x="2244" y="1009"/>
                    <a:pt x="2215" y="1009"/>
                  </a:cubicBezTo>
                  <a:cubicBezTo>
                    <a:pt x="2207" y="1010"/>
                    <a:pt x="2198" y="1011"/>
                    <a:pt x="2190" y="1011"/>
                  </a:cubicBezTo>
                  <a:cubicBezTo>
                    <a:pt x="2100" y="1011"/>
                    <a:pt x="2015" y="944"/>
                    <a:pt x="2002" y="853"/>
                  </a:cubicBezTo>
                  <a:cubicBezTo>
                    <a:pt x="1974" y="725"/>
                    <a:pt x="1988" y="597"/>
                    <a:pt x="2017" y="470"/>
                  </a:cubicBezTo>
                  <a:lnTo>
                    <a:pt x="2017" y="470"/>
                  </a:lnTo>
                  <a:cubicBezTo>
                    <a:pt x="1662" y="555"/>
                    <a:pt x="1307" y="668"/>
                    <a:pt x="966" y="810"/>
                  </a:cubicBezTo>
                  <a:cubicBezTo>
                    <a:pt x="980" y="867"/>
                    <a:pt x="994" y="938"/>
                    <a:pt x="994" y="1009"/>
                  </a:cubicBezTo>
                  <a:cubicBezTo>
                    <a:pt x="1008" y="1115"/>
                    <a:pt x="909" y="1209"/>
                    <a:pt x="803" y="1209"/>
                  </a:cubicBezTo>
                  <a:cubicBezTo>
                    <a:pt x="796" y="1209"/>
                    <a:pt x="789" y="1209"/>
                    <a:pt x="781" y="1208"/>
                  </a:cubicBezTo>
                  <a:cubicBezTo>
                    <a:pt x="753" y="1208"/>
                    <a:pt x="725" y="1208"/>
                    <a:pt x="696" y="1194"/>
                  </a:cubicBezTo>
                  <a:cubicBezTo>
                    <a:pt x="611" y="1165"/>
                    <a:pt x="540" y="1108"/>
                    <a:pt x="483" y="1052"/>
                  </a:cubicBezTo>
                  <a:cubicBezTo>
                    <a:pt x="455" y="1080"/>
                    <a:pt x="426" y="1094"/>
                    <a:pt x="398" y="1108"/>
                  </a:cubicBezTo>
                  <a:cubicBezTo>
                    <a:pt x="214" y="1222"/>
                    <a:pt x="86" y="1378"/>
                    <a:pt x="1" y="1577"/>
                  </a:cubicBezTo>
                  <a:cubicBezTo>
                    <a:pt x="214" y="1762"/>
                    <a:pt x="469" y="1904"/>
                    <a:pt x="739" y="2003"/>
                  </a:cubicBezTo>
                  <a:cubicBezTo>
                    <a:pt x="838" y="1861"/>
                    <a:pt x="966" y="1747"/>
                    <a:pt x="1108" y="1662"/>
                  </a:cubicBezTo>
                  <a:cubicBezTo>
                    <a:pt x="1349" y="1506"/>
                    <a:pt x="1619" y="1407"/>
                    <a:pt x="1903" y="1364"/>
                  </a:cubicBezTo>
                  <a:lnTo>
                    <a:pt x="2159" y="1364"/>
                  </a:lnTo>
                  <a:cubicBezTo>
                    <a:pt x="2940" y="1407"/>
                    <a:pt x="3635" y="2060"/>
                    <a:pt x="4146" y="2784"/>
                  </a:cubicBezTo>
                  <a:cubicBezTo>
                    <a:pt x="4970" y="2897"/>
                    <a:pt x="5935" y="2983"/>
                    <a:pt x="7100" y="3054"/>
                  </a:cubicBezTo>
                  <a:cubicBezTo>
                    <a:pt x="7781" y="2471"/>
                    <a:pt x="8548" y="1989"/>
                    <a:pt x="9158" y="1989"/>
                  </a:cubicBezTo>
                  <a:cubicBezTo>
                    <a:pt x="9357" y="1989"/>
                    <a:pt x="9556" y="2045"/>
                    <a:pt x="9712" y="2173"/>
                  </a:cubicBezTo>
                  <a:cubicBezTo>
                    <a:pt x="9797" y="2244"/>
                    <a:pt x="9882" y="2329"/>
                    <a:pt x="9953" y="2429"/>
                  </a:cubicBezTo>
                  <a:cubicBezTo>
                    <a:pt x="10095" y="2642"/>
                    <a:pt x="10166" y="2897"/>
                    <a:pt x="10166" y="3167"/>
                  </a:cubicBezTo>
                  <a:lnTo>
                    <a:pt x="10933" y="3167"/>
                  </a:lnTo>
                  <a:cubicBezTo>
                    <a:pt x="10933" y="3153"/>
                    <a:pt x="10947" y="3125"/>
                    <a:pt x="10961" y="3110"/>
                  </a:cubicBezTo>
                  <a:cubicBezTo>
                    <a:pt x="11075" y="2997"/>
                    <a:pt x="11189" y="2897"/>
                    <a:pt x="11331" y="2841"/>
                  </a:cubicBezTo>
                  <a:cubicBezTo>
                    <a:pt x="11473" y="2741"/>
                    <a:pt x="11643" y="2684"/>
                    <a:pt x="11813" y="2670"/>
                  </a:cubicBezTo>
                  <a:lnTo>
                    <a:pt x="11828" y="2670"/>
                  </a:lnTo>
                  <a:cubicBezTo>
                    <a:pt x="12055" y="2684"/>
                    <a:pt x="12225" y="2883"/>
                    <a:pt x="12225" y="3110"/>
                  </a:cubicBezTo>
                  <a:cubicBezTo>
                    <a:pt x="15164" y="2912"/>
                    <a:pt x="15505" y="2301"/>
                    <a:pt x="15505" y="2301"/>
                  </a:cubicBezTo>
                  <a:lnTo>
                    <a:pt x="15661" y="2287"/>
                  </a:lnTo>
                  <a:cubicBezTo>
                    <a:pt x="15647" y="2273"/>
                    <a:pt x="15618" y="2273"/>
                    <a:pt x="15604" y="2258"/>
                  </a:cubicBezTo>
                  <a:cubicBezTo>
                    <a:pt x="15349" y="2131"/>
                    <a:pt x="15221" y="1861"/>
                    <a:pt x="15263" y="1591"/>
                  </a:cubicBezTo>
                  <a:cubicBezTo>
                    <a:pt x="15292" y="1449"/>
                    <a:pt x="15363" y="1307"/>
                    <a:pt x="15462" y="1208"/>
                  </a:cubicBezTo>
                  <a:lnTo>
                    <a:pt x="15150" y="1179"/>
                  </a:lnTo>
                  <a:cubicBezTo>
                    <a:pt x="13602" y="540"/>
                    <a:pt x="10280" y="58"/>
                    <a:pt x="7085" y="29"/>
                  </a:cubicBezTo>
                  <a:lnTo>
                    <a:pt x="7085" y="1"/>
                  </a:lnTo>
                  <a:close/>
                </a:path>
              </a:pathLst>
            </a:custGeom>
            <a:solidFill>
              <a:srgbClr val="B682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923525" y="3072575"/>
              <a:ext cx="146625" cy="227900"/>
            </a:xfrm>
            <a:custGeom>
              <a:rect b="b" l="l" r="r" t="t"/>
              <a:pathLst>
                <a:path extrusionOk="0" h="9116" w="5865">
                  <a:moveTo>
                    <a:pt x="696" y="1392"/>
                  </a:moveTo>
                  <a:cubicBezTo>
                    <a:pt x="699" y="1395"/>
                    <a:pt x="702" y="1397"/>
                    <a:pt x="705" y="1400"/>
                  </a:cubicBezTo>
                  <a:lnTo>
                    <a:pt x="705" y="1400"/>
                  </a:lnTo>
                  <a:cubicBezTo>
                    <a:pt x="707" y="1397"/>
                    <a:pt x="708" y="1395"/>
                    <a:pt x="710" y="1392"/>
                  </a:cubicBezTo>
                  <a:close/>
                  <a:moveTo>
                    <a:pt x="705" y="1400"/>
                  </a:moveTo>
                  <a:cubicBezTo>
                    <a:pt x="523" y="1653"/>
                    <a:pt x="368" y="1934"/>
                    <a:pt x="242" y="2215"/>
                  </a:cubicBezTo>
                  <a:cubicBezTo>
                    <a:pt x="370" y="2315"/>
                    <a:pt x="497" y="2386"/>
                    <a:pt x="625" y="2457"/>
                  </a:cubicBezTo>
                  <a:cubicBezTo>
                    <a:pt x="1079" y="2698"/>
                    <a:pt x="1562" y="2854"/>
                    <a:pt x="2045" y="2954"/>
                  </a:cubicBezTo>
                  <a:cubicBezTo>
                    <a:pt x="2130" y="2826"/>
                    <a:pt x="2230" y="2712"/>
                    <a:pt x="2329" y="2613"/>
                  </a:cubicBezTo>
                  <a:cubicBezTo>
                    <a:pt x="1960" y="2414"/>
                    <a:pt x="1591" y="2173"/>
                    <a:pt x="1264" y="1903"/>
                  </a:cubicBezTo>
                  <a:cubicBezTo>
                    <a:pt x="1055" y="1722"/>
                    <a:pt x="873" y="1554"/>
                    <a:pt x="705" y="1400"/>
                  </a:cubicBezTo>
                  <a:close/>
                  <a:moveTo>
                    <a:pt x="3564" y="1"/>
                  </a:moveTo>
                  <a:lnTo>
                    <a:pt x="3578" y="15"/>
                  </a:lnTo>
                  <a:cubicBezTo>
                    <a:pt x="3365" y="15"/>
                    <a:pt x="3167" y="29"/>
                    <a:pt x="2968" y="57"/>
                  </a:cubicBezTo>
                  <a:cubicBezTo>
                    <a:pt x="3039" y="781"/>
                    <a:pt x="3323" y="1477"/>
                    <a:pt x="3806" y="2045"/>
                  </a:cubicBezTo>
                  <a:cubicBezTo>
                    <a:pt x="4572" y="2045"/>
                    <a:pt x="5225" y="2556"/>
                    <a:pt x="5680" y="3067"/>
                  </a:cubicBezTo>
                  <a:cubicBezTo>
                    <a:pt x="5751" y="3067"/>
                    <a:pt x="5807" y="3081"/>
                    <a:pt x="5864" y="3096"/>
                  </a:cubicBezTo>
                  <a:cubicBezTo>
                    <a:pt x="5325" y="2769"/>
                    <a:pt x="4885" y="2301"/>
                    <a:pt x="4586" y="1747"/>
                  </a:cubicBezTo>
                  <a:cubicBezTo>
                    <a:pt x="4331" y="1193"/>
                    <a:pt x="4132" y="625"/>
                    <a:pt x="3990" y="29"/>
                  </a:cubicBezTo>
                  <a:cubicBezTo>
                    <a:pt x="3848" y="15"/>
                    <a:pt x="3706" y="1"/>
                    <a:pt x="3564" y="1"/>
                  </a:cubicBezTo>
                  <a:close/>
                  <a:moveTo>
                    <a:pt x="71" y="6134"/>
                  </a:moveTo>
                  <a:cubicBezTo>
                    <a:pt x="43" y="6134"/>
                    <a:pt x="15" y="6148"/>
                    <a:pt x="0" y="6148"/>
                  </a:cubicBezTo>
                  <a:cubicBezTo>
                    <a:pt x="29" y="6248"/>
                    <a:pt x="57" y="6347"/>
                    <a:pt x="100" y="6446"/>
                  </a:cubicBezTo>
                  <a:cubicBezTo>
                    <a:pt x="185" y="6574"/>
                    <a:pt x="299" y="6659"/>
                    <a:pt x="441" y="6716"/>
                  </a:cubicBezTo>
                  <a:cubicBezTo>
                    <a:pt x="412" y="6446"/>
                    <a:pt x="284" y="6134"/>
                    <a:pt x="71" y="6134"/>
                  </a:cubicBezTo>
                  <a:close/>
                  <a:moveTo>
                    <a:pt x="1207" y="6063"/>
                  </a:moveTo>
                  <a:cubicBezTo>
                    <a:pt x="1165" y="6063"/>
                    <a:pt x="1122" y="6077"/>
                    <a:pt x="1079" y="6091"/>
                  </a:cubicBezTo>
                  <a:cubicBezTo>
                    <a:pt x="1051" y="6375"/>
                    <a:pt x="1150" y="6716"/>
                    <a:pt x="1207" y="6730"/>
                  </a:cubicBezTo>
                  <a:lnTo>
                    <a:pt x="1236" y="6730"/>
                  </a:lnTo>
                  <a:cubicBezTo>
                    <a:pt x="1321" y="6716"/>
                    <a:pt x="1392" y="6659"/>
                    <a:pt x="1434" y="6588"/>
                  </a:cubicBezTo>
                  <a:cubicBezTo>
                    <a:pt x="1520" y="6347"/>
                    <a:pt x="1505" y="6106"/>
                    <a:pt x="1264" y="6063"/>
                  </a:cubicBezTo>
                  <a:close/>
                  <a:moveTo>
                    <a:pt x="952" y="6887"/>
                  </a:moveTo>
                  <a:lnTo>
                    <a:pt x="966" y="6901"/>
                  </a:lnTo>
                  <a:lnTo>
                    <a:pt x="909" y="6901"/>
                  </a:lnTo>
                  <a:cubicBezTo>
                    <a:pt x="938" y="7029"/>
                    <a:pt x="966" y="7114"/>
                    <a:pt x="994" y="7128"/>
                  </a:cubicBezTo>
                  <a:lnTo>
                    <a:pt x="1023" y="7128"/>
                  </a:lnTo>
                  <a:cubicBezTo>
                    <a:pt x="1108" y="7100"/>
                    <a:pt x="1193" y="7057"/>
                    <a:pt x="1236" y="6986"/>
                  </a:cubicBezTo>
                  <a:cubicBezTo>
                    <a:pt x="1165" y="6929"/>
                    <a:pt x="1065" y="6887"/>
                    <a:pt x="980" y="6887"/>
                  </a:cubicBezTo>
                  <a:close/>
                  <a:moveTo>
                    <a:pt x="2137" y="7169"/>
                  </a:moveTo>
                  <a:cubicBezTo>
                    <a:pt x="2126" y="7169"/>
                    <a:pt x="2114" y="7169"/>
                    <a:pt x="2102" y="7171"/>
                  </a:cubicBezTo>
                  <a:lnTo>
                    <a:pt x="2116" y="7171"/>
                  </a:lnTo>
                  <a:cubicBezTo>
                    <a:pt x="1960" y="7171"/>
                    <a:pt x="1818" y="7213"/>
                    <a:pt x="1690" y="7298"/>
                  </a:cubicBezTo>
                  <a:cubicBezTo>
                    <a:pt x="1801" y="7360"/>
                    <a:pt x="1934" y="7400"/>
                    <a:pt x="2060" y="7400"/>
                  </a:cubicBezTo>
                  <a:cubicBezTo>
                    <a:pt x="2079" y="7400"/>
                    <a:pt x="2098" y="7400"/>
                    <a:pt x="2116" y="7398"/>
                  </a:cubicBezTo>
                  <a:cubicBezTo>
                    <a:pt x="2215" y="7398"/>
                    <a:pt x="2315" y="7383"/>
                    <a:pt x="2400" y="7355"/>
                  </a:cubicBezTo>
                  <a:cubicBezTo>
                    <a:pt x="2374" y="7238"/>
                    <a:pt x="2265" y="7169"/>
                    <a:pt x="2137" y="7169"/>
                  </a:cubicBezTo>
                  <a:close/>
                  <a:moveTo>
                    <a:pt x="1006" y="7179"/>
                  </a:moveTo>
                  <a:cubicBezTo>
                    <a:pt x="920" y="7179"/>
                    <a:pt x="832" y="7213"/>
                    <a:pt x="767" y="7284"/>
                  </a:cubicBezTo>
                  <a:cubicBezTo>
                    <a:pt x="696" y="7284"/>
                    <a:pt x="639" y="7298"/>
                    <a:pt x="583" y="7313"/>
                  </a:cubicBezTo>
                  <a:cubicBezTo>
                    <a:pt x="710" y="7497"/>
                    <a:pt x="852" y="7653"/>
                    <a:pt x="1009" y="7809"/>
                  </a:cubicBezTo>
                  <a:cubicBezTo>
                    <a:pt x="1250" y="7809"/>
                    <a:pt x="1392" y="7568"/>
                    <a:pt x="1292" y="7369"/>
                  </a:cubicBezTo>
                  <a:cubicBezTo>
                    <a:pt x="1243" y="7245"/>
                    <a:pt x="1126" y="7179"/>
                    <a:pt x="1006" y="7179"/>
                  </a:cubicBezTo>
                  <a:close/>
                  <a:moveTo>
                    <a:pt x="1676" y="8193"/>
                  </a:moveTo>
                  <a:lnTo>
                    <a:pt x="1676" y="8207"/>
                  </a:lnTo>
                  <a:cubicBezTo>
                    <a:pt x="1679" y="8207"/>
                    <a:pt x="1682" y="8208"/>
                    <a:pt x="1685" y="8208"/>
                  </a:cubicBezTo>
                  <a:lnTo>
                    <a:pt x="1685" y="8208"/>
                  </a:lnTo>
                  <a:cubicBezTo>
                    <a:pt x="1682" y="8203"/>
                    <a:pt x="1679" y="8198"/>
                    <a:pt x="1676" y="8193"/>
                  </a:cubicBezTo>
                  <a:close/>
                  <a:moveTo>
                    <a:pt x="1685" y="8208"/>
                  </a:moveTo>
                  <a:cubicBezTo>
                    <a:pt x="1740" y="8301"/>
                    <a:pt x="1808" y="8382"/>
                    <a:pt x="1889" y="8463"/>
                  </a:cubicBezTo>
                  <a:cubicBezTo>
                    <a:pt x="1974" y="8505"/>
                    <a:pt x="2059" y="8548"/>
                    <a:pt x="2144" y="8590"/>
                  </a:cubicBezTo>
                  <a:lnTo>
                    <a:pt x="2230" y="8590"/>
                  </a:lnTo>
                  <a:cubicBezTo>
                    <a:pt x="2174" y="8394"/>
                    <a:pt x="1897" y="8240"/>
                    <a:pt x="1685" y="8208"/>
                  </a:cubicBezTo>
                  <a:close/>
                  <a:moveTo>
                    <a:pt x="4288" y="7525"/>
                  </a:moveTo>
                  <a:lnTo>
                    <a:pt x="4288" y="7540"/>
                  </a:lnTo>
                  <a:cubicBezTo>
                    <a:pt x="4203" y="7724"/>
                    <a:pt x="4118" y="7895"/>
                    <a:pt x="4018" y="8065"/>
                  </a:cubicBezTo>
                  <a:cubicBezTo>
                    <a:pt x="3862" y="8392"/>
                    <a:pt x="3664" y="8718"/>
                    <a:pt x="3451" y="9002"/>
                  </a:cubicBezTo>
                  <a:cubicBezTo>
                    <a:pt x="3777" y="9059"/>
                    <a:pt x="4104" y="9101"/>
                    <a:pt x="4416" y="9116"/>
                  </a:cubicBezTo>
                  <a:cubicBezTo>
                    <a:pt x="4473" y="8959"/>
                    <a:pt x="4530" y="8789"/>
                    <a:pt x="4601" y="8633"/>
                  </a:cubicBezTo>
                  <a:cubicBezTo>
                    <a:pt x="4473" y="8278"/>
                    <a:pt x="4373" y="7909"/>
                    <a:pt x="4302" y="7525"/>
                  </a:cubicBezTo>
                  <a:close/>
                </a:path>
              </a:pathLst>
            </a:custGeom>
            <a:solidFill>
              <a:srgbClr val="C679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923175" y="3072925"/>
              <a:ext cx="177150" cy="224725"/>
            </a:xfrm>
            <a:custGeom>
              <a:rect b="b" l="l" r="r" t="t"/>
              <a:pathLst>
                <a:path extrusionOk="0" h="8989" w="7086">
                  <a:moveTo>
                    <a:pt x="4018" y="1"/>
                  </a:moveTo>
                  <a:lnTo>
                    <a:pt x="4018" y="15"/>
                  </a:lnTo>
                  <a:cubicBezTo>
                    <a:pt x="4019" y="15"/>
                    <a:pt x="4021" y="15"/>
                    <a:pt x="4022" y="15"/>
                  </a:cubicBezTo>
                  <a:lnTo>
                    <a:pt x="4022" y="15"/>
                  </a:lnTo>
                  <a:cubicBezTo>
                    <a:pt x="4021" y="10"/>
                    <a:pt x="4019" y="6"/>
                    <a:pt x="4018" y="1"/>
                  </a:cubicBezTo>
                  <a:close/>
                  <a:moveTo>
                    <a:pt x="994" y="1066"/>
                  </a:moveTo>
                  <a:cubicBezTo>
                    <a:pt x="895" y="1165"/>
                    <a:pt x="810" y="1279"/>
                    <a:pt x="739" y="1392"/>
                  </a:cubicBezTo>
                  <a:cubicBezTo>
                    <a:pt x="895" y="1548"/>
                    <a:pt x="1093" y="1719"/>
                    <a:pt x="1292" y="1889"/>
                  </a:cubicBezTo>
                  <a:cubicBezTo>
                    <a:pt x="1633" y="2173"/>
                    <a:pt x="1988" y="2414"/>
                    <a:pt x="2357" y="2613"/>
                  </a:cubicBezTo>
                  <a:cubicBezTo>
                    <a:pt x="2485" y="2500"/>
                    <a:pt x="2613" y="2414"/>
                    <a:pt x="2755" y="2329"/>
                  </a:cubicBezTo>
                  <a:cubicBezTo>
                    <a:pt x="2300" y="2102"/>
                    <a:pt x="1889" y="1832"/>
                    <a:pt x="1505" y="1506"/>
                  </a:cubicBezTo>
                  <a:cubicBezTo>
                    <a:pt x="1321" y="1350"/>
                    <a:pt x="1150" y="1208"/>
                    <a:pt x="994" y="1066"/>
                  </a:cubicBezTo>
                  <a:close/>
                  <a:moveTo>
                    <a:pt x="4022" y="15"/>
                  </a:moveTo>
                  <a:cubicBezTo>
                    <a:pt x="4164" y="606"/>
                    <a:pt x="4361" y="1169"/>
                    <a:pt x="4615" y="1719"/>
                  </a:cubicBezTo>
                  <a:cubicBezTo>
                    <a:pt x="4899" y="2272"/>
                    <a:pt x="5353" y="2741"/>
                    <a:pt x="5892" y="3067"/>
                  </a:cubicBezTo>
                  <a:cubicBezTo>
                    <a:pt x="6091" y="3082"/>
                    <a:pt x="6290" y="3096"/>
                    <a:pt x="6475" y="3096"/>
                  </a:cubicBezTo>
                  <a:lnTo>
                    <a:pt x="6631" y="3096"/>
                  </a:lnTo>
                  <a:cubicBezTo>
                    <a:pt x="7085" y="3082"/>
                    <a:pt x="5452" y="2656"/>
                    <a:pt x="4813" y="1335"/>
                  </a:cubicBezTo>
                  <a:cubicBezTo>
                    <a:pt x="4615" y="924"/>
                    <a:pt x="4458" y="512"/>
                    <a:pt x="4345" y="72"/>
                  </a:cubicBezTo>
                  <a:cubicBezTo>
                    <a:pt x="4232" y="44"/>
                    <a:pt x="4134" y="29"/>
                    <a:pt x="4022" y="15"/>
                  </a:cubicBezTo>
                  <a:close/>
                  <a:moveTo>
                    <a:pt x="6588" y="3891"/>
                  </a:moveTo>
                  <a:cubicBezTo>
                    <a:pt x="6560" y="3891"/>
                    <a:pt x="6503" y="3905"/>
                    <a:pt x="6389" y="3934"/>
                  </a:cubicBezTo>
                  <a:cubicBezTo>
                    <a:pt x="6432" y="4005"/>
                    <a:pt x="6460" y="4061"/>
                    <a:pt x="6475" y="4090"/>
                  </a:cubicBezTo>
                  <a:cubicBezTo>
                    <a:pt x="6531" y="4047"/>
                    <a:pt x="6574" y="3990"/>
                    <a:pt x="6602" y="3919"/>
                  </a:cubicBezTo>
                  <a:cubicBezTo>
                    <a:pt x="6602" y="3891"/>
                    <a:pt x="6602" y="3891"/>
                    <a:pt x="6588" y="3891"/>
                  </a:cubicBezTo>
                  <a:close/>
                  <a:moveTo>
                    <a:pt x="1761" y="3777"/>
                  </a:moveTo>
                  <a:lnTo>
                    <a:pt x="1761" y="3777"/>
                  </a:lnTo>
                  <a:cubicBezTo>
                    <a:pt x="1661" y="3863"/>
                    <a:pt x="1647" y="4005"/>
                    <a:pt x="1718" y="4118"/>
                  </a:cubicBezTo>
                  <a:cubicBezTo>
                    <a:pt x="1732" y="4005"/>
                    <a:pt x="1747" y="3891"/>
                    <a:pt x="1761" y="3777"/>
                  </a:cubicBezTo>
                  <a:close/>
                  <a:moveTo>
                    <a:pt x="1448" y="5694"/>
                  </a:moveTo>
                  <a:cubicBezTo>
                    <a:pt x="1221" y="5694"/>
                    <a:pt x="1136" y="5879"/>
                    <a:pt x="1122" y="6106"/>
                  </a:cubicBezTo>
                  <a:cubicBezTo>
                    <a:pt x="1150" y="6077"/>
                    <a:pt x="1207" y="6077"/>
                    <a:pt x="1250" y="6077"/>
                  </a:cubicBezTo>
                  <a:lnTo>
                    <a:pt x="1306" y="6077"/>
                  </a:lnTo>
                  <a:cubicBezTo>
                    <a:pt x="1548" y="6106"/>
                    <a:pt x="1562" y="6347"/>
                    <a:pt x="1491" y="6589"/>
                  </a:cubicBezTo>
                  <a:cubicBezTo>
                    <a:pt x="1718" y="6319"/>
                    <a:pt x="1889" y="5737"/>
                    <a:pt x="1519" y="5694"/>
                  </a:cubicBezTo>
                  <a:close/>
                  <a:moveTo>
                    <a:pt x="313" y="5765"/>
                  </a:moveTo>
                  <a:cubicBezTo>
                    <a:pt x="270" y="5765"/>
                    <a:pt x="227" y="5765"/>
                    <a:pt x="199" y="5794"/>
                  </a:cubicBezTo>
                  <a:cubicBezTo>
                    <a:pt x="85" y="5836"/>
                    <a:pt x="14" y="5935"/>
                    <a:pt x="0" y="6049"/>
                  </a:cubicBezTo>
                  <a:lnTo>
                    <a:pt x="29" y="6163"/>
                  </a:lnTo>
                  <a:cubicBezTo>
                    <a:pt x="57" y="6148"/>
                    <a:pt x="85" y="6148"/>
                    <a:pt x="114" y="6148"/>
                  </a:cubicBezTo>
                  <a:cubicBezTo>
                    <a:pt x="327" y="6148"/>
                    <a:pt x="440" y="6461"/>
                    <a:pt x="483" y="6731"/>
                  </a:cubicBezTo>
                  <a:cubicBezTo>
                    <a:pt x="497" y="6731"/>
                    <a:pt x="526" y="6745"/>
                    <a:pt x="554" y="6745"/>
                  </a:cubicBezTo>
                  <a:cubicBezTo>
                    <a:pt x="582" y="6745"/>
                    <a:pt x="611" y="6731"/>
                    <a:pt x="625" y="6731"/>
                  </a:cubicBezTo>
                  <a:cubicBezTo>
                    <a:pt x="781" y="6645"/>
                    <a:pt x="668" y="5765"/>
                    <a:pt x="313" y="5765"/>
                  </a:cubicBezTo>
                  <a:close/>
                  <a:moveTo>
                    <a:pt x="2385" y="6785"/>
                  </a:moveTo>
                  <a:cubicBezTo>
                    <a:pt x="2371" y="6785"/>
                    <a:pt x="2357" y="6786"/>
                    <a:pt x="2343" y="6787"/>
                  </a:cubicBezTo>
                  <a:cubicBezTo>
                    <a:pt x="2059" y="6787"/>
                    <a:pt x="1690" y="7015"/>
                    <a:pt x="1690" y="7199"/>
                  </a:cubicBezTo>
                  <a:cubicBezTo>
                    <a:pt x="1690" y="7228"/>
                    <a:pt x="1704" y="7270"/>
                    <a:pt x="1732" y="7299"/>
                  </a:cubicBezTo>
                  <a:cubicBezTo>
                    <a:pt x="1860" y="7213"/>
                    <a:pt x="2002" y="7171"/>
                    <a:pt x="2144" y="7171"/>
                  </a:cubicBezTo>
                  <a:cubicBezTo>
                    <a:pt x="2155" y="7170"/>
                    <a:pt x="2166" y="7169"/>
                    <a:pt x="2176" y="7169"/>
                  </a:cubicBezTo>
                  <a:cubicBezTo>
                    <a:pt x="2293" y="7169"/>
                    <a:pt x="2403" y="7238"/>
                    <a:pt x="2442" y="7355"/>
                  </a:cubicBezTo>
                  <a:cubicBezTo>
                    <a:pt x="2783" y="7273"/>
                    <a:pt x="2718" y="6785"/>
                    <a:pt x="2385" y="6785"/>
                  </a:cubicBezTo>
                  <a:close/>
                  <a:moveTo>
                    <a:pt x="937" y="6901"/>
                  </a:moveTo>
                  <a:cubicBezTo>
                    <a:pt x="753" y="6915"/>
                    <a:pt x="597" y="7043"/>
                    <a:pt x="554" y="7213"/>
                  </a:cubicBezTo>
                  <a:lnTo>
                    <a:pt x="611" y="7313"/>
                  </a:lnTo>
                  <a:cubicBezTo>
                    <a:pt x="652" y="7292"/>
                    <a:pt x="694" y="7279"/>
                    <a:pt x="741" y="7279"/>
                  </a:cubicBezTo>
                  <a:cubicBezTo>
                    <a:pt x="758" y="7279"/>
                    <a:pt x="776" y="7281"/>
                    <a:pt x="795" y="7284"/>
                  </a:cubicBezTo>
                  <a:lnTo>
                    <a:pt x="810" y="7284"/>
                  </a:lnTo>
                  <a:cubicBezTo>
                    <a:pt x="1051" y="7284"/>
                    <a:pt x="1250" y="7483"/>
                    <a:pt x="1250" y="7739"/>
                  </a:cubicBezTo>
                  <a:cubicBezTo>
                    <a:pt x="1519" y="7554"/>
                    <a:pt x="1519" y="7171"/>
                    <a:pt x="1278" y="6986"/>
                  </a:cubicBezTo>
                  <a:lnTo>
                    <a:pt x="1278" y="6986"/>
                  </a:lnTo>
                  <a:cubicBezTo>
                    <a:pt x="1221" y="7057"/>
                    <a:pt x="1150" y="7114"/>
                    <a:pt x="1065" y="7128"/>
                  </a:cubicBezTo>
                  <a:lnTo>
                    <a:pt x="1037" y="7128"/>
                  </a:lnTo>
                  <a:cubicBezTo>
                    <a:pt x="1008" y="7114"/>
                    <a:pt x="966" y="7029"/>
                    <a:pt x="937" y="6901"/>
                  </a:cubicBezTo>
                  <a:close/>
                  <a:moveTo>
                    <a:pt x="1761" y="7792"/>
                  </a:moveTo>
                  <a:cubicBezTo>
                    <a:pt x="1695" y="7792"/>
                    <a:pt x="1640" y="7819"/>
                    <a:pt x="1605" y="7866"/>
                  </a:cubicBezTo>
                  <a:cubicBezTo>
                    <a:pt x="1562" y="7909"/>
                    <a:pt x="1605" y="8037"/>
                    <a:pt x="1690" y="8179"/>
                  </a:cubicBezTo>
                  <a:cubicBezTo>
                    <a:pt x="1903" y="8221"/>
                    <a:pt x="2187" y="8363"/>
                    <a:pt x="2244" y="8576"/>
                  </a:cubicBezTo>
                  <a:cubicBezTo>
                    <a:pt x="2286" y="8548"/>
                    <a:pt x="2343" y="8520"/>
                    <a:pt x="2371" y="8477"/>
                  </a:cubicBezTo>
                  <a:cubicBezTo>
                    <a:pt x="2669" y="8108"/>
                    <a:pt x="2130" y="7795"/>
                    <a:pt x="1803" y="7795"/>
                  </a:cubicBezTo>
                  <a:cubicBezTo>
                    <a:pt x="1789" y="7793"/>
                    <a:pt x="1775" y="7792"/>
                    <a:pt x="1761" y="7792"/>
                  </a:cubicBezTo>
                  <a:close/>
                  <a:moveTo>
                    <a:pt x="4316" y="7511"/>
                  </a:moveTo>
                  <a:lnTo>
                    <a:pt x="4316" y="7511"/>
                  </a:lnTo>
                  <a:cubicBezTo>
                    <a:pt x="4373" y="7895"/>
                    <a:pt x="4473" y="8264"/>
                    <a:pt x="4615" y="8619"/>
                  </a:cubicBezTo>
                  <a:cubicBezTo>
                    <a:pt x="4671" y="8463"/>
                    <a:pt x="4728" y="8307"/>
                    <a:pt x="4785" y="8150"/>
                  </a:cubicBezTo>
                  <a:cubicBezTo>
                    <a:pt x="4714" y="7923"/>
                    <a:pt x="4643" y="7724"/>
                    <a:pt x="4615" y="7554"/>
                  </a:cubicBezTo>
                  <a:cubicBezTo>
                    <a:pt x="4515" y="7540"/>
                    <a:pt x="4416" y="7540"/>
                    <a:pt x="4316" y="7511"/>
                  </a:cubicBezTo>
                  <a:close/>
                  <a:moveTo>
                    <a:pt x="4032" y="8051"/>
                  </a:moveTo>
                  <a:cubicBezTo>
                    <a:pt x="3848" y="8378"/>
                    <a:pt x="3621" y="8690"/>
                    <a:pt x="3379" y="8974"/>
                  </a:cubicBezTo>
                  <a:lnTo>
                    <a:pt x="3465" y="8988"/>
                  </a:lnTo>
                  <a:cubicBezTo>
                    <a:pt x="3678" y="8690"/>
                    <a:pt x="3876" y="8378"/>
                    <a:pt x="4032" y="8051"/>
                  </a:cubicBezTo>
                  <a:close/>
                </a:path>
              </a:pathLst>
            </a:custGeom>
            <a:solidFill>
              <a:srgbClr val="BA70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913950" y="3073650"/>
              <a:ext cx="186375" cy="223625"/>
            </a:xfrm>
            <a:custGeom>
              <a:rect b="b" l="l" r="r" t="t"/>
              <a:pathLst>
                <a:path extrusionOk="0" h="8945" w="7455">
                  <a:moveTo>
                    <a:pt x="3351" y="0"/>
                  </a:moveTo>
                  <a:cubicBezTo>
                    <a:pt x="3053" y="43"/>
                    <a:pt x="2783" y="114"/>
                    <a:pt x="2513" y="213"/>
                  </a:cubicBezTo>
                  <a:cubicBezTo>
                    <a:pt x="2059" y="383"/>
                    <a:pt x="1661" y="667"/>
                    <a:pt x="1363" y="1037"/>
                  </a:cubicBezTo>
                  <a:cubicBezTo>
                    <a:pt x="1519" y="1179"/>
                    <a:pt x="1690" y="1321"/>
                    <a:pt x="1874" y="1477"/>
                  </a:cubicBezTo>
                  <a:cubicBezTo>
                    <a:pt x="2258" y="1803"/>
                    <a:pt x="2669" y="2073"/>
                    <a:pt x="3109" y="2300"/>
                  </a:cubicBezTo>
                  <a:cubicBezTo>
                    <a:pt x="3195" y="2243"/>
                    <a:pt x="3266" y="2215"/>
                    <a:pt x="3351" y="2172"/>
                  </a:cubicBezTo>
                  <a:cubicBezTo>
                    <a:pt x="3606" y="2045"/>
                    <a:pt x="3890" y="1988"/>
                    <a:pt x="4160" y="1988"/>
                  </a:cubicBezTo>
                  <a:lnTo>
                    <a:pt x="4189" y="1988"/>
                  </a:lnTo>
                  <a:cubicBezTo>
                    <a:pt x="3720" y="1420"/>
                    <a:pt x="3422" y="724"/>
                    <a:pt x="3351" y="0"/>
                  </a:cubicBezTo>
                  <a:close/>
                  <a:moveTo>
                    <a:pt x="4714" y="29"/>
                  </a:moveTo>
                  <a:lnTo>
                    <a:pt x="4700" y="43"/>
                  </a:lnTo>
                  <a:cubicBezTo>
                    <a:pt x="4813" y="483"/>
                    <a:pt x="4969" y="895"/>
                    <a:pt x="5168" y="1306"/>
                  </a:cubicBezTo>
                  <a:cubicBezTo>
                    <a:pt x="5807" y="2627"/>
                    <a:pt x="7454" y="3067"/>
                    <a:pt x="7000" y="3067"/>
                  </a:cubicBezTo>
                  <a:lnTo>
                    <a:pt x="6844" y="3067"/>
                  </a:lnTo>
                  <a:cubicBezTo>
                    <a:pt x="6645" y="3067"/>
                    <a:pt x="6446" y="3053"/>
                    <a:pt x="6247" y="3038"/>
                  </a:cubicBezTo>
                  <a:cubicBezTo>
                    <a:pt x="6176" y="3038"/>
                    <a:pt x="6119" y="3010"/>
                    <a:pt x="6063" y="3010"/>
                  </a:cubicBezTo>
                  <a:cubicBezTo>
                    <a:pt x="6318" y="3280"/>
                    <a:pt x="6531" y="3578"/>
                    <a:pt x="6730" y="3890"/>
                  </a:cubicBezTo>
                  <a:cubicBezTo>
                    <a:pt x="6844" y="3862"/>
                    <a:pt x="6915" y="3848"/>
                    <a:pt x="6929" y="3848"/>
                  </a:cubicBezTo>
                  <a:cubicBezTo>
                    <a:pt x="6957" y="3848"/>
                    <a:pt x="6957" y="3862"/>
                    <a:pt x="6943" y="3890"/>
                  </a:cubicBezTo>
                  <a:cubicBezTo>
                    <a:pt x="6915" y="3947"/>
                    <a:pt x="6872" y="4004"/>
                    <a:pt x="6815" y="4047"/>
                  </a:cubicBezTo>
                  <a:lnTo>
                    <a:pt x="6829" y="4075"/>
                  </a:lnTo>
                  <a:lnTo>
                    <a:pt x="6900" y="4118"/>
                  </a:lnTo>
                  <a:cubicBezTo>
                    <a:pt x="7071" y="3748"/>
                    <a:pt x="7255" y="3408"/>
                    <a:pt x="7397" y="3081"/>
                  </a:cubicBezTo>
                  <a:cubicBezTo>
                    <a:pt x="7397" y="3081"/>
                    <a:pt x="6801" y="540"/>
                    <a:pt x="4714" y="29"/>
                  </a:cubicBezTo>
                  <a:close/>
                  <a:moveTo>
                    <a:pt x="1860" y="5651"/>
                  </a:moveTo>
                  <a:cubicBezTo>
                    <a:pt x="2229" y="5708"/>
                    <a:pt x="2045" y="6276"/>
                    <a:pt x="1817" y="6560"/>
                  </a:cubicBezTo>
                  <a:cubicBezTo>
                    <a:pt x="1775" y="6631"/>
                    <a:pt x="1704" y="6687"/>
                    <a:pt x="1604" y="6702"/>
                  </a:cubicBezTo>
                  <a:lnTo>
                    <a:pt x="1590" y="6702"/>
                  </a:lnTo>
                  <a:cubicBezTo>
                    <a:pt x="1533" y="6687"/>
                    <a:pt x="1434" y="6347"/>
                    <a:pt x="1462" y="6063"/>
                  </a:cubicBezTo>
                  <a:cubicBezTo>
                    <a:pt x="1477" y="5850"/>
                    <a:pt x="1562" y="5651"/>
                    <a:pt x="1789" y="5651"/>
                  </a:cubicBezTo>
                  <a:close/>
                  <a:moveTo>
                    <a:pt x="2737" y="6742"/>
                  </a:moveTo>
                  <a:cubicBezTo>
                    <a:pt x="3060" y="6742"/>
                    <a:pt x="3138" y="7244"/>
                    <a:pt x="2783" y="7326"/>
                  </a:cubicBezTo>
                  <a:cubicBezTo>
                    <a:pt x="2698" y="7355"/>
                    <a:pt x="2598" y="7369"/>
                    <a:pt x="2499" y="7369"/>
                  </a:cubicBezTo>
                  <a:cubicBezTo>
                    <a:pt x="2343" y="7369"/>
                    <a:pt x="2201" y="7340"/>
                    <a:pt x="2073" y="7255"/>
                  </a:cubicBezTo>
                  <a:cubicBezTo>
                    <a:pt x="2045" y="7227"/>
                    <a:pt x="2030" y="7199"/>
                    <a:pt x="2030" y="7156"/>
                  </a:cubicBezTo>
                  <a:cubicBezTo>
                    <a:pt x="2030" y="6986"/>
                    <a:pt x="2414" y="6744"/>
                    <a:pt x="2698" y="6744"/>
                  </a:cubicBezTo>
                  <a:cubicBezTo>
                    <a:pt x="2711" y="6743"/>
                    <a:pt x="2724" y="6742"/>
                    <a:pt x="2737" y="6742"/>
                  </a:cubicBezTo>
                  <a:close/>
                  <a:moveTo>
                    <a:pt x="5410" y="7440"/>
                  </a:moveTo>
                  <a:cubicBezTo>
                    <a:pt x="5409" y="7442"/>
                    <a:pt x="5408" y="7444"/>
                    <a:pt x="5407" y="7446"/>
                  </a:cubicBezTo>
                  <a:lnTo>
                    <a:pt x="5407" y="7446"/>
                  </a:lnTo>
                  <a:cubicBezTo>
                    <a:pt x="5413" y="7444"/>
                    <a:pt x="5418" y="7442"/>
                    <a:pt x="5424" y="7440"/>
                  </a:cubicBezTo>
                  <a:close/>
                  <a:moveTo>
                    <a:pt x="5407" y="7446"/>
                  </a:moveTo>
                  <a:lnTo>
                    <a:pt x="5407" y="7446"/>
                  </a:lnTo>
                  <a:cubicBezTo>
                    <a:pt x="5271" y="7499"/>
                    <a:pt x="5134" y="7525"/>
                    <a:pt x="4984" y="7525"/>
                  </a:cubicBezTo>
                  <a:lnTo>
                    <a:pt x="4969" y="7525"/>
                  </a:lnTo>
                  <a:cubicBezTo>
                    <a:pt x="5012" y="7695"/>
                    <a:pt x="5069" y="7894"/>
                    <a:pt x="5140" y="8121"/>
                  </a:cubicBezTo>
                  <a:cubicBezTo>
                    <a:pt x="5238" y="7896"/>
                    <a:pt x="5323" y="7671"/>
                    <a:pt x="5407" y="7446"/>
                  </a:cubicBezTo>
                  <a:close/>
                  <a:moveTo>
                    <a:pt x="625" y="2187"/>
                  </a:moveTo>
                  <a:cubicBezTo>
                    <a:pt x="99" y="3393"/>
                    <a:pt x="0" y="4756"/>
                    <a:pt x="355" y="6020"/>
                  </a:cubicBezTo>
                  <a:cubicBezTo>
                    <a:pt x="369" y="5906"/>
                    <a:pt x="440" y="5807"/>
                    <a:pt x="540" y="5750"/>
                  </a:cubicBezTo>
                  <a:cubicBezTo>
                    <a:pt x="582" y="5736"/>
                    <a:pt x="625" y="5722"/>
                    <a:pt x="667" y="5722"/>
                  </a:cubicBezTo>
                  <a:cubicBezTo>
                    <a:pt x="1022" y="5722"/>
                    <a:pt x="1122" y="6616"/>
                    <a:pt x="980" y="6687"/>
                  </a:cubicBezTo>
                  <a:cubicBezTo>
                    <a:pt x="951" y="6702"/>
                    <a:pt x="937" y="6716"/>
                    <a:pt x="909" y="6716"/>
                  </a:cubicBezTo>
                  <a:cubicBezTo>
                    <a:pt x="880" y="6702"/>
                    <a:pt x="852" y="6702"/>
                    <a:pt x="824" y="6702"/>
                  </a:cubicBezTo>
                  <a:cubicBezTo>
                    <a:pt x="696" y="6645"/>
                    <a:pt x="582" y="6545"/>
                    <a:pt x="497" y="6418"/>
                  </a:cubicBezTo>
                  <a:lnTo>
                    <a:pt x="497" y="6418"/>
                  </a:lnTo>
                  <a:cubicBezTo>
                    <a:pt x="611" y="6687"/>
                    <a:pt x="738" y="6943"/>
                    <a:pt x="909" y="7184"/>
                  </a:cubicBezTo>
                  <a:cubicBezTo>
                    <a:pt x="966" y="7014"/>
                    <a:pt x="1108" y="6886"/>
                    <a:pt x="1292" y="6872"/>
                  </a:cubicBezTo>
                  <a:lnTo>
                    <a:pt x="1363" y="6872"/>
                  </a:lnTo>
                  <a:cubicBezTo>
                    <a:pt x="1462" y="6872"/>
                    <a:pt x="1548" y="6900"/>
                    <a:pt x="1619" y="6957"/>
                  </a:cubicBezTo>
                  <a:cubicBezTo>
                    <a:pt x="1945" y="7213"/>
                    <a:pt x="1817" y="7724"/>
                    <a:pt x="1406" y="7781"/>
                  </a:cubicBezTo>
                  <a:cubicBezTo>
                    <a:pt x="1661" y="8036"/>
                    <a:pt x="1945" y="8249"/>
                    <a:pt x="2272" y="8420"/>
                  </a:cubicBezTo>
                  <a:cubicBezTo>
                    <a:pt x="2187" y="8334"/>
                    <a:pt x="2101" y="8249"/>
                    <a:pt x="2045" y="8150"/>
                  </a:cubicBezTo>
                  <a:cubicBezTo>
                    <a:pt x="1974" y="8022"/>
                    <a:pt x="1931" y="7894"/>
                    <a:pt x="1959" y="7837"/>
                  </a:cubicBezTo>
                  <a:cubicBezTo>
                    <a:pt x="2006" y="7790"/>
                    <a:pt x="2063" y="7763"/>
                    <a:pt x="2122" y="7763"/>
                  </a:cubicBezTo>
                  <a:cubicBezTo>
                    <a:pt x="2134" y="7763"/>
                    <a:pt x="2146" y="7764"/>
                    <a:pt x="2158" y="7766"/>
                  </a:cubicBezTo>
                  <a:cubicBezTo>
                    <a:pt x="2485" y="7766"/>
                    <a:pt x="3038" y="8093"/>
                    <a:pt x="2740" y="8448"/>
                  </a:cubicBezTo>
                  <a:cubicBezTo>
                    <a:pt x="2698" y="8491"/>
                    <a:pt x="2655" y="8519"/>
                    <a:pt x="2613" y="8547"/>
                  </a:cubicBezTo>
                  <a:lnTo>
                    <a:pt x="2527" y="8547"/>
                  </a:lnTo>
                  <a:cubicBezTo>
                    <a:pt x="2911" y="8718"/>
                    <a:pt x="3322" y="8860"/>
                    <a:pt x="3734" y="8945"/>
                  </a:cubicBezTo>
                  <a:cubicBezTo>
                    <a:pt x="3990" y="8661"/>
                    <a:pt x="4203" y="8349"/>
                    <a:pt x="4401" y="8022"/>
                  </a:cubicBezTo>
                  <a:cubicBezTo>
                    <a:pt x="4501" y="7852"/>
                    <a:pt x="4586" y="7667"/>
                    <a:pt x="4671" y="7482"/>
                  </a:cubicBezTo>
                  <a:cubicBezTo>
                    <a:pt x="4260" y="7411"/>
                    <a:pt x="3677" y="7170"/>
                    <a:pt x="2967" y="6517"/>
                  </a:cubicBezTo>
                  <a:cubicBezTo>
                    <a:pt x="2428" y="6048"/>
                    <a:pt x="2002" y="5040"/>
                    <a:pt x="2059" y="4089"/>
                  </a:cubicBezTo>
                  <a:cubicBezTo>
                    <a:pt x="1988" y="3976"/>
                    <a:pt x="2016" y="3834"/>
                    <a:pt x="2101" y="3748"/>
                  </a:cubicBezTo>
                  <a:cubicBezTo>
                    <a:pt x="2158" y="3450"/>
                    <a:pt x="2272" y="3166"/>
                    <a:pt x="2442" y="2925"/>
                  </a:cubicBezTo>
                  <a:cubicBezTo>
                    <a:pt x="1945" y="2826"/>
                    <a:pt x="1462" y="2669"/>
                    <a:pt x="1022" y="2442"/>
                  </a:cubicBezTo>
                  <a:cubicBezTo>
                    <a:pt x="880" y="2357"/>
                    <a:pt x="753" y="2286"/>
                    <a:pt x="625" y="2201"/>
                  </a:cubicBezTo>
                  <a:lnTo>
                    <a:pt x="625" y="2187"/>
                  </a:lnTo>
                  <a:close/>
                </a:path>
              </a:pathLst>
            </a:custGeom>
            <a:solidFill>
              <a:srgbClr val="CDA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032500" y="3123425"/>
              <a:ext cx="482400" cy="401975"/>
            </a:xfrm>
            <a:custGeom>
              <a:rect b="b" l="l" r="r" t="t"/>
              <a:pathLst>
                <a:path extrusionOk="0" h="16079" w="19296">
                  <a:moveTo>
                    <a:pt x="5625" y="0"/>
                  </a:moveTo>
                  <a:cubicBezTo>
                    <a:pt x="5393" y="0"/>
                    <a:pt x="5125" y="94"/>
                    <a:pt x="4785" y="338"/>
                  </a:cubicBezTo>
                  <a:cubicBezTo>
                    <a:pt x="4203" y="749"/>
                    <a:pt x="0" y="10944"/>
                    <a:pt x="1505" y="12718"/>
                  </a:cubicBezTo>
                  <a:cubicBezTo>
                    <a:pt x="2840" y="14278"/>
                    <a:pt x="5380" y="16078"/>
                    <a:pt x="9984" y="16078"/>
                  </a:cubicBezTo>
                  <a:cubicBezTo>
                    <a:pt x="10620" y="16078"/>
                    <a:pt x="11295" y="16044"/>
                    <a:pt x="12012" y="15970"/>
                  </a:cubicBezTo>
                  <a:cubicBezTo>
                    <a:pt x="17904" y="15345"/>
                    <a:pt x="19068" y="12108"/>
                    <a:pt x="19182" y="10787"/>
                  </a:cubicBezTo>
                  <a:cubicBezTo>
                    <a:pt x="19295" y="9481"/>
                    <a:pt x="17450" y="1559"/>
                    <a:pt x="16328" y="877"/>
                  </a:cubicBezTo>
                  <a:cubicBezTo>
                    <a:pt x="16086" y="726"/>
                    <a:pt x="15883" y="670"/>
                    <a:pt x="15685" y="670"/>
                  </a:cubicBezTo>
                  <a:cubicBezTo>
                    <a:pt x="15419" y="670"/>
                    <a:pt x="15163" y="771"/>
                    <a:pt x="14837" y="877"/>
                  </a:cubicBezTo>
                  <a:cubicBezTo>
                    <a:pt x="14449" y="998"/>
                    <a:pt x="14051" y="1068"/>
                    <a:pt x="13642" y="1068"/>
                  </a:cubicBezTo>
                  <a:cubicBezTo>
                    <a:pt x="13572" y="1068"/>
                    <a:pt x="13502" y="1066"/>
                    <a:pt x="13432" y="1062"/>
                  </a:cubicBezTo>
                  <a:cubicBezTo>
                    <a:pt x="12115" y="1036"/>
                    <a:pt x="11892" y="309"/>
                    <a:pt x="10845" y="309"/>
                  </a:cubicBezTo>
                  <a:cubicBezTo>
                    <a:pt x="10729" y="309"/>
                    <a:pt x="10603" y="318"/>
                    <a:pt x="10464" y="338"/>
                  </a:cubicBezTo>
                  <a:cubicBezTo>
                    <a:pt x="9268" y="509"/>
                    <a:pt x="9184" y="1036"/>
                    <a:pt x="8272" y="1036"/>
                  </a:cubicBezTo>
                  <a:cubicBezTo>
                    <a:pt x="8124" y="1036"/>
                    <a:pt x="7953" y="1023"/>
                    <a:pt x="7752" y="991"/>
                  </a:cubicBezTo>
                  <a:cubicBezTo>
                    <a:pt x="6691" y="821"/>
                    <a:pt x="6312" y="0"/>
                    <a:pt x="5625" y="0"/>
                  </a:cubicBezTo>
                  <a:close/>
                </a:path>
              </a:pathLst>
            </a:custGeom>
            <a:solidFill>
              <a:srgbClr val="B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278825" y="3244375"/>
              <a:ext cx="241050" cy="251675"/>
            </a:xfrm>
            <a:custGeom>
              <a:rect b="b" l="l" r="r" t="t"/>
              <a:pathLst>
                <a:path extrusionOk="0" h="10067" w="9642">
                  <a:moveTo>
                    <a:pt x="6532" y="0"/>
                  </a:moveTo>
                  <a:cubicBezTo>
                    <a:pt x="6503" y="0"/>
                    <a:pt x="6475" y="0"/>
                    <a:pt x="6461" y="15"/>
                  </a:cubicBezTo>
                  <a:cubicBezTo>
                    <a:pt x="5595" y="384"/>
                    <a:pt x="7100" y="4998"/>
                    <a:pt x="4643" y="6602"/>
                  </a:cubicBezTo>
                  <a:cubicBezTo>
                    <a:pt x="3493" y="7355"/>
                    <a:pt x="1" y="8661"/>
                    <a:pt x="57" y="9428"/>
                  </a:cubicBezTo>
                  <a:cubicBezTo>
                    <a:pt x="72" y="9754"/>
                    <a:pt x="909" y="10067"/>
                    <a:pt x="2102" y="10067"/>
                  </a:cubicBezTo>
                  <a:cubicBezTo>
                    <a:pt x="4303" y="10053"/>
                    <a:pt x="6418" y="9130"/>
                    <a:pt x="7923" y="7511"/>
                  </a:cubicBezTo>
                  <a:cubicBezTo>
                    <a:pt x="9641" y="5665"/>
                    <a:pt x="7426" y="0"/>
                    <a:pt x="6532" y="0"/>
                  </a:cubicBezTo>
                  <a:close/>
                </a:path>
              </a:pathLst>
            </a:custGeom>
            <a:solidFill>
              <a:srgbClr val="B48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107750" y="2994475"/>
              <a:ext cx="225400" cy="55450"/>
            </a:xfrm>
            <a:custGeom>
              <a:rect b="b" l="l" r="r" t="t"/>
              <a:pathLst>
                <a:path extrusionOk="0" h="2218" w="9016">
                  <a:moveTo>
                    <a:pt x="781" y="1"/>
                  </a:moveTo>
                  <a:cubicBezTo>
                    <a:pt x="426" y="1"/>
                    <a:pt x="185" y="86"/>
                    <a:pt x="114" y="328"/>
                  </a:cubicBezTo>
                  <a:cubicBezTo>
                    <a:pt x="0" y="796"/>
                    <a:pt x="1335" y="1733"/>
                    <a:pt x="4118" y="2074"/>
                  </a:cubicBezTo>
                  <a:cubicBezTo>
                    <a:pt x="3890" y="1520"/>
                    <a:pt x="3621" y="966"/>
                    <a:pt x="3294" y="455"/>
                  </a:cubicBezTo>
                  <a:cubicBezTo>
                    <a:pt x="2286" y="242"/>
                    <a:pt x="1377" y="1"/>
                    <a:pt x="781" y="1"/>
                  </a:cubicBezTo>
                  <a:close/>
                  <a:moveTo>
                    <a:pt x="5466" y="782"/>
                  </a:moveTo>
                  <a:cubicBezTo>
                    <a:pt x="5041" y="1194"/>
                    <a:pt x="4615" y="1634"/>
                    <a:pt x="4231" y="2088"/>
                  </a:cubicBezTo>
                  <a:cubicBezTo>
                    <a:pt x="4941" y="2173"/>
                    <a:pt x="5651" y="2216"/>
                    <a:pt x="6375" y="2216"/>
                  </a:cubicBezTo>
                  <a:cubicBezTo>
                    <a:pt x="6440" y="2217"/>
                    <a:pt x="6505" y="2218"/>
                    <a:pt x="6571" y="2218"/>
                  </a:cubicBezTo>
                  <a:cubicBezTo>
                    <a:pt x="7288" y="2218"/>
                    <a:pt x="8015" y="2146"/>
                    <a:pt x="8718" y="2003"/>
                  </a:cubicBezTo>
                  <a:cubicBezTo>
                    <a:pt x="8860" y="1648"/>
                    <a:pt x="8959" y="1293"/>
                    <a:pt x="9016" y="924"/>
                  </a:cubicBezTo>
                  <a:cubicBezTo>
                    <a:pt x="8079" y="810"/>
                    <a:pt x="6446" y="839"/>
                    <a:pt x="5466" y="782"/>
                  </a:cubicBezTo>
                  <a:close/>
                </a:path>
              </a:pathLst>
            </a:custGeom>
            <a:solidFill>
              <a:srgbClr val="E7BA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190100" y="3005850"/>
              <a:ext cx="146250" cy="40850"/>
            </a:xfrm>
            <a:custGeom>
              <a:rect b="b" l="l" r="r" t="t"/>
              <a:pathLst>
                <a:path extrusionOk="0" h="1634" w="5850">
                  <a:moveTo>
                    <a:pt x="5722" y="469"/>
                  </a:moveTo>
                  <a:cubicBezTo>
                    <a:pt x="5665" y="838"/>
                    <a:pt x="5566" y="1193"/>
                    <a:pt x="5424" y="1548"/>
                  </a:cubicBezTo>
                  <a:lnTo>
                    <a:pt x="5481" y="1534"/>
                  </a:lnTo>
                  <a:cubicBezTo>
                    <a:pt x="5637" y="1193"/>
                    <a:pt x="5750" y="838"/>
                    <a:pt x="5850" y="483"/>
                  </a:cubicBezTo>
                  <a:lnTo>
                    <a:pt x="5722" y="469"/>
                  </a:lnTo>
                  <a:close/>
                  <a:moveTo>
                    <a:pt x="0" y="0"/>
                  </a:moveTo>
                  <a:cubicBezTo>
                    <a:pt x="327" y="511"/>
                    <a:pt x="596" y="1065"/>
                    <a:pt x="824" y="1619"/>
                  </a:cubicBezTo>
                  <a:lnTo>
                    <a:pt x="937" y="1633"/>
                  </a:lnTo>
                  <a:cubicBezTo>
                    <a:pt x="1335" y="1179"/>
                    <a:pt x="1747" y="739"/>
                    <a:pt x="2172" y="327"/>
                  </a:cubicBezTo>
                  <a:lnTo>
                    <a:pt x="2002" y="313"/>
                  </a:lnTo>
                  <a:cubicBezTo>
                    <a:pt x="1448" y="881"/>
                    <a:pt x="1065" y="1335"/>
                    <a:pt x="1065" y="1335"/>
                  </a:cubicBezTo>
                  <a:cubicBezTo>
                    <a:pt x="909" y="909"/>
                    <a:pt x="710" y="497"/>
                    <a:pt x="497" y="10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0B4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202150" y="3008325"/>
              <a:ext cx="153725" cy="35875"/>
            </a:xfrm>
            <a:custGeom>
              <a:rect b="b" l="l" r="r" t="t"/>
              <a:pathLst>
                <a:path extrusionOk="0" h="1435" w="6149">
                  <a:moveTo>
                    <a:pt x="1" y="1"/>
                  </a:moveTo>
                  <a:cubicBezTo>
                    <a:pt x="228" y="398"/>
                    <a:pt x="413" y="810"/>
                    <a:pt x="583" y="1236"/>
                  </a:cubicBezTo>
                  <a:cubicBezTo>
                    <a:pt x="583" y="1236"/>
                    <a:pt x="966" y="782"/>
                    <a:pt x="1520" y="214"/>
                  </a:cubicBezTo>
                  <a:cubicBezTo>
                    <a:pt x="1009" y="171"/>
                    <a:pt x="512" y="100"/>
                    <a:pt x="15" y="1"/>
                  </a:cubicBezTo>
                  <a:close/>
                  <a:moveTo>
                    <a:pt x="5368" y="384"/>
                  </a:moveTo>
                  <a:cubicBezTo>
                    <a:pt x="5268" y="739"/>
                    <a:pt x="5155" y="1094"/>
                    <a:pt x="4999" y="1435"/>
                  </a:cubicBezTo>
                  <a:cubicBezTo>
                    <a:pt x="5978" y="1193"/>
                    <a:pt x="6149" y="796"/>
                    <a:pt x="5964" y="569"/>
                  </a:cubicBezTo>
                  <a:cubicBezTo>
                    <a:pt x="5893" y="483"/>
                    <a:pt x="5680" y="427"/>
                    <a:pt x="5368" y="384"/>
                  </a:cubicBezTo>
                  <a:close/>
                </a:path>
              </a:pathLst>
            </a:custGeom>
            <a:solidFill>
              <a:srgbClr val="EBD6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234575" y="2975950"/>
              <a:ext cx="770600" cy="659975"/>
            </a:xfrm>
            <a:custGeom>
              <a:rect b="b" l="l" r="r" t="t"/>
              <a:pathLst>
                <a:path extrusionOk="0" h="26399" w="30824">
                  <a:moveTo>
                    <a:pt x="16579" y="0"/>
                  </a:moveTo>
                  <a:cubicBezTo>
                    <a:pt x="15639" y="0"/>
                    <a:pt x="14642" y="78"/>
                    <a:pt x="13588" y="245"/>
                  </a:cubicBezTo>
                  <a:cubicBezTo>
                    <a:pt x="5083" y="1580"/>
                    <a:pt x="0" y="9034"/>
                    <a:pt x="1832" y="16573"/>
                  </a:cubicBezTo>
                  <a:cubicBezTo>
                    <a:pt x="3488" y="23359"/>
                    <a:pt x="9339" y="24888"/>
                    <a:pt x="13535" y="24888"/>
                  </a:cubicBezTo>
                  <a:cubicBezTo>
                    <a:pt x="15238" y="24888"/>
                    <a:pt x="16669" y="24636"/>
                    <a:pt x="17435" y="24382"/>
                  </a:cubicBezTo>
                  <a:cubicBezTo>
                    <a:pt x="17552" y="24342"/>
                    <a:pt x="17665" y="24324"/>
                    <a:pt x="17774" y="24324"/>
                  </a:cubicBezTo>
                  <a:cubicBezTo>
                    <a:pt x="18948" y="24324"/>
                    <a:pt x="19736" y="26399"/>
                    <a:pt x="21378" y="26399"/>
                  </a:cubicBezTo>
                  <a:cubicBezTo>
                    <a:pt x="21458" y="26399"/>
                    <a:pt x="21540" y="26394"/>
                    <a:pt x="21624" y="26384"/>
                  </a:cubicBezTo>
                  <a:cubicBezTo>
                    <a:pt x="23583" y="26142"/>
                    <a:pt x="27203" y="24467"/>
                    <a:pt x="27899" y="23146"/>
                  </a:cubicBezTo>
                  <a:cubicBezTo>
                    <a:pt x="28297" y="22380"/>
                    <a:pt x="27615" y="18433"/>
                    <a:pt x="27615" y="18433"/>
                  </a:cubicBezTo>
                  <a:cubicBezTo>
                    <a:pt x="27814" y="17709"/>
                    <a:pt x="30824" y="13222"/>
                    <a:pt x="29347" y="8906"/>
                  </a:cubicBezTo>
                  <a:cubicBezTo>
                    <a:pt x="27961" y="4884"/>
                    <a:pt x="24032" y="0"/>
                    <a:pt x="16579" y="0"/>
                  </a:cubicBez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458175" y="3329550"/>
              <a:ext cx="246725" cy="228625"/>
            </a:xfrm>
            <a:custGeom>
              <a:rect b="b" l="l" r="r" t="t"/>
              <a:pathLst>
                <a:path extrusionOk="0" h="9145" w="9869">
                  <a:moveTo>
                    <a:pt x="5907" y="1"/>
                  </a:moveTo>
                  <a:cubicBezTo>
                    <a:pt x="5424" y="1"/>
                    <a:pt x="4984" y="256"/>
                    <a:pt x="4729" y="668"/>
                  </a:cubicBezTo>
                  <a:cubicBezTo>
                    <a:pt x="4729" y="668"/>
                    <a:pt x="4130" y="272"/>
                    <a:pt x="3514" y="272"/>
                  </a:cubicBezTo>
                  <a:cubicBezTo>
                    <a:pt x="3282" y="272"/>
                    <a:pt x="3047" y="328"/>
                    <a:pt x="2840" y="484"/>
                  </a:cubicBezTo>
                  <a:cubicBezTo>
                    <a:pt x="2400" y="824"/>
                    <a:pt x="2216" y="1392"/>
                    <a:pt x="2358" y="1918"/>
                  </a:cubicBezTo>
                  <a:cubicBezTo>
                    <a:pt x="2358" y="1918"/>
                    <a:pt x="1956" y="1693"/>
                    <a:pt x="1510" y="1693"/>
                  </a:cubicBezTo>
                  <a:cubicBezTo>
                    <a:pt x="1156" y="1693"/>
                    <a:pt x="773" y="1835"/>
                    <a:pt x="540" y="2344"/>
                  </a:cubicBezTo>
                  <a:cubicBezTo>
                    <a:pt x="1" y="3536"/>
                    <a:pt x="1378" y="4062"/>
                    <a:pt x="1378" y="4062"/>
                  </a:cubicBezTo>
                  <a:cubicBezTo>
                    <a:pt x="1378" y="4062"/>
                    <a:pt x="313" y="4729"/>
                    <a:pt x="583" y="5751"/>
                  </a:cubicBezTo>
                  <a:cubicBezTo>
                    <a:pt x="821" y="6607"/>
                    <a:pt x="1566" y="6677"/>
                    <a:pt x="1802" y="6677"/>
                  </a:cubicBezTo>
                  <a:cubicBezTo>
                    <a:pt x="1848" y="6677"/>
                    <a:pt x="1875" y="6674"/>
                    <a:pt x="1875" y="6674"/>
                  </a:cubicBezTo>
                  <a:lnTo>
                    <a:pt x="1875" y="6674"/>
                  </a:lnTo>
                  <a:cubicBezTo>
                    <a:pt x="1875" y="6674"/>
                    <a:pt x="1137" y="7725"/>
                    <a:pt x="2060" y="8321"/>
                  </a:cubicBezTo>
                  <a:cubicBezTo>
                    <a:pt x="2319" y="8493"/>
                    <a:pt x="2579" y="8554"/>
                    <a:pt x="2820" y="8554"/>
                  </a:cubicBezTo>
                  <a:cubicBezTo>
                    <a:pt x="3435" y="8554"/>
                    <a:pt x="3919" y="8151"/>
                    <a:pt x="3919" y="8151"/>
                  </a:cubicBezTo>
                  <a:cubicBezTo>
                    <a:pt x="3919" y="8151"/>
                    <a:pt x="4416" y="9144"/>
                    <a:pt x="5439" y="9144"/>
                  </a:cubicBezTo>
                  <a:cubicBezTo>
                    <a:pt x="6716" y="9144"/>
                    <a:pt x="6901" y="7852"/>
                    <a:pt x="6901" y="7852"/>
                  </a:cubicBezTo>
                  <a:cubicBezTo>
                    <a:pt x="6901" y="7852"/>
                    <a:pt x="7153" y="7913"/>
                    <a:pt x="7476" y="7913"/>
                  </a:cubicBezTo>
                  <a:cubicBezTo>
                    <a:pt x="7816" y="7913"/>
                    <a:pt x="8235" y="7846"/>
                    <a:pt x="8520" y="7568"/>
                  </a:cubicBezTo>
                  <a:cubicBezTo>
                    <a:pt x="9173" y="6958"/>
                    <a:pt x="8591" y="5921"/>
                    <a:pt x="8591" y="5921"/>
                  </a:cubicBezTo>
                  <a:cubicBezTo>
                    <a:pt x="8591" y="5921"/>
                    <a:pt x="9556" y="5822"/>
                    <a:pt x="9726" y="4842"/>
                  </a:cubicBezTo>
                  <a:cubicBezTo>
                    <a:pt x="9868" y="4133"/>
                    <a:pt x="9556" y="3423"/>
                    <a:pt x="8946" y="3039"/>
                  </a:cubicBezTo>
                  <a:cubicBezTo>
                    <a:pt x="8946" y="3039"/>
                    <a:pt x="9499" y="2045"/>
                    <a:pt x="8775" y="1350"/>
                  </a:cubicBezTo>
                  <a:cubicBezTo>
                    <a:pt x="8529" y="1118"/>
                    <a:pt x="8272" y="1041"/>
                    <a:pt x="8038" y="1041"/>
                  </a:cubicBezTo>
                  <a:cubicBezTo>
                    <a:pt x="7572" y="1041"/>
                    <a:pt x="7199" y="1350"/>
                    <a:pt x="7199" y="1350"/>
                  </a:cubicBezTo>
                  <a:cubicBezTo>
                    <a:pt x="7199" y="1350"/>
                    <a:pt x="7114" y="1"/>
                    <a:pt x="5907" y="1"/>
                  </a:cubicBezTo>
                  <a:close/>
                </a:path>
              </a:pathLst>
            </a:custGeom>
            <a:solidFill>
              <a:srgbClr val="FAC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716575" y="3191925"/>
              <a:ext cx="238925" cy="228425"/>
            </a:xfrm>
            <a:custGeom>
              <a:rect b="b" l="l" r="r" t="t"/>
              <a:pathLst>
                <a:path extrusionOk="0" h="9137" w="9557">
                  <a:moveTo>
                    <a:pt x="5765" y="0"/>
                  </a:moveTo>
                  <a:cubicBezTo>
                    <a:pt x="5052" y="0"/>
                    <a:pt x="4388" y="664"/>
                    <a:pt x="4388" y="664"/>
                  </a:cubicBezTo>
                  <a:cubicBezTo>
                    <a:pt x="4127" y="380"/>
                    <a:pt x="3765" y="223"/>
                    <a:pt x="3390" y="223"/>
                  </a:cubicBezTo>
                  <a:cubicBezTo>
                    <a:pt x="3297" y="223"/>
                    <a:pt x="3204" y="233"/>
                    <a:pt x="3110" y="253"/>
                  </a:cubicBezTo>
                  <a:cubicBezTo>
                    <a:pt x="1932" y="508"/>
                    <a:pt x="2116" y="1843"/>
                    <a:pt x="2116" y="1843"/>
                  </a:cubicBezTo>
                  <a:cubicBezTo>
                    <a:pt x="2116" y="1843"/>
                    <a:pt x="1825" y="1688"/>
                    <a:pt x="1468" y="1688"/>
                  </a:cubicBezTo>
                  <a:cubicBezTo>
                    <a:pt x="1175" y="1688"/>
                    <a:pt x="839" y="1792"/>
                    <a:pt x="583" y="2169"/>
                  </a:cubicBezTo>
                  <a:cubicBezTo>
                    <a:pt x="1" y="2993"/>
                    <a:pt x="753" y="3859"/>
                    <a:pt x="753" y="3859"/>
                  </a:cubicBezTo>
                  <a:cubicBezTo>
                    <a:pt x="228" y="4356"/>
                    <a:pt x="72" y="5123"/>
                    <a:pt x="356" y="5776"/>
                  </a:cubicBezTo>
                  <a:cubicBezTo>
                    <a:pt x="660" y="6535"/>
                    <a:pt x="1367" y="6602"/>
                    <a:pt x="1608" y="6602"/>
                  </a:cubicBezTo>
                  <a:cubicBezTo>
                    <a:pt x="1660" y="6602"/>
                    <a:pt x="1691" y="6599"/>
                    <a:pt x="1691" y="6599"/>
                  </a:cubicBezTo>
                  <a:lnTo>
                    <a:pt x="1691" y="6599"/>
                  </a:lnTo>
                  <a:cubicBezTo>
                    <a:pt x="1691" y="6599"/>
                    <a:pt x="1336" y="7735"/>
                    <a:pt x="2088" y="8204"/>
                  </a:cubicBezTo>
                  <a:cubicBezTo>
                    <a:pt x="2292" y="8327"/>
                    <a:pt x="2522" y="8370"/>
                    <a:pt x="2745" y="8370"/>
                  </a:cubicBezTo>
                  <a:cubicBezTo>
                    <a:pt x="3268" y="8370"/>
                    <a:pt x="3749" y="8133"/>
                    <a:pt x="3749" y="8133"/>
                  </a:cubicBezTo>
                  <a:cubicBezTo>
                    <a:pt x="3749" y="8133"/>
                    <a:pt x="4107" y="9137"/>
                    <a:pt x="5093" y="9137"/>
                  </a:cubicBezTo>
                  <a:cubicBezTo>
                    <a:pt x="5201" y="9137"/>
                    <a:pt x="5316" y="9125"/>
                    <a:pt x="5439" y="9098"/>
                  </a:cubicBezTo>
                  <a:cubicBezTo>
                    <a:pt x="6433" y="8899"/>
                    <a:pt x="6717" y="7820"/>
                    <a:pt x="6717" y="7820"/>
                  </a:cubicBezTo>
                  <a:cubicBezTo>
                    <a:pt x="6717" y="7820"/>
                    <a:pt x="7103" y="8029"/>
                    <a:pt x="7581" y="8029"/>
                  </a:cubicBezTo>
                  <a:cubicBezTo>
                    <a:pt x="7902" y="8029"/>
                    <a:pt x="8263" y="7935"/>
                    <a:pt x="8577" y="7621"/>
                  </a:cubicBezTo>
                  <a:cubicBezTo>
                    <a:pt x="9357" y="6841"/>
                    <a:pt x="8420" y="5960"/>
                    <a:pt x="8420" y="5960"/>
                  </a:cubicBezTo>
                  <a:cubicBezTo>
                    <a:pt x="8420" y="5960"/>
                    <a:pt x="9443" y="5861"/>
                    <a:pt x="9499" y="4796"/>
                  </a:cubicBezTo>
                  <a:cubicBezTo>
                    <a:pt x="9556" y="3745"/>
                    <a:pt x="8378" y="3291"/>
                    <a:pt x="8378" y="3291"/>
                  </a:cubicBezTo>
                  <a:cubicBezTo>
                    <a:pt x="8378" y="3291"/>
                    <a:pt x="9443" y="2737"/>
                    <a:pt x="8676" y="1672"/>
                  </a:cubicBezTo>
                  <a:cubicBezTo>
                    <a:pt x="8372" y="1259"/>
                    <a:pt x="8037" y="1136"/>
                    <a:pt x="7746" y="1136"/>
                  </a:cubicBezTo>
                  <a:cubicBezTo>
                    <a:pt x="7319" y="1136"/>
                    <a:pt x="6986" y="1403"/>
                    <a:pt x="6986" y="1403"/>
                  </a:cubicBezTo>
                  <a:cubicBezTo>
                    <a:pt x="7015" y="849"/>
                    <a:pt x="6702" y="338"/>
                    <a:pt x="6206" y="96"/>
                  </a:cubicBezTo>
                  <a:cubicBezTo>
                    <a:pt x="6060" y="29"/>
                    <a:pt x="5911" y="0"/>
                    <a:pt x="5765" y="0"/>
                  </a:cubicBezTo>
                  <a:close/>
                </a:path>
              </a:pathLst>
            </a:custGeom>
            <a:solidFill>
              <a:srgbClr val="FAC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461375" y="3095650"/>
              <a:ext cx="286475" cy="183800"/>
            </a:xfrm>
            <a:custGeom>
              <a:rect b="b" l="l" r="r" t="t"/>
              <a:pathLst>
                <a:path extrusionOk="0" h="7352" w="11459">
                  <a:moveTo>
                    <a:pt x="8418" y="1"/>
                  </a:moveTo>
                  <a:cubicBezTo>
                    <a:pt x="6845" y="1"/>
                    <a:pt x="1175" y="2369"/>
                    <a:pt x="427" y="3692"/>
                  </a:cubicBezTo>
                  <a:cubicBezTo>
                    <a:pt x="1" y="4433"/>
                    <a:pt x="1181" y="7351"/>
                    <a:pt x="1594" y="7351"/>
                  </a:cubicBezTo>
                  <a:cubicBezTo>
                    <a:pt x="1608" y="7351"/>
                    <a:pt x="1621" y="7348"/>
                    <a:pt x="1633" y="7341"/>
                  </a:cubicBezTo>
                  <a:cubicBezTo>
                    <a:pt x="8292" y="3692"/>
                    <a:pt x="9244" y="3820"/>
                    <a:pt x="10933" y="2911"/>
                  </a:cubicBezTo>
                  <a:cubicBezTo>
                    <a:pt x="11458" y="2613"/>
                    <a:pt x="9371" y="228"/>
                    <a:pt x="8661" y="29"/>
                  </a:cubicBezTo>
                  <a:cubicBezTo>
                    <a:pt x="8597" y="10"/>
                    <a:pt x="8515" y="1"/>
                    <a:pt x="8418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512850" y="2981450"/>
              <a:ext cx="188150" cy="95325"/>
            </a:xfrm>
            <a:custGeom>
              <a:rect b="b" l="l" r="r" t="t"/>
              <a:pathLst>
                <a:path extrusionOk="0" h="3813" w="7526">
                  <a:moveTo>
                    <a:pt x="5599" y="0"/>
                  </a:moveTo>
                  <a:cubicBezTo>
                    <a:pt x="5187" y="0"/>
                    <a:pt x="4780" y="87"/>
                    <a:pt x="4402" y="252"/>
                  </a:cubicBezTo>
                  <a:cubicBezTo>
                    <a:pt x="4160" y="352"/>
                    <a:pt x="3947" y="508"/>
                    <a:pt x="3791" y="721"/>
                  </a:cubicBezTo>
                  <a:cubicBezTo>
                    <a:pt x="3692" y="834"/>
                    <a:pt x="3635" y="990"/>
                    <a:pt x="3607" y="1132"/>
                  </a:cubicBezTo>
                  <a:lnTo>
                    <a:pt x="3607" y="1260"/>
                  </a:lnTo>
                  <a:lnTo>
                    <a:pt x="3607" y="1274"/>
                  </a:lnTo>
                  <a:lnTo>
                    <a:pt x="3607" y="1317"/>
                  </a:lnTo>
                  <a:lnTo>
                    <a:pt x="3607" y="1331"/>
                  </a:lnTo>
                  <a:lnTo>
                    <a:pt x="3607" y="1374"/>
                  </a:lnTo>
                  <a:lnTo>
                    <a:pt x="3635" y="1502"/>
                  </a:lnTo>
                  <a:cubicBezTo>
                    <a:pt x="3706" y="1757"/>
                    <a:pt x="3876" y="1970"/>
                    <a:pt x="4118" y="2084"/>
                  </a:cubicBezTo>
                  <a:cubicBezTo>
                    <a:pt x="4288" y="2169"/>
                    <a:pt x="4487" y="2212"/>
                    <a:pt x="4671" y="2212"/>
                  </a:cubicBezTo>
                  <a:cubicBezTo>
                    <a:pt x="4955" y="2212"/>
                    <a:pt x="5225" y="2169"/>
                    <a:pt x="5495" y="2070"/>
                  </a:cubicBezTo>
                  <a:cubicBezTo>
                    <a:pt x="5665" y="1999"/>
                    <a:pt x="5821" y="1913"/>
                    <a:pt x="5963" y="1786"/>
                  </a:cubicBezTo>
                  <a:cubicBezTo>
                    <a:pt x="6020" y="1729"/>
                    <a:pt x="6077" y="1644"/>
                    <a:pt x="6091" y="1544"/>
                  </a:cubicBezTo>
                  <a:cubicBezTo>
                    <a:pt x="6106" y="1441"/>
                    <a:pt x="6033" y="1388"/>
                    <a:pt x="5959" y="1388"/>
                  </a:cubicBezTo>
                  <a:cubicBezTo>
                    <a:pt x="5891" y="1388"/>
                    <a:pt x="5821" y="1434"/>
                    <a:pt x="5821" y="1530"/>
                  </a:cubicBezTo>
                  <a:cubicBezTo>
                    <a:pt x="5816" y="1530"/>
                    <a:pt x="5815" y="1528"/>
                    <a:pt x="5812" y="1528"/>
                  </a:cubicBezTo>
                  <a:cubicBezTo>
                    <a:pt x="5807" y="1528"/>
                    <a:pt x="5799" y="1533"/>
                    <a:pt x="5765" y="1558"/>
                  </a:cubicBezTo>
                  <a:cubicBezTo>
                    <a:pt x="5637" y="1629"/>
                    <a:pt x="5509" y="1672"/>
                    <a:pt x="5381" y="1700"/>
                  </a:cubicBezTo>
                  <a:cubicBezTo>
                    <a:pt x="5256" y="1724"/>
                    <a:pt x="5136" y="1734"/>
                    <a:pt x="5014" y="1734"/>
                  </a:cubicBezTo>
                  <a:cubicBezTo>
                    <a:pt x="4915" y="1734"/>
                    <a:pt x="4816" y="1727"/>
                    <a:pt x="4714" y="1715"/>
                  </a:cubicBezTo>
                  <a:cubicBezTo>
                    <a:pt x="4600" y="1700"/>
                    <a:pt x="4501" y="1658"/>
                    <a:pt x="4402" y="1601"/>
                  </a:cubicBezTo>
                  <a:cubicBezTo>
                    <a:pt x="4331" y="1544"/>
                    <a:pt x="4288" y="1473"/>
                    <a:pt x="4274" y="1402"/>
                  </a:cubicBezTo>
                  <a:lnTo>
                    <a:pt x="4260" y="1260"/>
                  </a:lnTo>
                  <a:lnTo>
                    <a:pt x="4260" y="1232"/>
                  </a:lnTo>
                  <a:cubicBezTo>
                    <a:pt x="4274" y="1203"/>
                    <a:pt x="4288" y="1175"/>
                    <a:pt x="4317" y="1147"/>
                  </a:cubicBezTo>
                  <a:cubicBezTo>
                    <a:pt x="4416" y="1061"/>
                    <a:pt x="4529" y="990"/>
                    <a:pt x="4671" y="948"/>
                  </a:cubicBezTo>
                  <a:cubicBezTo>
                    <a:pt x="4901" y="868"/>
                    <a:pt x="5151" y="823"/>
                    <a:pt x="5402" y="823"/>
                  </a:cubicBezTo>
                  <a:cubicBezTo>
                    <a:pt x="5509" y="823"/>
                    <a:pt x="5616" y="832"/>
                    <a:pt x="5722" y="849"/>
                  </a:cubicBezTo>
                  <a:cubicBezTo>
                    <a:pt x="5878" y="877"/>
                    <a:pt x="6034" y="934"/>
                    <a:pt x="6176" y="1005"/>
                  </a:cubicBezTo>
                  <a:cubicBezTo>
                    <a:pt x="6290" y="1104"/>
                    <a:pt x="6389" y="1232"/>
                    <a:pt x="6460" y="1360"/>
                  </a:cubicBezTo>
                  <a:cubicBezTo>
                    <a:pt x="6617" y="1615"/>
                    <a:pt x="6588" y="1942"/>
                    <a:pt x="6404" y="2183"/>
                  </a:cubicBezTo>
                  <a:cubicBezTo>
                    <a:pt x="6134" y="2439"/>
                    <a:pt x="5807" y="2623"/>
                    <a:pt x="5452" y="2723"/>
                  </a:cubicBezTo>
                  <a:cubicBezTo>
                    <a:pt x="5239" y="2751"/>
                    <a:pt x="5083" y="2822"/>
                    <a:pt x="4842" y="2850"/>
                  </a:cubicBezTo>
                  <a:lnTo>
                    <a:pt x="4501" y="2893"/>
                  </a:lnTo>
                  <a:lnTo>
                    <a:pt x="4416" y="2907"/>
                  </a:lnTo>
                  <a:lnTo>
                    <a:pt x="4359" y="2907"/>
                  </a:lnTo>
                  <a:lnTo>
                    <a:pt x="4203" y="2921"/>
                  </a:lnTo>
                  <a:cubicBezTo>
                    <a:pt x="4004" y="2936"/>
                    <a:pt x="3805" y="2950"/>
                    <a:pt x="3592" y="2950"/>
                  </a:cubicBezTo>
                  <a:cubicBezTo>
                    <a:pt x="3408" y="2950"/>
                    <a:pt x="3209" y="2936"/>
                    <a:pt x="3024" y="2921"/>
                  </a:cubicBezTo>
                  <a:cubicBezTo>
                    <a:pt x="2670" y="2879"/>
                    <a:pt x="2329" y="2808"/>
                    <a:pt x="2002" y="2694"/>
                  </a:cubicBezTo>
                  <a:cubicBezTo>
                    <a:pt x="1732" y="2581"/>
                    <a:pt x="1463" y="2453"/>
                    <a:pt x="1221" y="2297"/>
                  </a:cubicBezTo>
                  <a:cubicBezTo>
                    <a:pt x="1037" y="2155"/>
                    <a:pt x="866" y="2013"/>
                    <a:pt x="710" y="1842"/>
                  </a:cubicBezTo>
                  <a:cubicBezTo>
                    <a:pt x="582" y="1686"/>
                    <a:pt x="469" y="1530"/>
                    <a:pt x="369" y="1360"/>
                  </a:cubicBezTo>
                  <a:cubicBezTo>
                    <a:pt x="347" y="1281"/>
                    <a:pt x="279" y="1237"/>
                    <a:pt x="203" y="1237"/>
                  </a:cubicBezTo>
                  <a:cubicBezTo>
                    <a:pt x="183" y="1237"/>
                    <a:pt x="163" y="1240"/>
                    <a:pt x="142" y="1246"/>
                  </a:cubicBezTo>
                  <a:cubicBezTo>
                    <a:pt x="57" y="1274"/>
                    <a:pt x="0" y="1374"/>
                    <a:pt x="43" y="1473"/>
                  </a:cubicBezTo>
                  <a:cubicBezTo>
                    <a:pt x="57" y="1530"/>
                    <a:pt x="71" y="1587"/>
                    <a:pt x="100" y="1644"/>
                  </a:cubicBezTo>
                  <a:cubicBezTo>
                    <a:pt x="156" y="1814"/>
                    <a:pt x="227" y="1970"/>
                    <a:pt x="327" y="2112"/>
                  </a:cubicBezTo>
                  <a:cubicBezTo>
                    <a:pt x="668" y="2652"/>
                    <a:pt x="1150" y="3063"/>
                    <a:pt x="1718" y="3347"/>
                  </a:cubicBezTo>
                  <a:cubicBezTo>
                    <a:pt x="2300" y="3603"/>
                    <a:pt x="2925" y="3773"/>
                    <a:pt x="3564" y="3802"/>
                  </a:cubicBezTo>
                  <a:cubicBezTo>
                    <a:pt x="3678" y="3809"/>
                    <a:pt x="3791" y="3812"/>
                    <a:pt x="3907" y="3812"/>
                  </a:cubicBezTo>
                  <a:cubicBezTo>
                    <a:pt x="4022" y="3812"/>
                    <a:pt x="4139" y="3809"/>
                    <a:pt x="4260" y="3802"/>
                  </a:cubicBezTo>
                  <a:lnTo>
                    <a:pt x="4629" y="3802"/>
                  </a:lnTo>
                  <a:lnTo>
                    <a:pt x="4970" y="3773"/>
                  </a:lnTo>
                  <a:cubicBezTo>
                    <a:pt x="5211" y="3745"/>
                    <a:pt x="5467" y="3688"/>
                    <a:pt x="5708" y="3631"/>
                  </a:cubicBezTo>
                  <a:cubicBezTo>
                    <a:pt x="6191" y="3475"/>
                    <a:pt x="6744" y="3276"/>
                    <a:pt x="7156" y="2765"/>
                  </a:cubicBezTo>
                  <a:cubicBezTo>
                    <a:pt x="7369" y="2510"/>
                    <a:pt x="7497" y="2183"/>
                    <a:pt x="7511" y="1857"/>
                  </a:cubicBezTo>
                  <a:cubicBezTo>
                    <a:pt x="7525" y="1530"/>
                    <a:pt x="7454" y="1218"/>
                    <a:pt x="7298" y="934"/>
                  </a:cubicBezTo>
                  <a:cubicBezTo>
                    <a:pt x="7142" y="664"/>
                    <a:pt x="6929" y="437"/>
                    <a:pt x="6673" y="266"/>
                  </a:cubicBezTo>
                  <a:cubicBezTo>
                    <a:pt x="6418" y="124"/>
                    <a:pt x="6134" y="39"/>
                    <a:pt x="5850" y="11"/>
                  </a:cubicBezTo>
                  <a:cubicBezTo>
                    <a:pt x="5766" y="4"/>
                    <a:pt x="5683" y="0"/>
                    <a:pt x="5599" y="0"/>
                  </a:cubicBezTo>
                  <a:close/>
                </a:path>
              </a:pathLst>
            </a:custGeom>
            <a:solidFill>
              <a:srgbClr val="C630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510000" y="3362925"/>
              <a:ext cx="155850" cy="155850"/>
            </a:xfrm>
            <a:custGeom>
              <a:rect b="b" l="l" r="r" t="t"/>
              <a:pathLst>
                <a:path extrusionOk="0" h="6234" w="6234">
                  <a:moveTo>
                    <a:pt x="3110" y="1"/>
                  </a:moveTo>
                  <a:cubicBezTo>
                    <a:pt x="1392" y="1"/>
                    <a:pt x="1" y="1406"/>
                    <a:pt x="1" y="3124"/>
                  </a:cubicBezTo>
                  <a:cubicBezTo>
                    <a:pt x="1" y="4842"/>
                    <a:pt x="1392" y="6233"/>
                    <a:pt x="3110" y="6233"/>
                  </a:cubicBezTo>
                  <a:cubicBezTo>
                    <a:pt x="4828" y="6233"/>
                    <a:pt x="6234" y="4842"/>
                    <a:pt x="6234" y="3124"/>
                  </a:cubicBezTo>
                  <a:cubicBezTo>
                    <a:pt x="6234" y="1406"/>
                    <a:pt x="4828" y="1"/>
                    <a:pt x="3110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749600" y="3225575"/>
              <a:ext cx="185325" cy="156025"/>
            </a:xfrm>
            <a:custGeom>
              <a:rect b="b" l="l" r="r" t="t"/>
              <a:pathLst>
                <a:path extrusionOk="0" h="6241" w="7413">
                  <a:moveTo>
                    <a:pt x="3436" y="1"/>
                  </a:moveTo>
                  <a:cubicBezTo>
                    <a:pt x="3219" y="1"/>
                    <a:pt x="2996" y="23"/>
                    <a:pt x="2769" y="71"/>
                  </a:cubicBezTo>
                  <a:cubicBezTo>
                    <a:pt x="1079" y="426"/>
                    <a:pt x="0" y="2073"/>
                    <a:pt x="355" y="3762"/>
                  </a:cubicBezTo>
                  <a:cubicBezTo>
                    <a:pt x="688" y="5349"/>
                    <a:pt x="2051" y="6241"/>
                    <a:pt x="3429" y="6241"/>
                  </a:cubicBezTo>
                  <a:cubicBezTo>
                    <a:pt x="4406" y="6241"/>
                    <a:pt x="5390" y="5793"/>
                    <a:pt x="6020" y="4827"/>
                  </a:cubicBezTo>
                  <a:cubicBezTo>
                    <a:pt x="7412" y="2694"/>
                    <a:pt x="5801" y="1"/>
                    <a:pt x="3436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723675" y="3411825"/>
              <a:ext cx="74325" cy="61300"/>
            </a:xfrm>
            <a:custGeom>
              <a:rect b="b" l="l" r="r" t="t"/>
              <a:pathLst>
                <a:path extrusionOk="0" h="2452" w="2973">
                  <a:moveTo>
                    <a:pt x="1152" y="0"/>
                  </a:moveTo>
                  <a:cubicBezTo>
                    <a:pt x="1071" y="0"/>
                    <a:pt x="995" y="10"/>
                    <a:pt x="924" y="32"/>
                  </a:cubicBezTo>
                  <a:cubicBezTo>
                    <a:pt x="242" y="245"/>
                    <a:pt x="1" y="2332"/>
                    <a:pt x="540" y="2446"/>
                  </a:cubicBezTo>
                  <a:cubicBezTo>
                    <a:pt x="560" y="2450"/>
                    <a:pt x="580" y="2452"/>
                    <a:pt x="600" y="2452"/>
                  </a:cubicBezTo>
                  <a:cubicBezTo>
                    <a:pt x="1010" y="2452"/>
                    <a:pt x="1317" y="1634"/>
                    <a:pt x="1520" y="1580"/>
                  </a:cubicBezTo>
                  <a:cubicBezTo>
                    <a:pt x="1531" y="1577"/>
                    <a:pt x="1547" y="1575"/>
                    <a:pt x="1567" y="1575"/>
                  </a:cubicBezTo>
                  <a:cubicBezTo>
                    <a:pt x="1689" y="1575"/>
                    <a:pt x="1965" y="1630"/>
                    <a:pt x="2222" y="1630"/>
                  </a:cubicBezTo>
                  <a:cubicBezTo>
                    <a:pt x="2455" y="1630"/>
                    <a:pt x="2672" y="1584"/>
                    <a:pt x="2741" y="1409"/>
                  </a:cubicBezTo>
                  <a:cubicBezTo>
                    <a:pt x="2972" y="896"/>
                    <a:pt x="1904" y="0"/>
                    <a:pt x="1152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96825" y="3437400"/>
              <a:ext cx="156450" cy="106325"/>
            </a:xfrm>
            <a:custGeom>
              <a:rect b="b" l="l" r="r" t="t"/>
              <a:pathLst>
                <a:path extrusionOk="0" h="4253" w="6258">
                  <a:moveTo>
                    <a:pt x="5965" y="1"/>
                  </a:moveTo>
                  <a:cubicBezTo>
                    <a:pt x="5879" y="1"/>
                    <a:pt x="5795" y="65"/>
                    <a:pt x="5803" y="173"/>
                  </a:cubicBezTo>
                  <a:cubicBezTo>
                    <a:pt x="5803" y="173"/>
                    <a:pt x="5831" y="301"/>
                    <a:pt x="5831" y="528"/>
                  </a:cubicBezTo>
                  <a:cubicBezTo>
                    <a:pt x="5831" y="841"/>
                    <a:pt x="5803" y="1153"/>
                    <a:pt x="5732" y="1451"/>
                  </a:cubicBezTo>
                  <a:cubicBezTo>
                    <a:pt x="5689" y="1650"/>
                    <a:pt x="5633" y="1849"/>
                    <a:pt x="5562" y="2033"/>
                  </a:cubicBezTo>
                  <a:cubicBezTo>
                    <a:pt x="5519" y="2133"/>
                    <a:pt x="5462" y="2232"/>
                    <a:pt x="5405" y="2332"/>
                  </a:cubicBezTo>
                  <a:cubicBezTo>
                    <a:pt x="5363" y="2431"/>
                    <a:pt x="5306" y="2516"/>
                    <a:pt x="5235" y="2616"/>
                  </a:cubicBezTo>
                  <a:cubicBezTo>
                    <a:pt x="5093" y="2800"/>
                    <a:pt x="4937" y="2956"/>
                    <a:pt x="4752" y="3098"/>
                  </a:cubicBezTo>
                  <a:cubicBezTo>
                    <a:pt x="4653" y="3169"/>
                    <a:pt x="4539" y="3240"/>
                    <a:pt x="4426" y="3311"/>
                  </a:cubicBezTo>
                  <a:cubicBezTo>
                    <a:pt x="4340" y="3368"/>
                    <a:pt x="4213" y="3411"/>
                    <a:pt x="4099" y="3453"/>
                  </a:cubicBezTo>
                  <a:cubicBezTo>
                    <a:pt x="3779" y="3598"/>
                    <a:pt x="3437" y="3667"/>
                    <a:pt x="3089" y="3667"/>
                  </a:cubicBezTo>
                  <a:cubicBezTo>
                    <a:pt x="2958" y="3667"/>
                    <a:pt x="2826" y="3657"/>
                    <a:pt x="2694" y="3638"/>
                  </a:cubicBezTo>
                  <a:cubicBezTo>
                    <a:pt x="2466" y="3609"/>
                    <a:pt x="2239" y="3553"/>
                    <a:pt x="2026" y="3496"/>
                  </a:cubicBezTo>
                  <a:cubicBezTo>
                    <a:pt x="1827" y="3425"/>
                    <a:pt x="1629" y="3354"/>
                    <a:pt x="1444" y="3254"/>
                  </a:cubicBezTo>
                  <a:cubicBezTo>
                    <a:pt x="1160" y="3127"/>
                    <a:pt x="876" y="2970"/>
                    <a:pt x="621" y="2800"/>
                  </a:cubicBezTo>
                  <a:cubicBezTo>
                    <a:pt x="422" y="2672"/>
                    <a:pt x="322" y="2587"/>
                    <a:pt x="322" y="2587"/>
                  </a:cubicBezTo>
                  <a:lnTo>
                    <a:pt x="322" y="2587"/>
                  </a:lnTo>
                  <a:lnTo>
                    <a:pt x="337" y="2601"/>
                  </a:lnTo>
                  <a:cubicBezTo>
                    <a:pt x="301" y="2569"/>
                    <a:pt x="261" y="2555"/>
                    <a:pt x="224" y="2555"/>
                  </a:cubicBezTo>
                  <a:cubicBezTo>
                    <a:pt x="101" y="2555"/>
                    <a:pt x="0" y="2708"/>
                    <a:pt x="109" y="2829"/>
                  </a:cubicBezTo>
                  <a:cubicBezTo>
                    <a:pt x="436" y="3169"/>
                    <a:pt x="819" y="3467"/>
                    <a:pt x="1231" y="3695"/>
                  </a:cubicBezTo>
                  <a:cubicBezTo>
                    <a:pt x="1657" y="3936"/>
                    <a:pt x="2111" y="4106"/>
                    <a:pt x="2594" y="4206"/>
                  </a:cubicBezTo>
                  <a:cubicBezTo>
                    <a:pt x="2777" y="4237"/>
                    <a:pt x="2961" y="4253"/>
                    <a:pt x="3144" y="4253"/>
                  </a:cubicBezTo>
                  <a:cubicBezTo>
                    <a:pt x="3546" y="4253"/>
                    <a:pt x="3946" y="4177"/>
                    <a:pt x="4326" y="4021"/>
                  </a:cubicBezTo>
                  <a:cubicBezTo>
                    <a:pt x="4468" y="3964"/>
                    <a:pt x="4610" y="3893"/>
                    <a:pt x="4738" y="3822"/>
                  </a:cubicBezTo>
                  <a:cubicBezTo>
                    <a:pt x="4852" y="3751"/>
                    <a:pt x="4965" y="3666"/>
                    <a:pt x="5079" y="3581"/>
                  </a:cubicBezTo>
                  <a:cubicBezTo>
                    <a:pt x="5320" y="3411"/>
                    <a:pt x="5519" y="3183"/>
                    <a:pt x="5689" y="2942"/>
                  </a:cubicBezTo>
                  <a:cubicBezTo>
                    <a:pt x="5845" y="2729"/>
                    <a:pt x="5973" y="2488"/>
                    <a:pt x="6058" y="2218"/>
                  </a:cubicBezTo>
                  <a:cubicBezTo>
                    <a:pt x="6129" y="2005"/>
                    <a:pt x="6186" y="1764"/>
                    <a:pt x="6215" y="1536"/>
                  </a:cubicBezTo>
                  <a:cubicBezTo>
                    <a:pt x="6257" y="1182"/>
                    <a:pt x="6257" y="841"/>
                    <a:pt x="6200" y="486"/>
                  </a:cubicBezTo>
                  <a:cubicBezTo>
                    <a:pt x="6186" y="358"/>
                    <a:pt x="6158" y="230"/>
                    <a:pt x="6115" y="102"/>
                  </a:cubicBezTo>
                  <a:cubicBezTo>
                    <a:pt x="6086" y="32"/>
                    <a:pt x="6025" y="1"/>
                    <a:pt x="5965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19425" y="3499875"/>
              <a:ext cx="18850" cy="38775"/>
            </a:xfrm>
            <a:custGeom>
              <a:rect b="b" l="l" r="r" t="t"/>
              <a:pathLst>
                <a:path extrusionOk="0" h="1551" w="754">
                  <a:moveTo>
                    <a:pt x="625" y="1"/>
                  </a:moveTo>
                  <a:cubicBezTo>
                    <a:pt x="591" y="1"/>
                    <a:pt x="556" y="15"/>
                    <a:pt x="526" y="46"/>
                  </a:cubicBezTo>
                  <a:cubicBezTo>
                    <a:pt x="483" y="102"/>
                    <a:pt x="427" y="159"/>
                    <a:pt x="384" y="230"/>
                  </a:cubicBezTo>
                  <a:cubicBezTo>
                    <a:pt x="356" y="287"/>
                    <a:pt x="313" y="358"/>
                    <a:pt x="270" y="443"/>
                  </a:cubicBezTo>
                  <a:lnTo>
                    <a:pt x="157" y="684"/>
                  </a:lnTo>
                  <a:cubicBezTo>
                    <a:pt x="100" y="841"/>
                    <a:pt x="43" y="1011"/>
                    <a:pt x="29" y="1181"/>
                  </a:cubicBezTo>
                  <a:cubicBezTo>
                    <a:pt x="15" y="1267"/>
                    <a:pt x="1" y="1338"/>
                    <a:pt x="1" y="1423"/>
                  </a:cubicBezTo>
                  <a:cubicBezTo>
                    <a:pt x="1" y="1451"/>
                    <a:pt x="15" y="1494"/>
                    <a:pt x="43" y="1508"/>
                  </a:cubicBezTo>
                  <a:cubicBezTo>
                    <a:pt x="72" y="1536"/>
                    <a:pt x="103" y="1551"/>
                    <a:pt x="135" y="1551"/>
                  </a:cubicBezTo>
                  <a:cubicBezTo>
                    <a:pt x="167" y="1551"/>
                    <a:pt x="199" y="1536"/>
                    <a:pt x="228" y="1508"/>
                  </a:cubicBezTo>
                  <a:cubicBezTo>
                    <a:pt x="270" y="1451"/>
                    <a:pt x="327" y="1394"/>
                    <a:pt x="370" y="1323"/>
                  </a:cubicBezTo>
                  <a:cubicBezTo>
                    <a:pt x="455" y="1181"/>
                    <a:pt x="540" y="1025"/>
                    <a:pt x="597" y="869"/>
                  </a:cubicBezTo>
                  <a:lnTo>
                    <a:pt x="682" y="599"/>
                  </a:lnTo>
                  <a:cubicBezTo>
                    <a:pt x="696" y="514"/>
                    <a:pt x="710" y="443"/>
                    <a:pt x="725" y="372"/>
                  </a:cubicBezTo>
                  <a:cubicBezTo>
                    <a:pt x="739" y="287"/>
                    <a:pt x="753" y="216"/>
                    <a:pt x="753" y="131"/>
                  </a:cubicBezTo>
                  <a:cubicBezTo>
                    <a:pt x="753" y="88"/>
                    <a:pt x="739" y="60"/>
                    <a:pt x="710" y="31"/>
                  </a:cubicBezTo>
                  <a:cubicBezTo>
                    <a:pt x="684" y="12"/>
                    <a:pt x="655" y="1"/>
                    <a:pt x="625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69125" y="3507125"/>
              <a:ext cx="11725" cy="49550"/>
            </a:xfrm>
            <a:custGeom>
              <a:rect b="b" l="l" r="r" t="t"/>
              <a:pathLst>
                <a:path extrusionOk="0" h="1982" w="469">
                  <a:moveTo>
                    <a:pt x="235" y="0"/>
                  </a:moveTo>
                  <a:cubicBezTo>
                    <a:pt x="185" y="0"/>
                    <a:pt x="135" y="32"/>
                    <a:pt x="114" y="96"/>
                  </a:cubicBezTo>
                  <a:cubicBezTo>
                    <a:pt x="85" y="181"/>
                    <a:pt x="71" y="281"/>
                    <a:pt x="57" y="380"/>
                  </a:cubicBezTo>
                  <a:cubicBezTo>
                    <a:pt x="43" y="465"/>
                    <a:pt x="14" y="565"/>
                    <a:pt x="14" y="664"/>
                  </a:cubicBezTo>
                  <a:cubicBezTo>
                    <a:pt x="14" y="764"/>
                    <a:pt x="0" y="877"/>
                    <a:pt x="0" y="991"/>
                  </a:cubicBezTo>
                  <a:cubicBezTo>
                    <a:pt x="0" y="1204"/>
                    <a:pt x="14" y="1417"/>
                    <a:pt x="43" y="1615"/>
                  </a:cubicBezTo>
                  <a:cubicBezTo>
                    <a:pt x="57" y="1715"/>
                    <a:pt x="85" y="1800"/>
                    <a:pt x="114" y="1899"/>
                  </a:cubicBezTo>
                  <a:cubicBezTo>
                    <a:pt x="128" y="1928"/>
                    <a:pt x="156" y="1970"/>
                    <a:pt x="199" y="1970"/>
                  </a:cubicBezTo>
                  <a:cubicBezTo>
                    <a:pt x="214" y="1978"/>
                    <a:pt x="229" y="1981"/>
                    <a:pt x="245" y="1981"/>
                  </a:cubicBezTo>
                  <a:cubicBezTo>
                    <a:pt x="290" y="1981"/>
                    <a:pt x="334" y="1952"/>
                    <a:pt x="355" y="1899"/>
                  </a:cubicBezTo>
                  <a:cubicBezTo>
                    <a:pt x="384" y="1800"/>
                    <a:pt x="412" y="1715"/>
                    <a:pt x="426" y="1615"/>
                  </a:cubicBezTo>
                  <a:cubicBezTo>
                    <a:pt x="455" y="1417"/>
                    <a:pt x="469" y="1204"/>
                    <a:pt x="469" y="991"/>
                  </a:cubicBezTo>
                  <a:cubicBezTo>
                    <a:pt x="469" y="877"/>
                    <a:pt x="469" y="778"/>
                    <a:pt x="455" y="664"/>
                  </a:cubicBezTo>
                  <a:cubicBezTo>
                    <a:pt x="455" y="551"/>
                    <a:pt x="426" y="465"/>
                    <a:pt x="426" y="380"/>
                  </a:cubicBezTo>
                  <a:cubicBezTo>
                    <a:pt x="398" y="281"/>
                    <a:pt x="384" y="181"/>
                    <a:pt x="355" y="96"/>
                  </a:cubicBezTo>
                  <a:cubicBezTo>
                    <a:pt x="334" y="32"/>
                    <a:pt x="284" y="0"/>
                    <a:pt x="235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803200" y="3499800"/>
              <a:ext cx="24500" cy="39000"/>
            </a:xfrm>
            <a:custGeom>
              <a:rect b="b" l="l" r="r" t="t"/>
              <a:pathLst>
                <a:path extrusionOk="0" h="1560" w="980">
                  <a:moveTo>
                    <a:pt x="148" y="0"/>
                  </a:moveTo>
                  <a:cubicBezTo>
                    <a:pt x="137" y="0"/>
                    <a:pt x="125" y="2"/>
                    <a:pt x="114" y="6"/>
                  </a:cubicBezTo>
                  <a:cubicBezTo>
                    <a:pt x="43" y="20"/>
                    <a:pt x="0" y="77"/>
                    <a:pt x="14" y="148"/>
                  </a:cubicBezTo>
                  <a:cubicBezTo>
                    <a:pt x="29" y="233"/>
                    <a:pt x="43" y="318"/>
                    <a:pt x="71" y="404"/>
                  </a:cubicBezTo>
                  <a:cubicBezTo>
                    <a:pt x="100" y="474"/>
                    <a:pt x="128" y="560"/>
                    <a:pt x="156" y="631"/>
                  </a:cubicBezTo>
                  <a:lnTo>
                    <a:pt x="284" y="900"/>
                  </a:lnTo>
                  <a:cubicBezTo>
                    <a:pt x="369" y="1057"/>
                    <a:pt x="469" y="1213"/>
                    <a:pt x="582" y="1355"/>
                  </a:cubicBezTo>
                  <a:cubicBezTo>
                    <a:pt x="639" y="1412"/>
                    <a:pt x="696" y="1468"/>
                    <a:pt x="767" y="1525"/>
                  </a:cubicBezTo>
                  <a:cubicBezTo>
                    <a:pt x="788" y="1546"/>
                    <a:pt x="809" y="1559"/>
                    <a:pt x="835" y="1559"/>
                  </a:cubicBezTo>
                  <a:cubicBezTo>
                    <a:pt x="845" y="1559"/>
                    <a:pt x="855" y="1557"/>
                    <a:pt x="866" y="1554"/>
                  </a:cubicBezTo>
                  <a:cubicBezTo>
                    <a:pt x="937" y="1554"/>
                    <a:pt x="980" y="1483"/>
                    <a:pt x="980" y="1412"/>
                  </a:cubicBezTo>
                  <a:cubicBezTo>
                    <a:pt x="966" y="1326"/>
                    <a:pt x="937" y="1241"/>
                    <a:pt x="909" y="1170"/>
                  </a:cubicBezTo>
                  <a:cubicBezTo>
                    <a:pt x="866" y="986"/>
                    <a:pt x="795" y="829"/>
                    <a:pt x="696" y="673"/>
                  </a:cubicBezTo>
                  <a:lnTo>
                    <a:pt x="554" y="404"/>
                  </a:lnTo>
                  <a:cubicBezTo>
                    <a:pt x="511" y="333"/>
                    <a:pt x="455" y="262"/>
                    <a:pt x="398" y="205"/>
                  </a:cubicBezTo>
                  <a:cubicBezTo>
                    <a:pt x="355" y="148"/>
                    <a:pt x="284" y="77"/>
                    <a:pt x="227" y="34"/>
                  </a:cubicBezTo>
                  <a:cubicBezTo>
                    <a:pt x="207" y="14"/>
                    <a:pt x="178" y="0"/>
                    <a:pt x="148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821650" y="3469775"/>
              <a:ext cx="43325" cy="15625"/>
            </a:xfrm>
            <a:custGeom>
              <a:rect b="b" l="l" r="r" t="t"/>
              <a:pathLst>
                <a:path extrusionOk="0" h="625" w="1733">
                  <a:moveTo>
                    <a:pt x="157" y="0"/>
                  </a:moveTo>
                  <a:cubicBezTo>
                    <a:pt x="43" y="14"/>
                    <a:pt x="1" y="171"/>
                    <a:pt x="100" y="241"/>
                  </a:cubicBezTo>
                  <a:cubicBezTo>
                    <a:pt x="171" y="284"/>
                    <a:pt x="242" y="327"/>
                    <a:pt x="327" y="355"/>
                  </a:cubicBezTo>
                  <a:cubicBezTo>
                    <a:pt x="384" y="383"/>
                    <a:pt x="469" y="426"/>
                    <a:pt x="554" y="454"/>
                  </a:cubicBezTo>
                  <a:lnTo>
                    <a:pt x="824" y="540"/>
                  </a:lnTo>
                  <a:cubicBezTo>
                    <a:pt x="1009" y="582"/>
                    <a:pt x="1179" y="611"/>
                    <a:pt x="1364" y="625"/>
                  </a:cubicBezTo>
                  <a:lnTo>
                    <a:pt x="1605" y="625"/>
                  </a:lnTo>
                  <a:cubicBezTo>
                    <a:pt x="1648" y="611"/>
                    <a:pt x="1676" y="596"/>
                    <a:pt x="1704" y="568"/>
                  </a:cubicBezTo>
                  <a:cubicBezTo>
                    <a:pt x="1733" y="511"/>
                    <a:pt x="1719" y="440"/>
                    <a:pt x="1662" y="398"/>
                  </a:cubicBezTo>
                  <a:cubicBezTo>
                    <a:pt x="1605" y="341"/>
                    <a:pt x="1534" y="298"/>
                    <a:pt x="1449" y="270"/>
                  </a:cubicBezTo>
                  <a:cubicBezTo>
                    <a:pt x="1293" y="185"/>
                    <a:pt x="1122" y="128"/>
                    <a:pt x="938" y="85"/>
                  </a:cubicBezTo>
                  <a:lnTo>
                    <a:pt x="668" y="43"/>
                  </a:lnTo>
                  <a:cubicBezTo>
                    <a:pt x="583" y="14"/>
                    <a:pt x="483" y="14"/>
                    <a:pt x="412" y="14"/>
                  </a:cubicBezTo>
                  <a:cubicBezTo>
                    <a:pt x="370" y="7"/>
                    <a:pt x="327" y="4"/>
                    <a:pt x="286" y="4"/>
                  </a:cubicBezTo>
                  <a:cubicBezTo>
                    <a:pt x="246" y="4"/>
                    <a:pt x="206" y="7"/>
                    <a:pt x="171" y="14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14550" y="3046175"/>
              <a:ext cx="53625" cy="49025"/>
            </a:xfrm>
            <a:custGeom>
              <a:rect b="b" l="l" r="r" t="t"/>
              <a:pathLst>
                <a:path extrusionOk="0" h="1961" w="2145">
                  <a:moveTo>
                    <a:pt x="799" y="0"/>
                  </a:moveTo>
                  <a:cubicBezTo>
                    <a:pt x="627" y="0"/>
                    <a:pt x="467" y="52"/>
                    <a:pt x="341" y="162"/>
                  </a:cubicBezTo>
                  <a:cubicBezTo>
                    <a:pt x="1" y="460"/>
                    <a:pt x="57" y="1071"/>
                    <a:pt x="469" y="1525"/>
                  </a:cubicBezTo>
                  <a:cubicBezTo>
                    <a:pt x="718" y="1809"/>
                    <a:pt x="1050" y="1960"/>
                    <a:pt x="1344" y="1960"/>
                  </a:cubicBezTo>
                  <a:cubicBezTo>
                    <a:pt x="1520" y="1960"/>
                    <a:pt x="1682" y="1906"/>
                    <a:pt x="1804" y="1795"/>
                  </a:cubicBezTo>
                  <a:cubicBezTo>
                    <a:pt x="2145" y="1497"/>
                    <a:pt x="2088" y="886"/>
                    <a:pt x="1676" y="432"/>
                  </a:cubicBezTo>
                  <a:cubicBezTo>
                    <a:pt x="1425" y="154"/>
                    <a:pt x="1094" y="0"/>
                    <a:pt x="799" y="0"/>
                  </a:cubicBezTo>
                  <a:close/>
                </a:path>
              </a:pathLst>
            </a:custGeom>
            <a:solidFill>
              <a:srgbClr val="FAC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61875" y="3102350"/>
              <a:ext cx="62600" cy="58375"/>
            </a:xfrm>
            <a:custGeom>
              <a:rect b="b" l="l" r="r" t="t"/>
              <a:pathLst>
                <a:path extrusionOk="0" h="2335" w="2504">
                  <a:moveTo>
                    <a:pt x="432" y="0"/>
                  </a:moveTo>
                  <a:cubicBezTo>
                    <a:pt x="383" y="0"/>
                    <a:pt x="341" y="14"/>
                    <a:pt x="308" y="45"/>
                  </a:cubicBezTo>
                  <a:cubicBezTo>
                    <a:pt x="1" y="339"/>
                    <a:pt x="931" y="2334"/>
                    <a:pt x="1699" y="2334"/>
                  </a:cubicBezTo>
                  <a:cubicBezTo>
                    <a:pt x="1782" y="2334"/>
                    <a:pt x="1864" y="2311"/>
                    <a:pt x="1941" y="2260"/>
                  </a:cubicBezTo>
                  <a:cubicBezTo>
                    <a:pt x="2503" y="1894"/>
                    <a:pt x="996" y="0"/>
                    <a:pt x="43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10500" y="3106625"/>
              <a:ext cx="49550" cy="69675"/>
            </a:xfrm>
            <a:custGeom>
              <a:rect b="b" l="l" r="r" t="t"/>
              <a:pathLst>
                <a:path extrusionOk="0" h="2787" w="1982">
                  <a:moveTo>
                    <a:pt x="812" y="0"/>
                  </a:moveTo>
                  <a:cubicBezTo>
                    <a:pt x="808" y="0"/>
                    <a:pt x="805" y="1"/>
                    <a:pt x="802" y="2"/>
                  </a:cubicBezTo>
                  <a:cubicBezTo>
                    <a:pt x="256" y="155"/>
                    <a:pt x="0" y="2786"/>
                    <a:pt x="954" y="2786"/>
                  </a:cubicBezTo>
                  <a:cubicBezTo>
                    <a:pt x="969" y="2786"/>
                    <a:pt x="985" y="2786"/>
                    <a:pt x="1000" y="2784"/>
                  </a:cubicBezTo>
                  <a:cubicBezTo>
                    <a:pt x="1982" y="2700"/>
                    <a:pt x="1081" y="0"/>
                    <a:pt x="81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748400" y="3081525"/>
              <a:ext cx="61200" cy="37950"/>
            </a:xfrm>
            <a:custGeom>
              <a:rect b="b" l="l" r="r" t="t"/>
              <a:pathLst>
                <a:path extrusionOk="0" h="1518" w="2448">
                  <a:moveTo>
                    <a:pt x="2085" y="0"/>
                  </a:moveTo>
                  <a:cubicBezTo>
                    <a:pt x="1516" y="0"/>
                    <a:pt x="0" y="750"/>
                    <a:pt x="389" y="1261"/>
                  </a:cubicBezTo>
                  <a:cubicBezTo>
                    <a:pt x="526" y="1443"/>
                    <a:pt x="692" y="1517"/>
                    <a:pt x="868" y="1517"/>
                  </a:cubicBezTo>
                  <a:cubicBezTo>
                    <a:pt x="1574" y="1517"/>
                    <a:pt x="2448" y="330"/>
                    <a:pt x="2277" y="68"/>
                  </a:cubicBezTo>
                  <a:cubicBezTo>
                    <a:pt x="2249" y="22"/>
                    <a:pt x="2180" y="0"/>
                    <a:pt x="208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747050" y="3026375"/>
              <a:ext cx="59150" cy="28550"/>
            </a:xfrm>
            <a:custGeom>
              <a:rect b="b" l="l" r="r" t="t"/>
              <a:pathLst>
                <a:path extrusionOk="0" h="1142" w="2366">
                  <a:moveTo>
                    <a:pt x="671" y="0"/>
                  </a:moveTo>
                  <a:cubicBezTo>
                    <a:pt x="424" y="0"/>
                    <a:pt x="228" y="91"/>
                    <a:pt x="159" y="329"/>
                  </a:cubicBezTo>
                  <a:cubicBezTo>
                    <a:pt x="1" y="874"/>
                    <a:pt x="795" y="1142"/>
                    <a:pt x="1463" y="1142"/>
                  </a:cubicBezTo>
                  <a:cubicBezTo>
                    <a:pt x="1875" y="1142"/>
                    <a:pt x="2238" y="1041"/>
                    <a:pt x="2303" y="840"/>
                  </a:cubicBezTo>
                  <a:cubicBezTo>
                    <a:pt x="2365" y="654"/>
                    <a:pt x="1334" y="0"/>
                    <a:pt x="67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907000" y="2963600"/>
              <a:ext cx="778075" cy="669350"/>
            </a:xfrm>
            <a:custGeom>
              <a:rect b="b" l="l" r="r" t="t"/>
              <a:pathLst>
                <a:path extrusionOk="0" h="26774" w="31123">
                  <a:moveTo>
                    <a:pt x="14078" y="1"/>
                  </a:moveTo>
                  <a:cubicBezTo>
                    <a:pt x="6311" y="1"/>
                    <a:pt x="2798" y="4873"/>
                    <a:pt x="1434" y="9116"/>
                  </a:cubicBezTo>
                  <a:cubicBezTo>
                    <a:pt x="0" y="13588"/>
                    <a:pt x="3266" y="18430"/>
                    <a:pt x="3479" y="19168"/>
                  </a:cubicBezTo>
                  <a:cubicBezTo>
                    <a:pt x="3479" y="19168"/>
                    <a:pt x="2187" y="22916"/>
                    <a:pt x="2428" y="23782"/>
                  </a:cubicBezTo>
                  <a:cubicBezTo>
                    <a:pt x="3039" y="25898"/>
                    <a:pt x="7383" y="26565"/>
                    <a:pt x="9413" y="26764"/>
                  </a:cubicBezTo>
                  <a:cubicBezTo>
                    <a:pt x="9479" y="26770"/>
                    <a:pt x="9544" y="26774"/>
                    <a:pt x="9608" y="26774"/>
                  </a:cubicBezTo>
                  <a:cubicBezTo>
                    <a:pt x="11386" y="26774"/>
                    <a:pt x="12640" y="24400"/>
                    <a:pt x="13970" y="24400"/>
                  </a:cubicBezTo>
                  <a:cubicBezTo>
                    <a:pt x="14079" y="24400"/>
                    <a:pt x="14188" y="24416"/>
                    <a:pt x="14298" y="24450"/>
                  </a:cubicBezTo>
                  <a:cubicBezTo>
                    <a:pt x="15173" y="24727"/>
                    <a:pt x="16806" y="25058"/>
                    <a:pt x="18694" y="25058"/>
                  </a:cubicBezTo>
                  <a:cubicBezTo>
                    <a:pt x="22715" y="25058"/>
                    <a:pt x="27893" y="23554"/>
                    <a:pt x="29390" y="16811"/>
                  </a:cubicBezTo>
                  <a:cubicBezTo>
                    <a:pt x="31122" y="8988"/>
                    <a:pt x="25713" y="1406"/>
                    <a:pt x="16910" y="199"/>
                  </a:cubicBezTo>
                  <a:cubicBezTo>
                    <a:pt x="15908" y="64"/>
                    <a:pt x="14966" y="1"/>
                    <a:pt x="14078" y="1"/>
                  </a:cubicBez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3157950" y="3077975"/>
              <a:ext cx="292800" cy="194050"/>
            </a:xfrm>
            <a:custGeom>
              <a:rect b="b" l="l" r="r" t="t"/>
              <a:pathLst>
                <a:path extrusionOk="0" h="7762" w="11712">
                  <a:moveTo>
                    <a:pt x="2808" y="0"/>
                  </a:moveTo>
                  <a:cubicBezTo>
                    <a:pt x="2720" y="0"/>
                    <a:pt x="2635" y="4"/>
                    <a:pt x="2556" y="12"/>
                  </a:cubicBezTo>
                  <a:cubicBezTo>
                    <a:pt x="1803" y="83"/>
                    <a:pt x="0" y="3533"/>
                    <a:pt x="611" y="3703"/>
                  </a:cubicBezTo>
                  <a:cubicBezTo>
                    <a:pt x="2556" y="4229"/>
                    <a:pt x="5168" y="5308"/>
                    <a:pt x="9144" y="7750"/>
                  </a:cubicBezTo>
                  <a:cubicBezTo>
                    <a:pt x="9157" y="7758"/>
                    <a:pt x="9172" y="7761"/>
                    <a:pt x="9189" y="7761"/>
                  </a:cubicBezTo>
                  <a:cubicBezTo>
                    <a:pt x="9664" y="7761"/>
                    <a:pt x="11711" y="4811"/>
                    <a:pt x="11259" y="4044"/>
                  </a:cubicBezTo>
                  <a:cubicBezTo>
                    <a:pt x="10438" y="2662"/>
                    <a:pt x="5159" y="0"/>
                    <a:pt x="2808" y="0"/>
                  </a:cubicBezTo>
                  <a:close/>
                </a:path>
              </a:pathLst>
            </a:custGeom>
            <a:solidFill>
              <a:srgbClr val="38D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232125" y="3368575"/>
              <a:ext cx="188450" cy="160975"/>
            </a:xfrm>
            <a:custGeom>
              <a:rect b="b" l="l" r="r" t="t"/>
              <a:pathLst>
                <a:path extrusionOk="0" h="6439" w="7538">
                  <a:moveTo>
                    <a:pt x="3265" y="1"/>
                  </a:moveTo>
                  <a:cubicBezTo>
                    <a:pt x="3242" y="1"/>
                    <a:pt x="3218" y="1"/>
                    <a:pt x="3195" y="2"/>
                  </a:cubicBezTo>
                  <a:cubicBezTo>
                    <a:pt x="1406" y="30"/>
                    <a:pt x="1" y="1507"/>
                    <a:pt x="43" y="3281"/>
                  </a:cubicBezTo>
                  <a:cubicBezTo>
                    <a:pt x="81" y="5195"/>
                    <a:pt x="1649" y="6439"/>
                    <a:pt x="3278" y="6439"/>
                  </a:cubicBezTo>
                  <a:cubicBezTo>
                    <a:pt x="4091" y="6439"/>
                    <a:pt x="4919" y="6129"/>
                    <a:pt x="5580" y="5440"/>
                  </a:cubicBezTo>
                  <a:cubicBezTo>
                    <a:pt x="7538" y="3398"/>
                    <a:pt x="6073" y="1"/>
                    <a:pt x="3265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2959775" y="3235025"/>
              <a:ext cx="190750" cy="161000"/>
            </a:xfrm>
            <a:custGeom>
              <a:rect b="b" l="l" r="r" t="t"/>
              <a:pathLst>
                <a:path extrusionOk="0" h="6440" w="7630">
                  <a:moveTo>
                    <a:pt x="4099" y="1"/>
                  </a:moveTo>
                  <a:cubicBezTo>
                    <a:pt x="1628" y="1"/>
                    <a:pt x="0" y="2843"/>
                    <a:pt x="1481" y="5031"/>
                  </a:cubicBezTo>
                  <a:cubicBezTo>
                    <a:pt x="2139" y="5994"/>
                    <a:pt x="3136" y="6440"/>
                    <a:pt x="4123" y="6440"/>
                  </a:cubicBezTo>
                  <a:cubicBezTo>
                    <a:pt x="5567" y="6440"/>
                    <a:pt x="6991" y="5488"/>
                    <a:pt x="7302" y="3810"/>
                  </a:cubicBezTo>
                  <a:cubicBezTo>
                    <a:pt x="7629" y="2064"/>
                    <a:pt x="6479" y="389"/>
                    <a:pt x="4733" y="62"/>
                  </a:cubicBezTo>
                  <a:cubicBezTo>
                    <a:pt x="4516" y="21"/>
                    <a:pt x="4305" y="1"/>
                    <a:pt x="4099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82925" y="3413625"/>
              <a:ext cx="74325" cy="62050"/>
            </a:xfrm>
            <a:custGeom>
              <a:rect b="b" l="l" r="r" t="t"/>
              <a:pathLst>
                <a:path extrusionOk="0" h="2482" w="2973">
                  <a:moveTo>
                    <a:pt x="2069" y="1"/>
                  </a:moveTo>
                  <a:cubicBezTo>
                    <a:pt x="1279" y="1"/>
                    <a:pt x="0" y="951"/>
                    <a:pt x="233" y="1479"/>
                  </a:cubicBezTo>
                  <a:cubicBezTo>
                    <a:pt x="310" y="1641"/>
                    <a:pt x="514" y="1684"/>
                    <a:pt x="734" y="1684"/>
                  </a:cubicBezTo>
                  <a:cubicBezTo>
                    <a:pt x="986" y="1684"/>
                    <a:pt x="1260" y="1628"/>
                    <a:pt x="1392" y="1628"/>
                  </a:cubicBezTo>
                  <a:cubicBezTo>
                    <a:pt x="1419" y="1628"/>
                    <a:pt x="1440" y="1630"/>
                    <a:pt x="1454" y="1636"/>
                  </a:cubicBezTo>
                  <a:cubicBezTo>
                    <a:pt x="1642" y="1689"/>
                    <a:pt x="1970" y="2481"/>
                    <a:pt x="2366" y="2481"/>
                  </a:cubicBezTo>
                  <a:cubicBezTo>
                    <a:pt x="2388" y="2481"/>
                    <a:pt x="2411" y="2479"/>
                    <a:pt x="2433" y="2473"/>
                  </a:cubicBezTo>
                  <a:cubicBezTo>
                    <a:pt x="2959" y="2360"/>
                    <a:pt x="2973" y="244"/>
                    <a:pt x="2291" y="31"/>
                  </a:cubicBezTo>
                  <a:cubicBezTo>
                    <a:pt x="2223" y="10"/>
                    <a:pt x="2149" y="1"/>
                    <a:pt x="2069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36900" y="3467150"/>
              <a:ext cx="166150" cy="102125"/>
            </a:xfrm>
            <a:custGeom>
              <a:rect b="b" l="l" r="r" t="t"/>
              <a:pathLst>
                <a:path extrusionOk="0" h="4085" w="6646">
                  <a:moveTo>
                    <a:pt x="209" y="0"/>
                  </a:moveTo>
                  <a:cubicBezTo>
                    <a:pt x="124" y="0"/>
                    <a:pt x="43" y="53"/>
                    <a:pt x="43" y="162"/>
                  </a:cubicBezTo>
                  <a:cubicBezTo>
                    <a:pt x="43" y="162"/>
                    <a:pt x="29" y="205"/>
                    <a:pt x="29" y="276"/>
                  </a:cubicBezTo>
                  <a:cubicBezTo>
                    <a:pt x="15" y="346"/>
                    <a:pt x="1" y="446"/>
                    <a:pt x="1" y="588"/>
                  </a:cubicBezTo>
                  <a:cubicBezTo>
                    <a:pt x="1" y="744"/>
                    <a:pt x="1" y="900"/>
                    <a:pt x="15" y="1056"/>
                  </a:cubicBezTo>
                  <a:cubicBezTo>
                    <a:pt x="29" y="1255"/>
                    <a:pt x="57" y="1454"/>
                    <a:pt x="114" y="1653"/>
                  </a:cubicBezTo>
                  <a:cubicBezTo>
                    <a:pt x="185" y="1894"/>
                    <a:pt x="270" y="2135"/>
                    <a:pt x="370" y="2348"/>
                  </a:cubicBezTo>
                  <a:cubicBezTo>
                    <a:pt x="498" y="2604"/>
                    <a:pt x="654" y="2845"/>
                    <a:pt x="853" y="3044"/>
                  </a:cubicBezTo>
                  <a:cubicBezTo>
                    <a:pt x="1051" y="3285"/>
                    <a:pt x="1293" y="3484"/>
                    <a:pt x="1562" y="3640"/>
                  </a:cubicBezTo>
                  <a:cubicBezTo>
                    <a:pt x="1690" y="3711"/>
                    <a:pt x="1818" y="3768"/>
                    <a:pt x="1946" y="3825"/>
                  </a:cubicBezTo>
                  <a:cubicBezTo>
                    <a:pt x="2102" y="3896"/>
                    <a:pt x="2258" y="3939"/>
                    <a:pt x="2414" y="3981"/>
                  </a:cubicBezTo>
                  <a:cubicBezTo>
                    <a:pt x="2664" y="4053"/>
                    <a:pt x="2924" y="4084"/>
                    <a:pt x="3185" y="4084"/>
                  </a:cubicBezTo>
                  <a:cubicBezTo>
                    <a:pt x="3236" y="4084"/>
                    <a:pt x="3286" y="4083"/>
                    <a:pt x="3337" y="4081"/>
                  </a:cubicBezTo>
                  <a:cubicBezTo>
                    <a:pt x="3635" y="4081"/>
                    <a:pt x="3934" y="4024"/>
                    <a:pt x="4232" y="3939"/>
                  </a:cubicBezTo>
                  <a:cubicBezTo>
                    <a:pt x="4714" y="3768"/>
                    <a:pt x="5169" y="3527"/>
                    <a:pt x="5580" y="3200"/>
                  </a:cubicBezTo>
                  <a:cubicBezTo>
                    <a:pt x="5864" y="2987"/>
                    <a:pt x="6120" y="2732"/>
                    <a:pt x="6347" y="2462"/>
                  </a:cubicBezTo>
                  <a:cubicBezTo>
                    <a:pt x="6447" y="2363"/>
                    <a:pt x="6518" y="2263"/>
                    <a:pt x="6603" y="2150"/>
                  </a:cubicBezTo>
                  <a:cubicBezTo>
                    <a:pt x="6645" y="2079"/>
                    <a:pt x="6631" y="1979"/>
                    <a:pt x="6560" y="1922"/>
                  </a:cubicBezTo>
                  <a:cubicBezTo>
                    <a:pt x="6525" y="1887"/>
                    <a:pt x="6479" y="1869"/>
                    <a:pt x="6432" y="1869"/>
                  </a:cubicBezTo>
                  <a:cubicBezTo>
                    <a:pt x="6386" y="1869"/>
                    <a:pt x="6340" y="1887"/>
                    <a:pt x="6305" y="1922"/>
                  </a:cubicBezTo>
                  <a:cubicBezTo>
                    <a:pt x="6305" y="1922"/>
                    <a:pt x="6205" y="2008"/>
                    <a:pt x="6035" y="2164"/>
                  </a:cubicBezTo>
                  <a:cubicBezTo>
                    <a:pt x="5779" y="2377"/>
                    <a:pt x="5524" y="2576"/>
                    <a:pt x="5240" y="2746"/>
                  </a:cubicBezTo>
                  <a:cubicBezTo>
                    <a:pt x="5069" y="2860"/>
                    <a:pt x="4885" y="2973"/>
                    <a:pt x="4686" y="3058"/>
                  </a:cubicBezTo>
                  <a:cubicBezTo>
                    <a:pt x="4473" y="3158"/>
                    <a:pt x="4246" y="3229"/>
                    <a:pt x="4033" y="3285"/>
                  </a:cubicBezTo>
                  <a:cubicBezTo>
                    <a:pt x="3792" y="3349"/>
                    <a:pt x="3547" y="3381"/>
                    <a:pt x="3303" y="3381"/>
                  </a:cubicBezTo>
                  <a:cubicBezTo>
                    <a:pt x="3060" y="3381"/>
                    <a:pt x="2819" y="3349"/>
                    <a:pt x="2585" y="3285"/>
                  </a:cubicBezTo>
                  <a:cubicBezTo>
                    <a:pt x="2471" y="3243"/>
                    <a:pt x="2329" y="3214"/>
                    <a:pt x="2244" y="3186"/>
                  </a:cubicBezTo>
                  <a:cubicBezTo>
                    <a:pt x="2116" y="3115"/>
                    <a:pt x="1974" y="3073"/>
                    <a:pt x="1875" y="3002"/>
                  </a:cubicBezTo>
                  <a:cubicBezTo>
                    <a:pt x="1676" y="2888"/>
                    <a:pt x="1491" y="2746"/>
                    <a:pt x="1321" y="2576"/>
                  </a:cubicBezTo>
                  <a:cubicBezTo>
                    <a:pt x="1236" y="2505"/>
                    <a:pt x="1165" y="2419"/>
                    <a:pt x="1108" y="2320"/>
                  </a:cubicBezTo>
                  <a:cubicBezTo>
                    <a:pt x="1023" y="2235"/>
                    <a:pt x="966" y="2150"/>
                    <a:pt x="909" y="2050"/>
                  </a:cubicBezTo>
                  <a:cubicBezTo>
                    <a:pt x="796" y="1866"/>
                    <a:pt x="711" y="1681"/>
                    <a:pt x="640" y="1482"/>
                  </a:cubicBezTo>
                  <a:cubicBezTo>
                    <a:pt x="540" y="1184"/>
                    <a:pt x="455" y="872"/>
                    <a:pt x="427" y="559"/>
                  </a:cubicBezTo>
                  <a:cubicBezTo>
                    <a:pt x="412" y="446"/>
                    <a:pt x="398" y="346"/>
                    <a:pt x="398" y="290"/>
                  </a:cubicBezTo>
                  <a:lnTo>
                    <a:pt x="398" y="205"/>
                  </a:lnTo>
                  <a:lnTo>
                    <a:pt x="398" y="190"/>
                  </a:lnTo>
                  <a:cubicBezTo>
                    <a:pt x="398" y="64"/>
                    <a:pt x="301" y="0"/>
                    <a:pt x="209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161125" y="3517200"/>
              <a:ext cx="24175" cy="37925"/>
            </a:xfrm>
            <a:custGeom>
              <a:rect b="b" l="l" r="r" t="t"/>
              <a:pathLst>
                <a:path extrusionOk="0" h="1517" w="967">
                  <a:moveTo>
                    <a:pt x="154" y="0"/>
                  </a:moveTo>
                  <a:cubicBezTo>
                    <a:pt x="145" y="0"/>
                    <a:pt x="136" y="2"/>
                    <a:pt x="129" y="6"/>
                  </a:cubicBezTo>
                  <a:cubicBezTo>
                    <a:pt x="58" y="6"/>
                    <a:pt x="1" y="77"/>
                    <a:pt x="15" y="148"/>
                  </a:cubicBezTo>
                  <a:cubicBezTo>
                    <a:pt x="29" y="233"/>
                    <a:pt x="44" y="304"/>
                    <a:pt x="72" y="389"/>
                  </a:cubicBezTo>
                  <a:cubicBezTo>
                    <a:pt x="100" y="460"/>
                    <a:pt x="115" y="531"/>
                    <a:pt x="157" y="616"/>
                  </a:cubicBezTo>
                  <a:lnTo>
                    <a:pt x="271" y="872"/>
                  </a:lnTo>
                  <a:cubicBezTo>
                    <a:pt x="356" y="1028"/>
                    <a:pt x="455" y="1170"/>
                    <a:pt x="569" y="1312"/>
                  </a:cubicBezTo>
                  <a:cubicBezTo>
                    <a:pt x="626" y="1369"/>
                    <a:pt x="682" y="1440"/>
                    <a:pt x="753" y="1482"/>
                  </a:cubicBezTo>
                  <a:cubicBezTo>
                    <a:pt x="764" y="1503"/>
                    <a:pt x="789" y="1516"/>
                    <a:pt x="814" y="1516"/>
                  </a:cubicBezTo>
                  <a:cubicBezTo>
                    <a:pt x="822" y="1516"/>
                    <a:pt x="831" y="1514"/>
                    <a:pt x="839" y="1511"/>
                  </a:cubicBezTo>
                  <a:cubicBezTo>
                    <a:pt x="910" y="1511"/>
                    <a:pt x="966" y="1440"/>
                    <a:pt x="966" y="1369"/>
                  </a:cubicBezTo>
                  <a:cubicBezTo>
                    <a:pt x="952" y="1283"/>
                    <a:pt x="924" y="1212"/>
                    <a:pt x="910" y="1127"/>
                  </a:cubicBezTo>
                  <a:cubicBezTo>
                    <a:pt x="853" y="957"/>
                    <a:pt x="782" y="801"/>
                    <a:pt x="697" y="645"/>
                  </a:cubicBezTo>
                  <a:lnTo>
                    <a:pt x="555" y="403"/>
                  </a:lnTo>
                  <a:cubicBezTo>
                    <a:pt x="498" y="332"/>
                    <a:pt x="441" y="261"/>
                    <a:pt x="399" y="204"/>
                  </a:cubicBezTo>
                  <a:cubicBezTo>
                    <a:pt x="342" y="148"/>
                    <a:pt x="285" y="91"/>
                    <a:pt x="228" y="34"/>
                  </a:cubicBezTo>
                  <a:cubicBezTo>
                    <a:pt x="207" y="13"/>
                    <a:pt x="179" y="0"/>
                    <a:pt x="154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3120675" y="3530050"/>
              <a:ext cx="13875" cy="50900"/>
            </a:xfrm>
            <a:custGeom>
              <a:rect b="b" l="l" r="r" t="t"/>
              <a:pathLst>
                <a:path extrusionOk="0" h="2036" w="555">
                  <a:moveTo>
                    <a:pt x="163" y="1"/>
                  </a:moveTo>
                  <a:cubicBezTo>
                    <a:pt x="100" y="1"/>
                    <a:pt x="43" y="53"/>
                    <a:pt x="43" y="116"/>
                  </a:cubicBezTo>
                  <a:cubicBezTo>
                    <a:pt x="29" y="202"/>
                    <a:pt x="15" y="301"/>
                    <a:pt x="15" y="415"/>
                  </a:cubicBezTo>
                  <a:cubicBezTo>
                    <a:pt x="15" y="500"/>
                    <a:pt x="0" y="599"/>
                    <a:pt x="15" y="713"/>
                  </a:cubicBezTo>
                  <a:cubicBezTo>
                    <a:pt x="15" y="812"/>
                    <a:pt x="29" y="940"/>
                    <a:pt x="43" y="1053"/>
                  </a:cubicBezTo>
                  <a:cubicBezTo>
                    <a:pt x="71" y="1266"/>
                    <a:pt x="114" y="1479"/>
                    <a:pt x="171" y="1678"/>
                  </a:cubicBezTo>
                  <a:cubicBezTo>
                    <a:pt x="199" y="1778"/>
                    <a:pt x="228" y="1863"/>
                    <a:pt x="270" y="1962"/>
                  </a:cubicBezTo>
                  <a:cubicBezTo>
                    <a:pt x="299" y="1991"/>
                    <a:pt x="327" y="2019"/>
                    <a:pt x="370" y="2033"/>
                  </a:cubicBezTo>
                  <a:cubicBezTo>
                    <a:pt x="377" y="2035"/>
                    <a:pt x="384" y="2035"/>
                    <a:pt x="391" y="2035"/>
                  </a:cubicBezTo>
                  <a:cubicBezTo>
                    <a:pt x="452" y="2035"/>
                    <a:pt x="499" y="1983"/>
                    <a:pt x="512" y="1920"/>
                  </a:cubicBezTo>
                  <a:cubicBezTo>
                    <a:pt x="526" y="1834"/>
                    <a:pt x="540" y="1735"/>
                    <a:pt x="540" y="1636"/>
                  </a:cubicBezTo>
                  <a:cubicBezTo>
                    <a:pt x="554" y="1408"/>
                    <a:pt x="540" y="1195"/>
                    <a:pt x="512" y="982"/>
                  </a:cubicBezTo>
                  <a:cubicBezTo>
                    <a:pt x="483" y="869"/>
                    <a:pt x="469" y="769"/>
                    <a:pt x="455" y="656"/>
                  </a:cubicBezTo>
                  <a:cubicBezTo>
                    <a:pt x="426" y="542"/>
                    <a:pt x="398" y="443"/>
                    <a:pt x="370" y="358"/>
                  </a:cubicBezTo>
                  <a:cubicBezTo>
                    <a:pt x="341" y="258"/>
                    <a:pt x="313" y="173"/>
                    <a:pt x="270" y="74"/>
                  </a:cubicBezTo>
                  <a:cubicBezTo>
                    <a:pt x="256" y="45"/>
                    <a:pt x="228" y="17"/>
                    <a:pt x="185" y="3"/>
                  </a:cubicBezTo>
                  <a:cubicBezTo>
                    <a:pt x="178" y="1"/>
                    <a:pt x="170" y="1"/>
                    <a:pt x="163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3060325" y="3521325"/>
              <a:ext cx="31975" cy="41725"/>
            </a:xfrm>
            <a:custGeom>
              <a:rect b="b" l="l" r="r" t="t"/>
              <a:pathLst>
                <a:path extrusionOk="0" h="1669" w="1279">
                  <a:moveTo>
                    <a:pt x="1156" y="0"/>
                  </a:moveTo>
                  <a:cubicBezTo>
                    <a:pt x="1129" y="0"/>
                    <a:pt x="1102" y="8"/>
                    <a:pt x="1080" y="25"/>
                  </a:cubicBezTo>
                  <a:cubicBezTo>
                    <a:pt x="1009" y="82"/>
                    <a:pt x="924" y="153"/>
                    <a:pt x="867" y="224"/>
                  </a:cubicBezTo>
                  <a:cubicBezTo>
                    <a:pt x="810" y="281"/>
                    <a:pt x="725" y="352"/>
                    <a:pt x="668" y="437"/>
                  </a:cubicBezTo>
                  <a:cubicBezTo>
                    <a:pt x="597" y="522"/>
                    <a:pt x="526" y="622"/>
                    <a:pt x="455" y="707"/>
                  </a:cubicBezTo>
                  <a:cubicBezTo>
                    <a:pt x="327" y="877"/>
                    <a:pt x="228" y="1047"/>
                    <a:pt x="128" y="1232"/>
                  </a:cubicBezTo>
                  <a:cubicBezTo>
                    <a:pt x="86" y="1331"/>
                    <a:pt x="43" y="1417"/>
                    <a:pt x="15" y="1516"/>
                  </a:cubicBezTo>
                  <a:cubicBezTo>
                    <a:pt x="1" y="1544"/>
                    <a:pt x="15" y="1587"/>
                    <a:pt x="43" y="1615"/>
                  </a:cubicBezTo>
                  <a:cubicBezTo>
                    <a:pt x="61" y="1650"/>
                    <a:pt x="99" y="1669"/>
                    <a:pt x="138" y="1669"/>
                  </a:cubicBezTo>
                  <a:cubicBezTo>
                    <a:pt x="164" y="1669"/>
                    <a:pt x="191" y="1661"/>
                    <a:pt x="214" y="1644"/>
                  </a:cubicBezTo>
                  <a:cubicBezTo>
                    <a:pt x="285" y="1587"/>
                    <a:pt x="370" y="1530"/>
                    <a:pt x="441" y="1459"/>
                  </a:cubicBezTo>
                  <a:cubicBezTo>
                    <a:pt x="583" y="1303"/>
                    <a:pt x="725" y="1147"/>
                    <a:pt x="838" y="977"/>
                  </a:cubicBezTo>
                  <a:lnTo>
                    <a:pt x="1023" y="693"/>
                  </a:lnTo>
                  <a:cubicBezTo>
                    <a:pt x="1080" y="593"/>
                    <a:pt x="1122" y="508"/>
                    <a:pt x="1165" y="437"/>
                  </a:cubicBezTo>
                  <a:cubicBezTo>
                    <a:pt x="1208" y="338"/>
                    <a:pt x="1236" y="252"/>
                    <a:pt x="1279" y="167"/>
                  </a:cubicBezTo>
                  <a:cubicBezTo>
                    <a:pt x="1279" y="125"/>
                    <a:pt x="1279" y="82"/>
                    <a:pt x="1264" y="54"/>
                  </a:cubicBezTo>
                  <a:cubicBezTo>
                    <a:pt x="1239" y="19"/>
                    <a:pt x="1197" y="0"/>
                    <a:pt x="1156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3028750" y="3498875"/>
              <a:ext cx="41900" cy="20250"/>
            </a:xfrm>
            <a:custGeom>
              <a:rect b="b" l="l" r="r" t="t"/>
              <a:pathLst>
                <a:path extrusionOk="0" h="810" w="1676">
                  <a:moveTo>
                    <a:pt x="1533" y="0"/>
                  </a:moveTo>
                  <a:cubicBezTo>
                    <a:pt x="1448" y="15"/>
                    <a:pt x="1363" y="15"/>
                    <a:pt x="1278" y="43"/>
                  </a:cubicBezTo>
                  <a:cubicBezTo>
                    <a:pt x="1207" y="57"/>
                    <a:pt x="1122" y="71"/>
                    <a:pt x="1037" y="100"/>
                  </a:cubicBezTo>
                  <a:lnTo>
                    <a:pt x="753" y="185"/>
                  </a:lnTo>
                  <a:cubicBezTo>
                    <a:pt x="582" y="256"/>
                    <a:pt x="412" y="341"/>
                    <a:pt x="256" y="441"/>
                  </a:cubicBezTo>
                  <a:cubicBezTo>
                    <a:pt x="185" y="483"/>
                    <a:pt x="114" y="540"/>
                    <a:pt x="43" y="597"/>
                  </a:cubicBezTo>
                  <a:cubicBezTo>
                    <a:pt x="28" y="611"/>
                    <a:pt x="14" y="653"/>
                    <a:pt x="14" y="682"/>
                  </a:cubicBezTo>
                  <a:cubicBezTo>
                    <a:pt x="0" y="753"/>
                    <a:pt x="71" y="810"/>
                    <a:pt x="142" y="810"/>
                  </a:cubicBezTo>
                  <a:cubicBezTo>
                    <a:pt x="227" y="810"/>
                    <a:pt x="312" y="810"/>
                    <a:pt x="398" y="781"/>
                  </a:cubicBezTo>
                  <a:cubicBezTo>
                    <a:pt x="582" y="753"/>
                    <a:pt x="753" y="696"/>
                    <a:pt x="923" y="625"/>
                  </a:cubicBezTo>
                  <a:lnTo>
                    <a:pt x="1193" y="511"/>
                  </a:lnTo>
                  <a:cubicBezTo>
                    <a:pt x="1278" y="469"/>
                    <a:pt x="1349" y="412"/>
                    <a:pt x="1420" y="384"/>
                  </a:cubicBezTo>
                  <a:cubicBezTo>
                    <a:pt x="1491" y="341"/>
                    <a:pt x="1562" y="284"/>
                    <a:pt x="1633" y="228"/>
                  </a:cubicBezTo>
                  <a:cubicBezTo>
                    <a:pt x="1661" y="199"/>
                    <a:pt x="1675" y="171"/>
                    <a:pt x="1675" y="128"/>
                  </a:cubicBezTo>
                  <a:cubicBezTo>
                    <a:pt x="1661" y="57"/>
                    <a:pt x="1604" y="0"/>
                    <a:pt x="1533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3051100" y="3034950"/>
              <a:ext cx="42975" cy="40125"/>
            </a:xfrm>
            <a:custGeom>
              <a:rect b="b" l="l" r="r" t="t"/>
              <a:pathLst>
                <a:path extrusionOk="0" h="1605" w="1719">
                  <a:moveTo>
                    <a:pt x="1080" y="1"/>
                  </a:moveTo>
                  <a:cubicBezTo>
                    <a:pt x="839" y="1"/>
                    <a:pt x="565" y="133"/>
                    <a:pt x="356" y="370"/>
                  </a:cubicBezTo>
                  <a:cubicBezTo>
                    <a:pt x="29" y="739"/>
                    <a:pt x="1" y="1236"/>
                    <a:pt x="270" y="1477"/>
                  </a:cubicBezTo>
                  <a:cubicBezTo>
                    <a:pt x="372" y="1564"/>
                    <a:pt x="499" y="1604"/>
                    <a:pt x="635" y="1604"/>
                  </a:cubicBezTo>
                  <a:cubicBezTo>
                    <a:pt x="880" y="1604"/>
                    <a:pt x="1154" y="1473"/>
                    <a:pt x="1364" y="1236"/>
                  </a:cubicBezTo>
                  <a:cubicBezTo>
                    <a:pt x="1676" y="852"/>
                    <a:pt x="1719" y="370"/>
                    <a:pt x="1435" y="128"/>
                  </a:cubicBezTo>
                  <a:cubicBezTo>
                    <a:pt x="1338" y="42"/>
                    <a:pt x="1214" y="1"/>
                    <a:pt x="1080" y="1"/>
                  </a:cubicBezTo>
                  <a:close/>
                </a:path>
              </a:pathLst>
            </a:custGeom>
            <a:solidFill>
              <a:srgbClr val="FAC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3006325" y="3081250"/>
              <a:ext cx="50550" cy="48050"/>
            </a:xfrm>
            <a:custGeom>
              <a:rect b="b" l="l" r="r" t="t"/>
              <a:pathLst>
                <a:path extrusionOk="0" h="1922" w="2022">
                  <a:moveTo>
                    <a:pt x="1664" y="1"/>
                  </a:moveTo>
                  <a:cubicBezTo>
                    <a:pt x="1205" y="1"/>
                    <a:pt x="0" y="1568"/>
                    <a:pt x="471" y="1868"/>
                  </a:cubicBezTo>
                  <a:cubicBezTo>
                    <a:pt x="529" y="1905"/>
                    <a:pt x="590" y="1921"/>
                    <a:pt x="652" y="1921"/>
                  </a:cubicBezTo>
                  <a:cubicBezTo>
                    <a:pt x="1270" y="1921"/>
                    <a:pt x="2021" y="269"/>
                    <a:pt x="1763" y="37"/>
                  </a:cubicBezTo>
                  <a:cubicBezTo>
                    <a:pt x="1736" y="12"/>
                    <a:pt x="1703" y="1"/>
                    <a:pt x="1664" y="1"/>
                  </a:cubicBezTo>
                  <a:close/>
                </a:path>
              </a:pathLst>
            </a:custGeom>
            <a:solidFill>
              <a:srgbClr val="DF8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3059150" y="3083900"/>
              <a:ext cx="40475" cy="56875"/>
            </a:xfrm>
            <a:custGeom>
              <a:rect b="b" l="l" r="r" t="t"/>
              <a:pathLst>
                <a:path extrusionOk="0" h="2275" w="1619">
                  <a:moveTo>
                    <a:pt x="906" y="1"/>
                  </a:moveTo>
                  <a:cubicBezTo>
                    <a:pt x="684" y="1"/>
                    <a:pt x="1" y="2217"/>
                    <a:pt x="800" y="2274"/>
                  </a:cubicBezTo>
                  <a:cubicBezTo>
                    <a:pt x="808" y="2274"/>
                    <a:pt x="816" y="2274"/>
                    <a:pt x="824" y="2274"/>
                  </a:cubicBezTo>
                  <a:cubicBezTo>
                    <a:pt x="1619" y="2274"/>
                    <a:pt x="1364" y="128"/>
                    <a:pt x="914" y="2"/>
                  </a:cubicBezTo>
                  <a:cubicBezTo>
                    <a:pt x="911" y="1"/>
                    <a:pt x="908" y="1"/>
                    <a:pt x="906" y="1"/>
                  </a:cubicBezTo>
                  <a:close/>
                </a:path>
              </a:pathLst>
            </a:custGeom>
            <a:solidFill>
              <a:srgbClr val="DF8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3098750" y="3062950"/>
              <a:ext cx="49725" cy="30350"/>
            </a:xfrm>
            <a:custGeom>
              <a:rect b="b" l="l" r="r" t="t"/>
              <a:pathLst>
                <a:path extrusionOk="0" h="1214" w="1989">
                  <a:moveTo>
                    <a:pt x="295" y="0"/>
                  </a:moveTo>
                  <a:cubicBezTo>
                    <a:pt x="211" y="0"/>
                    <a:pt x="150" y="19"/>
                    <a:pt x="125" y="59"/>
                  </a:cubicBezTo>
                  <a:cubicBezTo>
                    <a:pt x="1" y="273"/>
                    <a:pt x="719" y="1214"/>
                    <a:pt x="1290" y="1214"/>
                  </a:cubicBezTo>
                  <a:cubicBezTo>
                    <a:pt x="1438" y="1214"/>
                    <a:pt x="1576" y="1151"/>
                    <a:pt x="1687" y="996"/>
                  </a:cubicBezTo>
                  <a:cubicBezTo>
                    <a:pt x="1989" y="586"/>
                    <a:pt x="771" y="0"/>
                    <a:pt x="295" y="0"/>
                  </a:cubicBezTo>
                  <a:close/>
                </a:path>
              </a:pathLst>
            </a:custGeom>
            <a:solidFill>
              <a:srgbClr val="DF8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3100550" y="3017525"/>
              <a:ext cx="48375" cy="23825"/>
            </a:xfrm>
            <a:custGeom>
              <a:rect b="b" l="l" r="r" t="t"/>
              <a:pathLst>
                <a:path extrusionOk="0" h="953" w="1935">
                  <a:moveTo>
                    <a:pt x="1395" y="0"/>
                  </a:moveTo>
                  <a:cubicBezTo>
                    <a:pt x="853" y="0"/>
                    <a:pt x="0" y="565"/>
                    <a:pt x="53" y="712"/>
                  </a:cubicBezTo>
                  <a:cubicBezTo>
                    <a:pt x="110" y="873"/>
                    <a:pt x="389" y="952"/>
                    <a:pt x="709" y="952"/>
                  </a:cubicBezTo>
                  <a:cubicBezTo>
                    <a:pt x="1260" y="952"/>
                    <a:pt x="1934" y="716"/>
                    <a:pt x="1799" y="257"/>
                  </a:cubicBezTo>
                  <a:cubicBezTo>
                    <a:pt x="1740" y="72"/>
                    <a:pt x="1587" y="0"/>
                    <a:pt x="1395" y="0"/>
                  </a:cubicBezTo>
                  <a:close/>
                </a:path>
              </a:pathLst>
            </a:custGeom>
            <a:solidFill>
              <a:srgbClr val="DF8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3362950" y="3322450"/>
              <a:ext cx="44325" cy="44500"/>
            </a:xfrm>
            <a:custGeom>
              <a:rect b="b" l="l" r="r" t="t"/>
              <a:pathLst>
                <a:path extrusionOk="0" h="1780" w="1773">
                  <a:moveTo>
                    <a:pt x="798" y="1"/>
                  </a:moveTo>
                  <a:cubicBezTo>
                    <a:pt x="147" y="1"/>
                    <a:pt x="1" y="1658"/>
                    <a:pt x="248" y="1776"/>
                  </a:cubicBezTo>
                  <a:cubicBezTo>
                    <a:pt x="254" y="1778"/>
                    <a:pt x="260" y="1779"/>
                    <a:pt x="267" y="1779"/>
                  </a:cubicBezTo>
                  <a:cubicBezTo>
                    <a:pt x="521" y="1779"/>
                    <a:pt x="1773" y="375"/>
                    <a:pt x="986" y="44"/>
                  </a:cubicBezTo>
                  <a:cubicBezTo>
                    <a:pt x="919" y="14"/>
                    <a:pt x="856" y="1"/>
                    <a:pt x="798" y="1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948775" y="3216825"/>
              <a:ext cx="49625" cy="29550"/>
            </a:xfrm>
            <a:custGeom>
              <a:rect b="b" l="l" r="r" t="t"/>
              <a:pathLst>
                <a:path extrusionOk="0" h="1182" w="1985">
                  <a:moveTo>
                    <a:pt x="685" y="1"/>
                  </a:moveTo>
                  <a:cubicBezTo>
                    <a:pt x="558" y="1"/>
                    <a:pt x="444" y="57"/>
                    <a:pt x="359" y="194"/>
                  </a:cubicBezTo>
                  <a:cubicBezTo>
                    <a:pt x="0" y="773"/>
                    <a:pt x="1144" y="1182"/>
                    <a:pt x="1662" y="1182"/>
                  </a:cubicBezTo>
                  <a:cubicBezTo>
                    <a:pt x="1779" y="1182"/>
                    <a:pt x="1864" y="1161"/>
                    <a:pt x="1893" y="1117"/>
                  </a:cubicBezTo>
                  <a:cubicBezTo>
                    <a:pt x="1985" y="979"/>
                    <a:pt x="1217" y="1"/>
                    <a:pt x="685" y="1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983875" y="3172050"/>
              <a:ext cx="50850" cy="50775"/>
            </a:xfrm>
            <a:custGeom>
              <a:rect b="b" l="l" r="r" t="t"/>
              <a:pathLst>
                <a:path extrusionOk="0" h="2031" w="2034">
                  <a:moveTo>
                    <a:pt x="1031" y="0"/>
                  </a:moveTo>
                  <a:cubicBezTo>
                    <a:pt x="949" y="0"/>
                    <a:pt x="863" y="30"/>
                    <a:pt x="773" y="96"/>
                  </a:cubicBezTo>
                  <a:cubicBezTo>
                    <a:pt x="1" y="689"/>
                    <a:pt x="1370" y="2031"/>
                    <a:pt x="1645" y="2031"/>
                  </a:cubicBezTo>
                  <a:cubicBezTo>
                    <a:pt x="1654" y="2031"/>
                    <a:pt x="1661" y="2030"/>
                    <a:pt x="1667" y="2027"/>
                  </a:cubicBezTo>
                  <a:cubicBezTo>
                    <a:pt x="2033" y="1888"/>
                    <a:pt x="1681" y="0"/>
                    <a:pt x="1031" y="0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3050725" y="3167150"/>
              <a:ext cx="40325" cy="43525"/>
            </a:xfrm>
            <a:custGeom>
              <a:rect b="b" l="l" r="r" t="t"/>
              <a:pathLst>
                <a:path extrusionOk="0" h="1741" w="1613">
                  <a:moveTo>
                    <a:pt x="697" y="0"/>
                  </a:moveTo>
                  <a:cubicBezTo>
                    <a:pt x="0" y="0"/>
                    <a:pt x="177" y="1686"/>
                    <a:pt x="683" y="1741"/>
                  </a:cubicBezTo>
                  <a:cubicBezTo>
                    <a:pt x="685" y="1741"/>
                    <a:pt x="688" y="1741"/>
                    <a:pt x="691" y="1741"/>
                  </a:cubicBezTo>
                  <a:cubicBezTo>
                    <a:pt x="992" y="1741"/>
                    <a:pt x="1613" y="149"/>
                    <a:pt x="782" y="8"/>
                  </a:cubicBezTo>
                  <a:cubicBezTo>
                    <a:pt x="752" y="3"/>
                    <a:pt x="724" y="0"/>
                    <a:pt x="697" y="0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3183150" y="3257075"/>
              <a:ext cx="97150" cy="72725"/>
            </a:xfrm>
            <a:custGeom>
              <a:rect b="b" l="l" r="r" t="t"/>
              <a:pathLst>
                <a:path extrusionOk="0" h="2909" w="3886">
                  <a:moveTo>
                    <a:pt x="879" y="1"/>
                  </a:moveTo>
                  <a:cubicBezTo>
                    <a:pt x="816" y="1"/>
                    <a:pt x="746" y="15"/>
                    <a:pt x="668" y="46"/>
                  </a:cubicBezTo>
                  <a:cubicBezTo>
                    <a:pt x="0" y="316"/>
                    <a:pt x="14" y="2673"/>
                    <a:pt x="937" y="2886"/>
                  </a:cubicBezTo>
                  <a:cubicBezTo>
                    <a:pt x="1004" y="2901"/>
                    <a:pt x="1076" y="2908"/>
                    <a:pt x="1153" y="2908"/>
                  </a:cubicBezTo>
                  <a:cubicBezTo>
                    <a:pt x="2145" y="2908"/>
                    <a:pt x="3885" y="1707"/>
                    <a:pt x="3266" y="1154"/>
                  </a:cubicBezTo>
                  <a:cubicBezTo>
                    <a:pt x="3107" y="1014"/>
                    <a:pt x="2918" y="961"/>
                    <a:pt x="2723" y="961"/>
                  </a:cubicBezTo>
                  <a:cubicBezTo>
                    <a:pt x="2081" y="961"/>
                    <a:pt x="1363" y="1537"/>
                    <a:pt x="1363" y="1537"/>
                  </a:cubicBezTo>
                  <a:cubicBezTo>
                    <a:pt x="1363" y="1537"/>
                    <a:pt x="1529" y="1"/>
                    <a:pt x="879" y="1"/>
                  </a:cubicBezTo>
                  <a:close/>
                </a:path>
              </a:pathLst>
            </a:custGeom>
            <a:solidFill>
              <a:srgbClr val="BA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3112925" y="2865525"/>
              <a:ext cx="209000" cy="196775"/>
            </a:xfrm>
            <a:custGeom>
              <a:rect b="b" l="l" r="r" t="t"/>
              <a:pathLst>
                <a:path extrusionOk="0" h="7871" w="8360">
                  <a:moveTo>
                    <a:pt x="3727" y="0"/>
                  </a:moveTo>
                  <a:cubicBezTo>
                    <a:pt x="3670" y="0"/>
                    <a:pt x="3610" y="6"/>
                    <a:pt x="3548" y="19"/>
                  </a:cubicBezTo>
                  <a:cubicBezTo>
                    <a:pt x="2809" y="175"/>
                    <a:pt x="2767" y="843"/>
                    <a:pt x="2951" y="1396"/>
                  </a:cubicBezTo>
                  <a:cubicBezTo>
                    <a:pt x="2665" y="1082"/>
                    <a:pt x="2283" y="799"/>
                    <a:pt x="1867" y="799"/>
                  </a:cubicBezTo>
                  <a:cubicBezTo>
                    <a:pt x="1643" y="799"/>
                    <a:pt x="1410" y="881"/>
                    <a:pt x="1176" y="1084"/>
                  </a:cubicBezTo>
                  <a:cubicBezTo>
                    <a:pt x="225" y="1908"/>
                    <a:pt x="1503" y="2703"/>
                    <a:pt x="1503" y="2703"/>
                  </a:cubicBezTo>
                  <a:cubicBezTo>
                    <a:pt x="1503" y="2703"/>
                    <a:pt x="1454" y="2698"/>
                    <a:pt x="1374" y="2698"/>
                  </a:cubicBezTo>
                  <a:cubicBezTo>
                    <a:pt x="1010" y="2698"/>
                    <a:pt x="1" y="2803"/>
                    <a:pt x="12" y="3966"/>
                  </a:cubicBezTo>
                  <a:cubicBezTo>
                    <a:pt x="12" y="4683"/>
                    <a:pt x="561" y="4918"/>
                    <a:pt x="1087" y="4918"/>
                  </a:cubicBezTo>
                  <a:cubicBezTo>
                    <a:pt x="1103" y="4918"/>
                    <a:pt x="1118" y="4918"/>
                    <a:pt x="1134" y="4918"/>
                  </a:cubicBezTo>
                  <a:lnTo>
                    <a:pt x="1134" y="4918"/>
                  </a:lnTo>
                  <a:cubicBezTo>
                    <a:pt x="680" y="5457"/>
                    <a:pt x="353" y="6281"/>
                    <a:pt x="1077" y="6834"/>
                  </a:cubicBezTo>
                  <a:cubicBezTo>
                    <a:pt x="1334" y="7033"/>
                    <a:pt x="1585" y="7113"/>
                    <a:pt x="1822" y="7113"/>
                  </a:cubicBezTo>
                  <a:cubicBezTo>
                    <a:pt x="2163" y="7113"/>
                    <a:pt x="2473" y="6947"/>
                    <a:pt x="2724" y="6721"/>
                  </a:cubicBezTo>
                  <a:lnTo>
                    <a:pt x="2724" y="6721"/>
                  </a:lnTo>
                  <a:cubicBezTo>
                    <a:pt x="2681" y="7189"/>
                    <a:pt x="2781" y="7629"/>
                    <a:pt x="3164" y="7757"/>
                  </a:cubicBezTo>
                  <a:cubicBezTo>
                    <a:pt x="3232" y="7779"/>
                    <a:pt x="3301" y="7789"/>
                    <a:pt x="3370" y="7789"/>
                  </a:cubicBezTo>
                  <a:cubicBezTo>
                    <a:pt x="3791" y="7789"/>
                    <a:pt x="4218" y="7409"/>
                    <a:pt x="4499" y="7019"/>
                  </a:cubicBezTo>
                  <a:cubicBezTo>
                    <a:pt x="4584" y="7445"/>
                    <a:pt x="4882" y="7871"/>
                    <a:pt x="5493" y="7871"/>
                  </a:cubicBezTo>
                  <a:cubicBezTo>
                    <a:pt x="6401" y="7871"/>
                    <a:pt x="6600" y="6763"/>
                    <a:pt x="6416" y="6238"/>
                  </a:cubicBezTo>
                  <a:lnTo>
                    <a:pt x="6416" y="6238"/>
                  </a:lnTo>
                  <a:cubicBezTo>
                    <a:pt x="6489" y="6246"/>
                    <a:pt x="6568" y="6251"/>
                    <a:pt x="6651" y="6251"/>
                  </a:cubicBezTo>
                  <a:cubicBezTo>
                    <a:pt x="7162" y="6251"/>
                    <a:pt x="7808" y="6074"/>
                    <a:pt x="7992" y="5415"/>
                  </a:cubicBezTo>
                  <a:cubicBezTo>
                    <a:pt x="8360" y="4106"/>
                    <a:pt x="7000" y="4080"/>
                    <a:pt x="6891" y="4080"/>
                  </a:cubicBezTo>
                  <a:cubicBezTo>
                    <a:pt x="6886" y="4080"/>
                    <a:pt x="6884" y="4080"/>
                    <a:pt x="6884" y="4080"/>
                  </a:cubicBezTo>
                  <a:cubicBezTo>
                    <a:pt x="6884" y="4080"/>
                    <a:pt x="8063" y="3782"/>
                    <a:pt x="7850" y="2660"/>
                  </a:cubicBezTo>
                  <a:cubicBezTo>
                    <a:pt x="7722" y="1985"/>
                    <a:pt x="7104" y="1801"/>
                    <a:pt x="6578" y="1801"/>
                  </a:cubicBezTo>
                  <a:cubicBezTo>
                    <a:pt x="6518" y="1801"/>
                    <a:pt x="6458" y="1804"/>
                    <a:pt x="6401" y="1808"/>
                  </a:cubicBezTo>
                  <a:cubicBezTo>
                    <a:pt x="6529" y="1311"/>
                    <a:pt x="6444" y="743"/>
                    <a:pt x="5819" y="488"/>
                  </a:cubicBezTo>
                  <a:cubicBezTo>
                    <a:pt x="5685" y="427"/>
                    <a:pt x="5544" y="398"/>
                    <a:pt x="5404" y="398"/>
                  </a:cubicBezTo>
                  <a:cubicBezTo>
                    <a:pt x="5087" y="398"/>
                    <a:pt x="4777" y="548"/>
                    <a:pt x="4570" y="814"/>
                  </a:cubicBezTo>
                  <a:cubicBezTo>
                    <a:pt x="4444" y="374"/>
                    <a:pt x="4173" y="0"/>
                    <a:pt x="3727" y="0"/>
                  </a:cubicBezTo>
                  <a:close/>
                </a:path>
              </a:pathLst>
            </a:custGeom>
            <a:solidFill>
              <a:srgbClr val="FF51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3148000" y="2907725"/>
              <a:ext cx="128350" cy="120600"/>
            </a:xfrm>
            <a:custGeom>
              <a:rect b="b" l="l" r="r" t="t"/>
              <a:pathLst>
                <a:path extrusionOk="0" h="4824" w="5134">
                  <a:moveTo>
                    <a:pt x="2916" y="0"/>
                  </a:moveTo>
                  <a:cubicBezTo>
                    <a:pt x="2538" y="0"/>
                    <a:pt x="2120" y="415"/>
                    <a:pt x="2053" y="962"/>
                  </a:cubicBezTo>
                  <a:lnTo>
                    <a:pt x="2053" y="962"/>
                  </a:lnTo>
                  <a:cubicBezTo>
                    <a:pt x="1878" y="772"/>
                    <a:pt x="1649" y="629"/>
                    <a:pt x="1401" y="629"/>
                  </a:cubicBezTo>
                  <a:cubicBezTo>
                    <a:pt x="1247" y="629"/>
                    <a:pt x="1085" y="684"/>
                    <a:pt x="924" y="816"/>
                  </a:cubicBezTo>
                  <a:cubicBezTo>
                    <a:pt x="256" y="1370"/>
                    <a:pt x="654" y="2065"/>
                    <a:pt x="1307" y="2193"/>
                  </a:cubicBezTo>
                  <a:cubicBezTo>
                    <a:pt x="1307" y="2193"/>
                    <a:pt x="1" y="2463"/>
                    <a:pt x="285" y="3215"/>
                  </a:cubicBezTo>
                  <a:cubicBezTo>
                    <a:pt x="377" y="3478"/>
                    <a:pt x="543" y="3579"/>
                    <a:pt x="734" y="3579"/>
                  </a:cubicBezTo>
                  <a:cubicBezTo>
                    <a:pt x="941" y="3579"/>
                    <a:pt x="1177" y="3460"/>
                    <a:pt x="1375" y="3301"/>
                  </a:cubicBezTo>
                  <a:lnTo>
                    <a:pt x="1375" y="3301"/>
                  </a:lnTo>
                  <a:cubicBezTo>
                    <a:pt x="1315" y="3507"/>
                    <a:pt x="1278" y="3749"/>
                    <a:pt x="1293" y="4010"/>
                  </a:cubicBezTo>
                  <a:cubicBezTo>
                    <a:pt x="1336" y="4605"/>
                    <a:pt x="1693" y="4823"/>
                    <a:pt x="2043" y="4823"/>
                  </a:cubicBezTo>
                  <a:cubicBezTo>
                    <a:pt x="2270" y="4823"/>
                    <a:pt x="2493" y="4732"/>
                    <a:pt x="2627" y="4593"/>
                  </a:cubicBezTo>
                  <a:cubicBezTo>
                    <a:pt x="2899" y="4321"/>
                    <a:pt x="3060" y="3969"/>
                    <a:pt x="3094" y="3603"/>
                  </a:cubicBezTo>
                  <a:lnTo>
                    <a:pt x="3094" y="3603"/>
                  </a:lnTo>
                  <a:cubicBezTo>
                    <a:pt x="3290" y="3864"/>
                    <a:pt x="3562" y="4094"/>
                    <a:pt x="3882" y="4094"/>
                  </a:cubicBezTo>
                  <a:cubicBezTo>
                    <a:pt x="4053" y="4094"/>
                    <a:pt x="4237" y="4029"/>
                    <a:pt x="4430" y="3868"/>
                  </a:cubicBezTo>
                  <a:cubicBezTo>
                    <a:pt x="4918" y="3471"/>
                    <a:pt x="4637" y="2987"/>
                    <a:pt x="4249" y="2649"/>
                  </a:cubicBezTo>
                  <a:lnTo>
                    <a:pt x="4249" y="2649"/>
                  </a:lnTo>
                  <a:cubicBezTo>
                    <a:pt x="4688" y="2642"/>
                    <a:pt x="5133" y="2429"/>
                    <a:pt x="5126" y="1767"/>
                  </a:cubicBezTo>
                  <a:cubicBezTo>
                    <a:pt x="5119" y="1081"/>
                    <a:pt x="4694" y="819"/>
                    <a:pt x="4213" y="819"/>
                  </a:cubicBezTo>
                  <a:cubicBezTo>
                    <a:pt x="3973" y="819"/>
                    <a:pt x="3718" y="885"/>
                    <a:pt x="3495" y="994"/>
                  </a:cubicBezTo>
                  <a:lnTo>
                    <a:pt x="3495" y="994"/>
                  </a:lnTo>
                  <a:cubicBezTo>
                    <a:pt x="3526" y="842"/>
                    <a:pt x="3523" y="671"/>
                    <a:pt x="3465" y="489"/>
                  </a:cubicBezTo>
                  <a:cubicBezTo>
                    <a:pt x="3348" y="144"/>
                    <a:pt x="3139" y="0"/>
                    <a:pt x="2916" y="0"/>
                  </a:cubicBezTo>
                  <a:close/>
                </a:path>
              </a:pathLst>
            </a:custGeom>
            <a:solidFill>
              <a:srgbClr val="FFC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3170725" y="2930375"/>
              <a:ext cx="86275" cy="71350"/>
            </a:xfrm>
            <a:custGeom>
              <a:rect b="b" l="l" r="r" t="t"/>
              <a:pathLst>
                <a:path extrusionOk="0" h="2854" w="3451">
                  <a:moveTo>
                    <a:pt x="1717" y="1"/>
                  </a:moveTo>
                  <a:cubicBezTo>
                    <a:pt x="1335" y="1"/>
                    <a:pt x="1201" y="380"/>
                    <a:pt x="1363" y="705"/>
                  </a:cubicBezTo>
                  <a:cubicBezTo>
                    <a:pt x="1363" y="705"/>
                    <a:pt x="1042" y="429"/>
                    <a:pt x="763" y="429"/>
                  </a:cubicBezTo>
                  <a:cubicBezTo>
                    <a:pt x="657" y="429"/>
                    <a:pt x="557" y="468"/>
                    <a:pt x="483" y="577"/>
                  </a:cubicBezTo>
                  <a:cubicBezTo>
                    <a:pt x="298" y="875"/>
                    <a:pt x="568" y="1060"/>
                    <a:pt x="838" y="1145"/>
                  </a:cubicBezTo>
                  <a:cubicBezTo>
                    <a:pt x="710" y="1188"/>
                    <a:pt x="582" y="1259"/>
                    <a:pt x="469" y="1358"/>
                  </a:cubicBezTo>
                  <a:cubicBezTo>
                    <a:pt x="0" y="1756"/>
                    <a:pt x="355" y="2182"/>
                    <a:pt x="653" y="2224"/>
                  </a:cubicBezTo>
                  <a:cubicBezTo>
                    <a:pt x="698" y="2230"/>
                    <a:pt x="743" y="2233"/>
                    <a:pt x="788" y="2233"/>
                  </a:cubicBezTo>
                  <a:cubicBezTo>
                    <a:pt x="973" y="2233"/>
                    <a:pt x="1158" y="2185"/>
                    <a:pt x="1307" y="2082"/>
                  </a:cubicBezTo>
                  <a:lnTo>
                    <a:pt x="1307" y="2082"/>
                  </a:lnTo>
                  <a:cubicBezTo>
                    <a:pt x="1221" y="2380"/>
                    <a:pt x="1236" y="2735"/>
                    <a:pt x="1661" y="2835"/>
                  </a:cubicBezTo>
                  <a:cubicBezTo>
                    <a:pt x="1711" y="2848"/>
                    <a:pt x="1756" y="2854"/>
                    <a:pt x="1797" y="2854"/>
                  </a:cubicBezTo>
                  <a:cubicBezTo>
                    <a:pt x="2076" y="2854"/>
                    <a:pt x="2176" y="2581"/>
                    <a:pt x="2201" y="2309"/>
                  </a:cubicBezTo>
                  <a:cubicBezTo>
                    <a:pt x="2292" y="2467"/>
                    <a:pt x="2451" y="2547"/>
                    <a:pt x="2615" y="2547"/>
                  </a:cubicBezTo>
                  <a:cubicBezTo>
                    <a:pt x="2733" y="2547"/>
                    <a:pt x="2853" y="2506"/>
                    <a:pt x="2954" y="2423"/>
                  </a:cubicBezTo>
                  <a:cubicBezTo>
                    <a:pt x="3450" y="2040"/>
                    <a:pt x="3138" y="1543"/>
                    <a:pt x="2726" y="1344"/>
                  </a:cubicBezTo>
                  <a:cubicBezTo>
                    <a:pt x="2826" y="1301"/>
                    <a:pt x="2897" y="1230"/>
                    <a:pt x="2968" y="1145"/>
                  </a:cubicBezTo>
                  <a:cubicBezTo>
                    <a:pt x="3229" y="780"/>
                    <a:pt x="2953" y="530"/>
                    <a:pt x="2602" y="530"/>
                  </a:cubicBezTo>
                  <a:cubicBezTo>
                    <a:pt x="2476" y="530"/>
                    <a:pt x="2339" y="562"/>
                    <a:pt x="2215" y="634"/>
                  </a:cubicBezTo>
                  <a:cubicBezTo>
                    <a:pt x="2272" y="378"/>
                    <a:pt x="2215" y="109"/>
                    <a:pt x="1889" y="23"/>
                  </a:cubicBezTo>
                  <a:cubicBezTo>
                    <a:pt x="1827" y="8"/>
                    <a:pt x="1770" y="1"/>
                    <a:pt x="1717" y="1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3254125" y="2851950"/>
              <a:ext cx="234900" cy="210475"/>
            </a:xfrm>
            <a:custGeom>
              <a:rect b="b" l="l" r="r" t="t"/>
              <a:pathLst>
                <a:path extrusionOk="0" h="8419" w="9396">
                  <a:moveTo>
                    <a:pt x="4728" y="0"/>
                  </a:moveTo>
                  <a:cubicBezTo>
                    <a:pt x="4691" y="0"/>
                    <a:pt x="4654" y="3"/>
                    <a:pt x="4615" y="9"/>
                  </a:cubicBezTo>
                  <a:cubicBezTo>
                    <a:pt x="3408" y="207"/>
                    <a:pt x="3749" y="1556"/>
                    <a:pt x="3749" y="1556"/>
                  </a:cubicBezTo>
                  <a:cubicBezTo>
                    <a:pt x="3749" y="1556"/>
                    <a:pt x="2788" y="881"/>
                    <a:pt x="1983" y="881"/>
                  </a:cubicBezTo>
                  <a:cubicBezTo>
                    <a:pt x="1638" y="881"/>
                    <a:pt x="1322" y="1004"/>
                    <a:pt x="1123" y="1357"/>
                  </a:cubicBezTo>
                  <a:cubicBezTo>
                    <a:pt x="271" y="2877"/>
                    <a:pt x="2386" y="3544"/>
                    <a:pt x="2386" y="3544"/>
                  </a:cubicBezTo>
                  <a:cubicBezTo>
                    <a:pt x="2386" y="3544"/>
                    <a:pt x="1" y="3828"/>
                    <a:pt x="327" y="5319"/>
                  </a:cubicBezTo>
                  <a:cubicBezTo>
                    <a:pt x="460" y="5903"/>
                    <a:pt x="889" y="6059"/>
                    <a:pt x="1307" y="6059"/>
                  </a:cubicBezTo>
                  <a:cubicBezTo>
                    <a:pt x="1782" y="6059"/>
                    <a:pt x="2244" y="5858"/>
                    <a:pt x="2244" y="5858"/>
                  </a:cubicBezTo>
                  <a:lnTo>
                    <a:pt x="2244" y="5858"/>
                  </a:lnTo>
                  <a:cubicBezTo>
                    <a:pt x="2244" y="5858"/>
                    <a:pt x="1449" y="7292"/>
                    <a:pt x="2216" y="7803"/>
                  </a:cubicBezTo>
                  <a:cubicBezTo>
                    <a:pt x="2359" y="7897"/>
                    <a:pt x="2500" y="7937"/>
                    <a:pt x="2636" y="7937"/>
                  </a:cubicBezTo>
                  <a:cubicBezTo>
                    <a:pt x="3427" y="7937"/>
                    <a:pt x="4047" y="6583"/>
                    <a:pt x="4047" y="6582"/>
                  </a:cubicBezTo>
                  <a:lnTo>
                    <a:pt x="4047" y="6582"/>
                  </a:lnTo>
                  <a:cubicBezTo>
                    <a:pt x="4047" y="6583"/>
                    <a:pt x="3664" y="8314"/>
                    <a:pt x="4757" y="8414"/>
                  </a:cubicBezTo>
                  <a:cubicBezTo>
                    <a:pt x="4787" y="8417"/>
                    <a:pt x="4815" y="8418"/>
                    <a:pt x="4843" y="8418"/>
                  </a:cubicBezTo>
                  <a:cubicBezTo>
                    <a:pt x="5735" y="8418"/>
                    <a:pt x="5708" y="6909"/>
                    <a:pt x="5708" y="6909"/>
                  </a:cubicBezTo>
                  <a:lnTo>
                    <a:pt x="5708" y="6909"/>
                  </a:lnTo>
                  <a:cubicBezTo>
                    <a:pt x="5709" y="6909"/>
                    <a:pt x="6624" y="7970"/>
                    <a:pt x="7337" y="7970"/>
                  </a:cubicBezTo>
                  <a:cubicBezTo>
                    <a:pt x="7512" y="7970"/>
                    <a:pt x="7675" y="7906"/>
                    <a:pt x="7810" y="7746"/>
                  </a:cubicBezTo>
                  <a:cubicBezTo>
                    <a:pt x="8491" y="6937"/>
                    <a:pt x="7214" y="5603"/>
                    <a:pt x="7213" y="5603"/>
                  </a:cubicBezTo>
                  <a:lnTo>
                    <a:pt x="7213" y="5603"/>
                  </a:lnTo>
                  <a:cubicBezTo>
                    <a:pt x="7214" y="5603"/>
                    <a:pt x="7537" y="5673"/>
                    <a:pt x="7923" y="5673"/>
                  </a:cubicBezTo>
                  <a:cubicBezTo>
                    <a:pt x="8438" y="5673"/>
                    <a:pt x="9065" y="5548"/>
                    <a:pt x="9187" y="4964"/>
                  </a:cubicBezTo>
                  <a:cubicBezTo>
                    <a:pt x="9396" y="3997"/>
                    <a:pt x="8521" y="3810"/>
                    <a:pt x="7813" y="3810"/>
                  </a:cubicBezTo>
                  <a:cubicBezTo>
                    <a:pt x="7366" y="3810"/>
                    <a:pt x="6986" y="3885"/>
                    <a:pt x="6986" y="3885"/>
                  </a:cubicBezTo>
                  <a:cubicBezTo>
                    <a:pt x="6986" y="3885"/>
                    <a:pt x="8818" y="2791"/>
                    <a:pt x="8094" y="1840"/>
                  </a:cubicBezTo>
                  <a:cubicBezTo>
                    <a:pt x="7864" y="1544"/>
                    <a:pt x="7577" y="1442"/>
                    <a:pt x="7292" y="1442"/>
                  </a:cubicBezTo>
                  <a:cubicBezTo>
                    <a:pt x="6661" y="1442"/>
                    <a:pt x="6035" y="1939"/>
                    <a:pt x="6035" y="1939"/>
                  </a:cubicBezTo>
                  <a:cubicBezTo>
                    <a:pt x="6035" y="1939"/>
                    <a:pt x="5705" y="0"/>
                    <a:pt x="4728" y="0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3277550" y="2865600"/>
              <a:ext cx="189575" cy="186700"/>
            </a:xfrm>
            <a:custGeom>
              <a:rect b="b" l="l" r="r" t="t"/>
              <a:pathLst>
                <a:path extrusionOk="0" h="7468" w="7583">
                  <a:moveTo>
                    <a:pt x="1776" y="0"/>
                  </a:moveTo>
                  <a:cubicBezTo>
                    <a:pt x="1509" y="0"/>
                    <a:pt x="1292" y="108"/>
                    <a:pt x="1194" y="371"/>
                  </a:cubicBezTo>
                  <a:cubicBezTo>
                    <a:pt x="981" y="911"/>
                    <a:pt x="981" y="1507"/>
                    <a:pt x="1194" y="2047"/>
                  </a:cubicBezTo>
                  <a:cubicBezTo>
                    <a:pt x="569" y="2118"/>
                    <a:pt x="1" y="2430"/>
                    <a:pt x="1" y="3012"/>
                  </a:cubicBezTo>
                  <a:cubicBezTo>
                    <a:pt x="1" y="3836"/>
                    <a:pt x="583" y="4091"/>
                    <a:pt x="1265" y="4105"/>
                  </a:cubicBezTo>
                  <a:cubicBezTo>
                    <a:pt x="796" y="4460"/>
                    <a:pt x="441" y="4943"/>
                    <a:pt x="654" y="5596"/>
                  </a:cubicBezTo>
                  <a:cubicBezTo>
                    <a:pt x="739" y="5867"/>
                    <a:pt x="914" y="5976"/>
                    <a:pt x="1138" y="5976"/>
                  </a:cubicBezTo>
                  <a:cubicBezTo>
                    <a:pt x="1548" y="5976"/>
                    <a:pt x="2121" y="5607"/>
                    <a:pt x="2599" y="5184"/>
                  </a:cubicBezTo>
                  <a:lnTo>
                    <a:pt x="2599" y="5184"/>
                  </a:lnTo>
                  <a:cubicBezTo>
                    <a:pt x="2338" y="6308"/>
                    <a:pt x="2721" y="7467"/>
                    <a:pt x="3429" y="7467"/>
                  </a:cubicBezTo>
                  <a:cubicBezTo>
                    <a:pt x="3607" y="7467"/>
                    <a:pt x="3805" y="7394"/>
                    <a:pt x="4019" y="7229"/>
                  </a:cubicBezTo>
                  <a:cubicBezTo>
                    <a:pt x="4502" y="6860"/>
                    <a:pt x="4644" y="6178"/>
                    <a:pt x="4615" y="5553"/>
                  </a:cubicBezTo>
                  <a:lnTo>
                    <a:pt x="4615" y="5553"/>
                  </a:lnTo>
                  <a:cubicBezTo>
                    <a:pt x="5110" y="5995"/>
                    <a:pt x="5753" y="6354"/>
                    <a:pt x="6301" y="6354"/>
                  </a:cubicBezTo>
                  <a:cubicBezTo>
                    <a:pt x="6635" y="6354"/>
                    <a:pt x="6933" y="6222"/>
                    <a:pt x="7143" y="5894"/>
                  </a:cubicBezTo>
                  <a:cubicBezTo>
                    <a:pt x="7583" y="5199"/>
                    <a:pt x="6972" y="4517"/>
                    <a:pt x="6177" y="4020"/>
                  </a:cubicBezTo>
                  <a:cubicBezTo>
                    <a:pt x="6830" y="4006"/>
                    <a:pt x="7398" y="3750"/>
                    <a:pt x="7341" y="3040"/>
                  </a:cubicBezTo>
                  <a:cubicBezTo>
                    <a:pt x="7279" y="2209"/>
                    <a:pt x="6697" y="1931"/>
                    <a:pt x="6039" y="1931"/>
                  </a:cubicBezTo>
                  <a:cubicBezTo>
                    <a:pt x="5944" y="1931"/>
                    <a:pt x="5848" y="1936"/>
                    <a:pt x="5751" y="1947"/>
                  </a:cubicBezTo>
                  <a:cubicBezTo>
                    <a:pt x="5922" y="1635"/>
                    <a:pt x="5978" y="1266"/>
                    <a:pt x="5922" y="925"/>
                  </a:cubicBezTo>
                  <a:cubicBezTo>
                    <a:pt x="5832" y="312"/>
                    <a:pt x="5459" y="69"/>
                    <a:pt x="5012" y="69"/>
                  </a:cubicBezTo>
                  <a:cubicBezTo>
                    <a:pt x="4466" y="69"/>
                    <a:pt x="3812" y="433"/>
                    <a:pt x="3437" y="925"/>
                  </a:cubicBezTo>
                  <a:cubicBezTo>
                    <a:pt x="3057" y="440"/>
                    <a:pt x="2315" y="0"/>
                    <a:pt x="1776" y="0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3310675" y="2906100"/>
              <a:ext cx="123450" cy="102275"/>
            </a:xfrm>
            <a:custGeom>
              <a:rect b="b" l="l" r="r" t="t"/>
              <a:pathLst>
                <a:path extrusionOk="0" h="4091" w="4938">
                  <a:moveTo>
                    <a:pt x="1827" y="0"/>
                  </a:moveTo>
                  <a:cubicBezTo>
                    <a:pt x="1375" y="0"/>
                    <a:pt x="1145" y="689"/>
                    <a:pt x="1274" y="1193"/>
                  </a:cubicBezTo>
                  <a:cubicBezTo>
                    <a:pt x="1265" y="1193"/>
                    <a:pt x="1256" y="1193"/>
                    <a:pt x="1246" y="1193"/>
                  </a:cubicBezTo>
                  <a:cubicBezTo>
                    <a:pt x="736" y="1193"/>
                    <a:pt x="1" y="1570"/>
                    <a:pt x="238" y="1974"/>
                  </a:cubicBezTo>
                  <a:cubicBezTo>
                    <a:pt x="394" y="2258"/>
                    <a:pt x="664" y="2471"/>
                    <a:pt x="976" y="2570"/>
                  </a:cubicBezTo>
                  <a:cubicBezTo>
                    <a:pt x="777" y="2869"/>
                    <a:pt x="720" y="3224"/>
                    <a:pt x="976" y="3437"/>
                  </a:cubicBezTo>
                  <a:cubicBezTo>
                    <a:pt x="1107" y="3541"/>
                    <a:pt x="1234" y="3586"/>
                    <a:pt x="1354" y="3586"/>
                  </a:cubicBezTo>
                  <a:cubicBezTo>
                    <a:pt x="1560" y="3586"/>
                    <a:pt x="1746" y="3454"/>
                    <a:pt x="1899" y="3266"/>
                  </a:cubicBezTo>
                  <a:lnTo>
                    <a:pt x="1899" y="3266"/>
                  </a:lnTo>
                  <a:cubicBezTo>
                    <a:pt x="1885" y="3607"/>
                    <a:pt x="1984" y="3933"/>
                    <a:pt x="2339" y="4061"/>
                  </a:cubicBezTo>
                  <a:cubicBezTo>
                    <a:pt x="2389" y="4081"/>
                    <a:pt x="2434" y="4090"/>
                    <a:pt x="2475" y="4090"/>
                  </a:cubicBezTo>
                  <a:cubicBezTo>
                    <a:pt x="2789" y="4090"/>
                    <a:pt x="2875" y="3557"/>
                    <a:pt x="2850" y="3067"/>
                  </a:cubicBezTo>
                  <a:lnTo>
                    <a:pt x="2850" y="3067"/>
                  </a:lnTo>
                  <a:cubicBezTo>
                    <a:pt x="3118" y="3422"/>
                    <a:pt x="3513" y="3645"/>
                    <a:pt x="3813" y="3645"/>
                  </a:cubicBezTo>
                  <a:cubicBezTo>
                    <a:pt x="4055" y="3645"/>
                    <a:pt x="4235" y="3502"/>
                    <a:pt x="4242" y="3167"/>
                  </a:cubicBezTo>
                  <a:cubicBezTo>
                    <a:pt x="4242" y="2812"/>
                    <a:pt x="4000" y="2514"/>
                    <a:pt x="3716" y="2301"/>
                  </a:cubicBezTo>
                  <a:cubicBezTo>
                    <a:pt x="4298" y="2216"/>
                    <a:pt x="4937" y="1875"/>
                    <a:pt x="4753" y="1321"/>
                  </a:cubicBezTo>
                  <a:cubicBezTo>
                    <a:pt x="4670" y="1064"/>
                    <a:pt x="4457" y="967"/>
                    <a:pt x="4195" y="967"/>
                  </a:cubicBezTo>
                  <a:cubicBezTo>
                    <a:pt x="4008" y="967"/>
                    <a:pt x="3796" y="1017"/>
                    <a:pt x="3588" y="1094"/>
                  </a:cubicBezTo>
                  <a:cubicBezTo>
                    <a:pt x="3816" y="796"/>
                    <a:pt x="3901" y="455"/>
                    <a:pt x="3588" y="228"/>
                  </a:cubicBezTo>
                  <a:cubicBezTo>
                    <a:pt x="3445" y="129"/>
                    <a:pt x="3311" y="87"/>
                    <a:pt x="3188" y="87"/>
                  </a:cubicBezTo>
                  <a:cubicBezTo>
                    <a:pt x="2921" y="87"/>
                    <a:pt x="2703" y="283"/>
                    <a:pt x="2538" y="526"/>
                  </a:cubicBezTo>
                  <a:cubicBezTo>
                    <a:pt x="2467" y="341"/>
                    <a:pt x="2325" y="199"/>
                    <a:pt x="2140" y="100"/>
                  </a:cubicBezTo>
                  <a:cubicBezTo>
                    <a:pt x="2027" y="31"/>
                    <a:pt x="1922" y="0"/>
                    <a:pt x="1827" y="0"/>
                  </a:cubicBezTo>
                  <a:close/>
                </a:path>
              </a:pathLst>
            </a:custGeom>
            <a:solidFill>
              <a:srgbClr val="FAC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1979500" y="2945850"/>
              <a:ext cx="314150" cy="113800"/>
            </a:xfrm>
            <a:custGeom>
              <a:rect b="b" l="l" r="r" t="t"/>
              <a:pathLst>
                <a:path extrusionOk="0" h="4552" w="12566">
                  <a:moveTo>
                    <a:pt x="3763" y="1"/>
                  </a:moveTo>
                  <a:cubicBezTo>
                    <a:pt x="3763" y="1"/>
                    <a:pt x="1" y="469"/>
                    <a:pt x="682" y="1889"/>
                  </a:cubicBezTo>
                  <a:cubicBezTo>
                    <a:pt x="883" y="2297"/>
                    <a:pt x="1259" y="2451"/>
                    <a:pt x="1711" y="2451"/>
                  </a:cubicBezTo>
                  <a:cubicBezTo>
                    <a:pt x="3082" y="2451"/>
                    <a:pt x="5154" y="1037"/>
                    <a:pt x="5155" y="1037"/>
                  </a:cubicBezTo>
                  <a:lnTo>
                    <a:pt x="5155" y="1037"/>
                  </a:lnTo>
                  <a:cubicBezTo>
                    <a:pt x="5154" y="1037"/>
                    <a:pt x="4076" y="4147"/>
                    <a:pt x="5467" y="4530"/>
                  </a:cubicBezTo>
                  <a:cubicBezTo>
                    <a:pt x="5495" y="4530"/>
                    <a:pt x="5524" y="4544"/>
                    <a:pt x="5566" y="4544"/>
                  </a:cubicBezTo>
                  <a:cubicBezTo>
                    <a:pt x="5599" y="4549"/>
                    <a:pt x="5632" y="4551"/>
                    <a:pt x="5663" y="4551"/>
                  </a:cubicBezTo>
                  <a:cubicBezTo>
                    <a:pt x="6865" y="4551"/>
                    <a:pt x="7000" y="1208"/>
                    <a:pt x="7000" y="1208"/>
                  </a:cubicBezTo>
                  <a:cubicBezTo>
                    <a:pt x="7000" y="1208"/>
                    <a:pt x="8855" y="3523"/>
                    <a:pt x="10393" y="3523"/>
                  </a:cubicBezTo>
                  <a:cubicBezTo>
                    <a:pt x="10605" y="3523"/>
                    <a:pt x="10810" y="3479"/>
                    <a:pt x="11004" y="3380"/>
                  </a:cubicBezTo>
                  <a:cubicBezTo>
                    <a:pt x="12566" y="2585"/>
                    <a:pt x="8661" y="739"/>
                    <a:pt x="8463" y="640"/>
                  </a:cubicBezTo>
                  <a:lnTo>
                    <a:pt x="8448" y="654"/>
                  </a:lnTo>
                  <a:cubicBezTo>
                    <a:pt x="7895" y="498"/>
                    <a:pt x="7327" y="370"/>
                    <a:pt x="6787" y="271"/>
                  </a:cubicBezTo>
                  <a:cubicBezTo>
                    <a:pt x="5779" y="86"/>
                    <a:pt x="4771" y="1"/>
                    <a:pt x="3763" y="1"/>
                  </a:cubicBezTo>
                  <a:close/>
                </a:path>
              </a:pathLst>
            </a:custGeom>
            <a:solidFill>
              <a:srgbClr val="BA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117225" y="2961825"/>
              <a:ext cx="272975" cy="175775"/>
            </a:xfrm>
            <a:custGeom>
              <a:rect b="b" l="l" r="r" t="t"/>
              <a:pathLst>
                <a:path extrusionOk="0" h="7031" w="10919">
                  <a:moveTo>
                    <a:pt x="2954" y="1"/>
                  </a:moveTo>
                  <a:cubicBezTo>
                    <a:pt x="3152" y="100"/>
                    <a:pt x="7057" y="1960"/>
                    <a:pt x="5495" y="2755"/>
                  </a:cubicBezTo>
                  <a:cubicBezTo>
                    <a:pt x="5304" y="2851"/>
                    <a:pt x="5102" y="2894"/>
                    <a:pt x="4894" y="2894"/>
                  </a:cubicBezTo>
                  <a:cubicBezTo>
                    <a:pt x="3354" y="2894"/>
                    <a:pt x="1491" y="569"/>
                    <a:pt x="1491" y="569"/>
                  </a:cubicBezTo>
                  <a:cubicBezTo>
                    <a:pt x="1491" y="569"/>
                    <a:pt x="1356" y="3925"/>
                    <a:pt x="147" y="3925"/>
                  </a:cubicBezTo>
                  <a:cubicBezTo>
                    <a:pt x="118" y="3925"/>
                    <a:pt x="88" y="3923"/>
                    <a:pt x="57" y="3919"/>
                  </a:cubicBezTo>
                  <a:lnTo>
                    <a:pt x="0" y="4871"/>
                  </a:lnTo>
                  <a:cubicBezTo>
                    <a:pt x="0" y="4871"/>
                    <a:pt x="1199" y="7030"/>
                    <a:pt x="3174" y="7030"/>
                  </a:cubicBezTo>
                  <a:cubicBezTo>
                    <a:pt x="3306" y="7030"/>
                    <a:pt x="3440" y="7021"/>
                    <a:pt x="3578" y="7000"/>
                  </a:cubicBezTo>
                  <a:cubicBezTo>
                    <a:pt x="5665" y="6716"/>
                    <a:pt x="5211" y="4402"/>
                    <a:pt x="5211" y="4402"/>
                  </a:cubicBezTo>
                  <a:lnTo>
                    <a:pt x="5211" y="4402"/>
                  </a:lnTo>
                  <a:cubicBezTo>
                    <a:pt x="5211" y="4402"/>
                    <a:pt x="7115" y="5942"/>
                    <a:pt x="9180" y="5942"/>
                  </a:cubicBezTo>
                  <a:cubicBezTo>
                    <a:pt x="9759" y="5942"/>
                    <a:pt x="10352" y="5821"/>
                    <a:pt x="10919" y="5510"/>
                  </a:cubicBezTo>
                  <a:cubicBezTo>
                    <a:pt x="9101" y="2755"/>
                    <a:pt x="6063" y="895"/>
                    <a:pt x="2954" y="1"/>
                  </a:cubicBezTo>
                  <a:close/>
                </a:path>
              </a:pathLst>
            </a:custGeom>
            <a:solidFill>
              <a:srgbClr val="DF8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1885450" y="2945850"/>
              <a:ext cx="232875" cy="180150"/>
            </a:xfrm>
            <a:custGeom>
              <a:rect b="b" l="l" r="r" t="t"/>
              <a:pathLst>
                <a:path extrusionOk="0" h="7206" w="9315">
                  <a:moveTo>
                    <a:pt x="7525" y="1"/>
                  </a:moveTo>
                  <a:lnTo>
                    <a:pt x="7525" y="1"/>
                  </a:lnTo>
                  <a:cubicBezTo>
                    <a:pt x="4898" y="15"/>
                    <a:pt x="2201" y="668"/>
                    <a:pt x="0" y="2273"/>
                  </a:cubicBezTo>
                  <a:cubicBezTo>
                    <a:pt x="0" y="2273"/>
                    <a:pt x="156" y="4061"/>
                    <a:pt x="1704" y="4416"/>
                  </a:cubicBezTo>
                  <a:cubicBezTo>
                    <a:pt x="2051" y="4500"/>
                    <a:pt x="2401" y="4542"/>
                    <a:pt x="2750" y="4542"/>
                  </a:cubicBezTo>
                  <a:cubicBezTo>
                    <a:pt x="3344" y="4542"/>
                    <a:pt x="3932" y="4422"/>
                    <a:pt x="4487" y="4189"/>
                  </a:cubicBezTo>
                  <a:lnTo>
                    <a:pt x="4487" y="4189"/>
                  </a:lnTo>
                  <a:cubicBezTo>
                    <a:pt x="4458" y="4303"/>
                    <a:pt x="3834" y="6433"/>
                    <a:pt x="5353" y="7015"/>
                  </a:cubicBezTo>
                  <a:cubicBezTo>
                    <a:pt x="5705" y="7149"/>
                    <a:pt x="6043" y="7206"/>
                    <a:pt x="6361" y="7206"/>
                  </a:cubicBezTo>
                  <a:cubicBezTo>
                    <a:pt x="8092" y="7206"/>
                    <a:pt x="9257" y="5524"/>
                    <a:pt x="9257" y="5524"/>
                  </a:cubicBezTo>
                  <a:lnTo>
                    <a:pt x="9314" y="4558"/>
                  </a:lnTo>
                  <a:cubicBezTo>
                    <a:pt x="9286" y="4558"/>
                    <a:pt x="9257" y="4544"/>
                    <a:pt x="9215" y="4544"/>
                  </a:cubicBezTo>
                  <a:cubicBezTo>
                    <a:pt x="7838" y="4161"/>
                    <a:pt x="8916" y="1052"/>
                    <a:pt x="8917" y="1051"/>
                  </a:cubicBezTo>
                  <a:lnTo>
                    <a:pt x="8917" y="1051"/>
                  </a:lnTo>
                  <a:cubicBezTo>
                    <a:pt x="8916" y="1052"/>
                    <a:pt x="6842" y="2453"/>
                    <a:pt x="5473" y="2453"/>
                  </a:cubicBezTo>
                  <a:cubicBezTo>
                    <a:pt x="5019" y="2453"/>
                    <a:pt x="4642" y="2299"/>
                    <a:pt x="4444" y="1889"/>
                  </a:cubicBezTo>
                  <a:cubicBezTo>
                    <a:pt x="3763" y="469"/>
                    <a:pt x="7525" y="1"/>
                    <a:pt x="7525" y="1"/>
                  </a:cubicBezTo>
                  <a:close/>
                </a:path>
              </a:pathLst>
            </a:custGeom>
            <a:solidFill>
              <a:srgbClr val="DF8D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1721450" y="3002300"/>
              <a:ext cx="716675" cy="596775"/>
            </a:xfrm>
            <a:custGeom>
              <a:rect b="b" l="l" r="r" t="t"/>
              <a:pathLst>
                <a:path extrusionOk="0" h="23871" w="28667">
                  <a:moveTo>
                    <a:pt x="6574" y="0"/>
                  </a:moveTo>
                  <a:cubicBezTo>
                    <a:pt x="4714" y="1335"/>
                    <a:pt x="3209" y="3337"/>
                    <a:pt x="2400" y="6162"/>
                  </a:cubicBezTo>
                  <a:cubicBezTo>
                    <a:pt x="1" y="14454"/>
                    <a:pt x="6503" y="18699"/>
                    <a:pt x="7185" y="18813"/>
                  </a:cubicBezTo>
                  <a:cubicBezTo>
                    <a:pt x="7724" y="18898"/>
                    <a:pt x="7554" y="22135"/>
                    <a:pt x="8477" y="22575"/>
                  </a:cubicBezTo>
                  <a:cubicBezTo>
                    <a:pt x="9774" y="23208"/>
                    <a:pt x="12701" y="23871"/>
                    <a:pt x="14670" y="23871"/>
                  </a:cubicBezTo>
                  <a:cubicBezTo>
                    <a:pt x="15439" y="23871"/>
                    <a:pt x="16062" y="23770"/>
                    <a:pt x="16385" y="23526"/>
                  </a:cubicBezTo>
                  <a:cubicBezTo>
                    <a:pt x="17535" y="22660"/>
                    <a:pt x="18032" y="20630"/>
                    <a:pt x="18813" y="20105"/>
                  </a:cubicBezTo>
                  <a:cubicBezTo>
                    <a:pt x="19594" y="19565"/>
                    <a:pt x="27644" y="19693"/>
                    <a:pt x="28425" y="10663"/>
                  </a:cubicBezTo>
                  <a:cubicBezTo>
                    <a:pt x="28667" y="8278"/>
                    <a:pt x="28070" y="5878"/>
                    <a:pt x="26750" y="3891"/>
                  </a:cubicBezTo>
                  <a:cubicBezTo>
                    <a:pt x="26179" y="4207"/>
                    <a:pt x="25581" y="4331"/>
                    <a:pt x="24997" y="4331"/>
                  </a:cubicBezTo>
                  <a:cubicBezTo>
                    <a:pt x="22938" y="4331"/>
                    <a:pt x="21042" y="2797"/>
                    <a:pt x="21042" y="2797"/>
                  </a:cubicBezTo>
                  <a:lnTo>
                    <a:pt x="21042" y="2797"/>
                  </a:lnTo>
                  <a:cubicBezTo>
                    <a:pt x="21042" y="2797"/>
                    <a:pt x="21496" y="5097"/>
                    <a:pt x="19409" y="5396"/>
                  </a:cubicBezTo>
                  <a:cubicBezTo>
                    <a:pt x="19276" y="5414"/>
                    <a:pt x="19146" y="5423"/>
                    <a:pt x="19019" y="5423"/>
                  </a:cubicBezTo>
                  <a:cubicBezTo>
                    <a:pt x="17036" y="5423"/>
                    <a:pt x="15831" y="3266"/>
                    <a:pt x="15831" y="3266"/>
                  </a:cubicBezTo>
                  <a:cubicBezTo>
                    <a:pt x="15831" y="3266"/>
                    <a:pt x="14670" y="4953"/>
                    <a:pt x="12935" y="4953"/>
                  </a:cubicBezTo>
                  <a:cubicBezTo>
                    <a:pt x="12613" y="4953"/>
                    <a:pt x="12271" y="4894"/>
                    <a:pt x="11913" y="4757"/>
                  </a:cubicBezTo>
                  <a:cubicBezTo>
                    <a:pt x="10394" y="4175"/>
                    <a:pt x="11018" y="2059"/>
                    <a:pt x="11047" y="1931"/>
                  </a:cubicBezTo>
                  <a:lnTo>
                    <a:pt x="11047" y="1931"/>
                  </a:lnTo>
                  <a:cubicBezTo>
                    <a:pt x="10502" y="2160"/>
                    <a:pt x="9924" y="2274"/>
                    <a:pt x="9344" y="2274"/>
                  </a:cubicBezTo>
                  <a:cubicBezTo>
                    <a:pt x="8987" y="2274"/>
                    <a:pt x="8630" y="2231"/>
                    <a:pt x="8278" y="2144"/>
                  </a:cubicBezTo>
                  <a:cubicBezTo>
                    <a:pt x="6716" y="1789"/>
                    <a:pt x="6574" y="0"/>
                    <a:pt x="6574" y="0"/>
                  </a:cubicBez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1857400" y="3302375"/>
              <a:ext cx="162850" cy="136175"/>
            </a:xfrm>
            <a:custGeom>
              <a:rect b="b" l="l" r="r" t="t"/>
              <a:pathLst>
                <a:path extrusionOk="0" h="5447" w="6514">
                  <a:moveTo>
                    <a:pt x="3561" y="1"/>
                  </a:moveTo>
                  <a:cubicBezTo>
                    <a:pt x="3016" y="1"/>
                    <a:pt x="2455" y="169"/>
                    <a:pt x="1946" y="548"/>
                  </a:cubicBezTo>
                  <a:cubicBezTo>
                    <a:pt x="1" y="1997"/>
                    <a:pt x="781" y="5063"/>
                    <a:pt x="3181" y="5418"/>
                  </a:cubicBezTo>
                  <a:cubicBezTo>
                    <a:pt x="3312" y="5437"/>
                    <a:pt x="3442" y="5446"/>
                    <a:pt x="3570" y="5446"/>
                  </a:cubicBezTo>
                  <a:cubicBezTo>
                    <a:pt x="4893" y="5446"/>
                    <a:pt x="6055" y="4477"/>
                    <a:pt x="6262" y="3118"/>
                  </a:cubicBezTo>
                  <a:cubicBezTo>
                    <a:pt x="6513" y="1346"/>
                    <a:pt x="5101" y="1"/>
                    <a:pt x="3561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099825" y="3337925"/>
              <a:ext cx="162775" cy="136125"/>
            </a:xfrm>
            <a:custGeom>
              <a:rect b="b" l="l" r="r" t="t"/>
              <a:pathLst>
                <a:path extrusionOk="0" h="5445" w="6511">
                  <a:moveTo>
                    <a:pt x="3544" y="0"/>
                  </a:moveTo>
                  <a:cubicBezTo>
                    <a:pt x="2999" y="0"/>
                    <a:pt x="2439" y="169"/>
                    <a:pt x="1932" y="546"/>
                  </a:cubicBezTo>
                  <a:cubicBezTo>
                    <a:pt x="1" y="1994"/>
                    <a:pt x="767" y="5061"/>
                    <a:pt x="3167" y="5416"/>
                  </a:cubicBezTo>
                  <a:cubicBezTo>
                    <a:pt x="3299" y="5435"/>
                    <a:pt x="3430" y="5444"/>
                    <a:pt x="3560" y="5444"/>
                  </a:cubicBezTo>
                  <a:cubicBezTo>
                    <a:pt x="4893" y="5444"/>
                    <a:pt x="6054" y="4475"/>
                    <a:pt x="6248" y="3116"/>
                  </a:cubicBezTo>
                  <a:cubicBezTo>
                    <a:pt x="6510" y="1353"/>
                    <a:pt x="5089" y="0"/>
                    <a:pt x="3544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020275" y="3415000"/>
              <a:ext cx="72125" cy="52550"/>
            </a:xfrm>
            <a:custGeom>
              <a:rect b="b" l="l" r="r" t="t"/>
              <a:pathLst>
                <a:path extrusionOk="0" h="2102" w="2885">
                  <a:moveTo>
                    <a:pt x="1739" y="0"/>
                  </a:moveTo>
                  <a:cubicBezTo>
                    <a:pt x="1139" y="0"/>
                    <a:pt x="0" y="1560"/>
                    <a:pt x="400" y="1822"/>
                  </a:cubicBezTo>
                  <a:cubicBezTo>
                    <a:pt x="474" y="1874"/>
                    <a:pt x="567" y="1893"/>
                    <a:pt x="666" y="1893"/>
                  </a:cubicBezTo>
                  <a:cubicBezTo>
                    <a:pt x="937" y="1893"/>
                    <a:pt x="1256" y="1750"/>
                    <a:pt x="1382" y="1750"/>
                  </a:cubicBezTo>
                  <a:cubicBezTo>
                    <a:pt x="1386" y="1750"/>
                    <a:pt x="1390" y="1751"/>
                    <a:pt x="1394" y="1751"/>
                  </a:cubicBezTo>
                  <a:cubicBezTo>
                    <a:pt x="1573" y="1775"/>
                    <a:pt x="1904" y="2101"/>
                    <a:pt x="2225" y="2101"/>
                  </a:cubicBezTo>
                  <a:cubicBezTo>
                    <a:pt x="2284" y="2101"/>
                    <a:pt x="2344" y="2090"/>
                    <a:pt x="2402" y="2063"/>
                  </a:cubicBezTo>
                  <a:cubicBezTo>
                    <a:pt x="2885" y="1865"/>
                    <a:pt x="2317" y="76"/>
                    <a:pt x="1791" y="5"/>
                  </a:cubicBezTo>
                  <a:cubicBezTo>
                    <a:pt x="1774" y="2"/>
                    <a:pt x="1757" y="0"/>
                    <a:pt x="1739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1967925" y="3462525"/>
              <a:ext cx="168125" cy="63000"/>
            </a:xfrm>
            <a:custGeom>
              <a:rect b="b" l="l" r="r" t="t"/>
              <a:pathLst>
                <a:path extrusionOk="0" h="2520" w="6725">
                  <a:moveTo>
                    <a:pt x="148" y="0"/>
                  </a:moveTo>
                  <a:cubicBezTo>
                    <a:pt x="73" y="0"/>
                    <a:pt x="0" y="69"/>
                    <a:pt x="38" y="162"/>
                  </a:cubicBezTo>
                  <a:cubicBezTo>
                    <a:pt x="180" y="560"/>
                    <a:pt x="407" y="915"/>
                    <a:pt x="705" y="1227"/>
                  </a:cubicBezTo>
                  <a:cubicBezTo>
                    <a:pt x="833" y="1369"/>
                    <a:pt x="989" y="1511"/>
                    <a:pt x="1145" y="1639"/>
                  </a:cubicBezTo>
                  <a:cubicBezTo>
                    <a:pt x="1330" y="1795"/>
                    <a:pt x="1514" y="1923"/>
                    <a:pt x="1713" y="2022"/>
                  </a:cubicBezTo>
                  <a:cubicBezTo>
                    <a:pt x="1940" y="2136"/>
                    <a:pt x="2167" y="2235"/>
                    <a:pt x="2395" y="2306"/>
                  </a:cubicBezTo>
                  <a:cubicBezTo>
                    <a:pt x="2636" y="2391"/>
                    <a:pt x="2892" y="2448"/>
                    <a:pt x="3147" y="2491"/>
                  </a:cubicBezTo>
                  <a:lnTo>
                    <a:pt x="3502" y="2519"/>
                  </a:lnTo>
                  <a:lnTo>
                    <a:pt x="3885" y="2519"/>
                  </a:lnTo>
                  <a:cubicBezTo>
                    <a:pt x="4127" y="2519"/>
                    <a:pt x="4382" y="2477"/>
                    <a:pt x="4624" y="2434"/>
                  </a:cubicBezTo>
                  <a:cubicBezTo>
                    <a:pt x="5050" y="2335"/>
                    <a:pt x="5447" y="2150"/>
                    <a:pt x="5816" y="1909"/>
                  </a:cubicBezTo>
                  <a:cubicBezTo>
                    <a:pt x="6072" y="1738"/>
                    <a:pt x="6299" y="1525"/>
                    <a:pt x="6498" y="1298"/>
                  </a:cubicBezTo>
                  <a:cubicBezTo>
                    <a:pt x="6569" y="1199"/>
                    <a:pt x="6640" y="1099"/>
                    <a:pt x="6697" y="1000"/>
                  </a:cubicBezTo>
                  <a:cubicBezTo>
                    <a:pt x="6725" y="957"/>
                    <a:pt x="6711" y="886"/>
                    <a:pt x="6668" y="858"/>
                  </a:cubicBezTo>
                  <a:cubicBezTo>
                    <a:pt x="6643" y="833"/>
                    <a:pt x="6613" y="822"/>
                    <a:pt x="6583" y="822"/>
                  </a:cubicBezTo>
                  <a:cubicBezTo>
                    <a:pt x="6545" y="822"/>
                    <a:pt x="6508" y="840"/>
                    <a:pt x="6484" y="872"/>
                  </a:cubicBezTo>
                  <a:cubicBezTo>
                    <a:pt x="6413" y="957"/>
                    <a:pt x="6342" y="1028"/>
                    <a:pt x="6271" y="1099"/>
                  </a:cubicBezTo>
                  <a:cubicBezTo>
                    <a:pt x="5618" y="1710"/>
                    <a:pt x="4766" y="2051"/>
                    <a:pt x="3871" y="2065"/>
                  </a:cubicBezTo>
                  <a:lnTo>
                    <a:pt x="3545" y="2065"/>
                  </a:lnTo>
                  <a:lnTo>
                    <a:pt x="3190" y="2022"/>
                  </a:lnTo>
                  <a:cubicBezTo>
                    <a:pt x="2963" y="1994"/>
                    <a:pt x="2750" y="1951"/>
                    <a:pt x="2522" y="1880"/>
                  </a:cubicBezTo>
                  <a:cubicBezTo>
                    <a:pt x="2324" y="1824"/>
                    <a:pt x="2111" y="1738"/>
                    <a:pt x="1912" y="1639"/>
                  </a:cubicBezTo>
                  <a:cubicBezTo>
                    <a:pt x="1571" y="1469"/>
                    <a:pt x="1245" y="1241"/>
                    <a:pt x="961" y="972"/>
                  </a:cubicBezTo>
                  <a:cubicBezTo>
                    <a:pt x="762" y="787"/>
                    <a:pt x="577" y="574"/>
                    <a:pt x="407" y="347"/>
                  </a:cubicBezTo>
                  <a:cubicBezTo>
                    <a:pt x="350" y="262"/>
                    <a:pt x="293" y="162"/>
                    <a:pt x="251" y="77"/>
                  </a:cubicBezTo>
                  <a:lnTo>
                    <a:pt x="251" y="63"/>
                  </a:lnTo>
                  <a:cubicBezTo>
                    <a:pt x="226" y="19"/>
                    <a:pt x="187" y="0"/>
                    <a:pt x="148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1972050" y="3474150"/>
              <a:ext cx="27700" cy="26225"/>
            </a:xfrm>
            <a:custGeom>
              <a:rect b="b" l="l" r="r" t="t"/>
              <a:pathLst>
                <a:path extrusionOk="0" h="1049" w="1108">
                  <a:moveTo>
                    <a:pt x="970" y="1"/>
                  </a:moveTo>
                  <a:cubicBezTo>
                    <a:pt x="954" y="1"/>
                    <a:pt x="939" y="4"/>
                    <a:pt x="923" y="10"/>
                  </a:cubicBezTo>
                  <a:cubicBezTo>
                    <a:pt x="867" y="38"/>
                    <a:pt x="796" y="66"/>
                    <a:pt x="739" y="95"/>
                  </a:cubicBezTo>
                  <a:cubicBezTo>
                    <a:pt x="682" y="123"/>
                    <a:pt x="625" y="152"/>
                    <a:pt x="568" y="208"/>
                  </a:cubicBezTo>
                  <a:cubicBezTo>
                    <a:pt x="512" y="251"/>
                    <a:pt x="455" y="308"/>
                    <a:pt x="384" y="350"/>
                  </a:cubicBezTo>
                  <a:cubicBezTo>
                    <a:pt x="284" y="450"/>
                    <a:pt x="185" y="563"/>
                    <a:pt x="114" y="691"/>
                  </a:cubicBezTo>
                  <a:cubicBezTo>
                    <a:pt x="71" y="748"/>
                    <a:pt x="43" y="805"/>
                    <a:pt x="15" y="862"/>
                  </a:cubicBezTo>
                  <a:cubicBezTo>
                    <a:pt x="0" y="890"/>
                    <a:pt x="0" y="918"/>
                    <a:pt x="15" y="947"/>
                  </a:cubicBezTo>
                  <a:cubicBezTo>
                    <a:pt x="27" y="1009"/>
                    <a:pt x="93" y="1049"/>
                    <a:pt x="157" y="1049"/>
                  </a:cubicBezTo>
                  <a:cubicBezTo>
                    <a:pt x="166" y="1049"/>
                    <a:pt x="176" y="1048"/>
                    <a:pt x="185" y="1046"/>
                  </a:cubicBezTo>
                  <a:cubicBezTo>
                    <a:pt x="242" y="1018"/>
                    <a:pt x="313" y="989"/>
                    <a:pt x="370" y="947"/>
                  </a:cubicBezTo>
                  <a:cubicBezTo>
                    <a:pt x="497" y="876"/>
                    <a:pt x="611" y="791"/>
                    <a:pt x="710" y="691"/>
                  </a:cubicBezTo>
                  <a:lnTo>
                    <a:pt x="867" y="521"/>
                  </a:lnTo>
                  <a:cubicBezTo>
                    <a:pt x="923" y="464"/>
                    <a:pt x="952" y="407"/>
                    <a:pt x="994" y="350"/>
                  </a:cubicBezTo>
                  <a:cubicBezTo>
                    <a:pt x="1023" y="294"/>
                    <a:pt x="1065" y="237"/>
                    <a:pt x="1094" y="180"/>
                  </a:cubicBezTo>
                  <a:cubicBezTo>
                    <a:pt x="1094" y="152"/>
                    <a:pt x="1108" y="123"/>
                    <a:pt x="1094" y="95"/>
                  </a:cubicBezTo>
                  <a:cubicBezTo>
                    <a:pt x="1083" y="39"/>
                    <a:pt x="1028" y="1"/>
                    <a:pt x="970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000900" y="3487925"/>
              <a:ext cx="24775" cy="39025"/>
            </a:xfrm>
            <a:custGeom>
              <a:rect b="b" l="l" r="r" t="t"/>
              <a:pathLst>
                <a:path extrusionOk="0" h="1561" w="991">
                  <a:moveTo>
                    <a:pt x="854" y="1"/>
                  </a:moveTo>
                  <a:cubicBezTo>
                    <a:pt x="827" y="1"/>
                    <a:pt x="801" y="9"/>
                    <a:pt x="777" y="27"/>
                  </a:cubicBezTo>
                  <a:cubicBezTo>
                    <a:pt x="721" y="83"/>
                    <a:pt x="650" y="140"/>
                    <a:pt x="607" y="211"/>
                  </a:cubicBezTo>
                  <a:cubicBezTo>
                    <a:pt x="564" y="268"/>
                    <a:pt x="493" y="339"/>
                    <a:pt x="451" y="410"/>
                  </a:cubicBezTo>
                  <a:lnTo>
                    <a:pt x="295" y="666"/>
                  </a:lnTo>
                  <a:cubicBezTo>
                    <a:pt x="195" y="822"/>
                    <a:pt x="124" y="992"/>
                    <a:pt x="68" y="1162"/>
                  </a:cubicBezTo>
                  <a:cubicBezTo>
                    <a:pt x="39" y="1248"/>
                    <a:pt x="25" y="1333"/>
                    <a:pt x="11" y="1418"/>
                  </a:cubicBezTo>
                  <a:cubicBezTo>
                    <a:pt x="0" y="1500"/>
                    <a:pt x="64" y="1560"/>
                    <a:pt x="138" y="1560"/>
                  </a:cubicBezTo>
                  <a:cubicBezTo>
                    <a:pt x="167" y="1560"/>
                    <a:pt x="196" y="1551"/>
                    <a:pt x="224" y="1532"/>
                  </a:cubicBezTo>
                  <a:cubicBezTo>
                    <a:pt x="280" y="1475"/>
                    <a:pt x="351" y="1418"/>
                    <a:pt x="394" y="1347"/>
                  </a:cubicBezTo>
                  <a:cubicBezTo>
                    <a:pt x="522" y="1205"/>
                    <a:pt x="621" y="1063"/>
                    <a:pt x="706" y="893"/>
                  </a:cubicBezTo>
                  <a:cubicBezTo>
                    <a:pt x="749" y="808"/>
                    <a:pt x="792" y="722"/>
                    <a:pt x="834" y="637"/>
                  </a:cubicBezTo>
                  <a:cubicBezTo>
                    <a:pt x="877" y="552"/>
                    <a:pt x="891" y="467"/>
                    <a:pt x="934" y="396"/>
                  </a:cubicBezTo>
                  <a:cubicBezTo>
                    <a:pt x="948" y="311"/>
                    <a:pt x="976" y="225"/>
                    <a:pt x="990" y="154"/>
                  </a:cubicBezTo>
                  <a:cubicBezTo>
                    <a:pt x="990" y="112"/>
                    <a:pt x="976" y="69"/>
                    <a:pt x="962" y="41"/>
                  </a:cubicBezTo>
                  <a:cubicBezTo>
                    <a:pt x="929" y="16"/>
                    <a:pt x="891" y="1"/>
                    <a:pt x="854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046225" y="3498800"/>
              <a:ext cx="12100" cy="42025"/>
            </a:xfrm>
            <a:custGeom>
              <a:rect b="b" l="l" r="r" t="t"/>
              <a:pathLst>
                <a:path extrusionOk="0" h="1681" w="484">
                  <a:moveTo>
                    <a:pt x="279" y="0"/>
                  </a:moveTo>
                  <a:cubicBezTo>
                    <a:pt x="227" y="0"/>
                    <a:pt x="177" y="34"/>
                    <a:pt x="157" y="74"/>
                  </a:cubicBezTo>
                  <a:cubicBezTo>
                    <a:pt x="129" y="160"/>
                    <a:pt x="100" y="231"/>
                    <a:pt x="86" y="316"/>
                  </a:cubicBezTo>
                  <a:cubicBezTo>
                    <a:pt x="72" y="373"/>
                    <a:pt x="43" y="472"/>
                    <a:pt x="43" y="557"/>
                  </a:cubicBezTo>
                  <a:cubicBezTo>
                    <a:pt x="29" y="642"/>
                    <a:pt x="15" y="742"/>
                    <a:pt x="15" y="827"/>
                  </a:cubicBezTo>
                  <a:cubicBezTo>
                    <a:pt x="1" y="1011"/>
                    <a:pt x="1" y="1182"/>
                    <a:pt x="29" y="1352"/>
                  </a:cubicBezTo>
                  <a:cubicBezTo>
                    <a:pt x="43" y="1437"/>
                    <a:pt x="58" y="1508"/>
                    <a:pt x="86" y="1594"/>
                  </a:cubicBezTo>
                  <a:cubicBezTo>
                    <a:pt x="108" y="1652"/>
                    <a:pt x="160" y="1681"/>
                    <a:pt x="212" y="1681"/>
                  </a:cubicBezTo>
                  <a:cubicBezTo>
                    <a:pt x="260" y="1681"/>
                    <a:pt x="307" y="1656"/>
                    <a:pt x="327" y="1608"/>
                  </a:cubicBezTo>
                  <a:cubicBezTo>
                    <a:pt x="356" y="1523"/>
                    <a:pt x="384" y="1452"/>
                    <a:pt x="413" y="1366"/>
                  </a:cubicBezTo>
                  <a:cubicBezTo>
                    <a:pt x="455" y="1196"/>
                    <a:pt x="469" y="1026"/>
                    <a:pt x="484" y="855"/>
                  </a:cubicBezTo>
                  <a:cubicBezTo>
                    <a:pt x="484" y="756"/>
                    <a:pt x="484" y="671"/>
                    <a:pt x="484" y="571"/>
                  </a:cubicBezTo>
                  <a:cubicBezTo>
                    <a:pt x="484" y="486"/>
                    <a:pt x="455" y="401"/>
                    <a:pt x="455" y="330"/>
                  </a:cubicBezTo>
                  <a:cubicBezTo>
                    <a:pt x="441" y="245"/>
                    <a:pt x="427" y="174"/>
                    <a:pt x="398" y="89"/>
                  </a:cubicBezTo>
                  <a:cubicBezTo>
                    <a:pt x="398" y="60"/>
                    <a:pt x="370" y="32"/>
                    <a:pt x="342" y="18"/>
                  </a:cubicBezTo>
                  <a:cubicBezTo>
                    <a:pt x="322" y="5"/>
                    <a:pt x="300" y="0"/>
                    <a:pt x="279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081375" y="3493775"/>
              <a:ext cx="20600" cy="34925"/>
            </a:xfrm>
            <a:custGeom>
              <a:rect b="b" l="l" r="r" t="t"/>
              <a:pathLst>
                <a:path extrusionOk="0" h="1397" w="824">
                  <a:moveTo>
                    <a:pt x="154" y="0"/>
                  </a:moveTo>
                  <a:cubicBezTo>
                    <a:pt x="145" y="0"/>
                    <a:pt x="136" y="2"/>
                    <a:pt x="128" y="6"/>
                  </a:cubicBezTo>
                  <a:cubicBezTo>
                    <a:pt x="57" y="6"/>
                    <a:pt x="0" y="62"/>
                    <a:pt x="0" y="133"/>
                  </a:cubicBezTo>
                  <a:cubicBezTo>
                    <a:pt x="15" y="204"/>
                    <a:pt x="29" y="290"/>
                    <a:pt x="43" y="361"/>
                  </a:cubicBezTo>
                  <a:cubicBezTo>
                    <a:pt x="57" y="417"/>
                    <a:pt x="71" y="503"/>
                    <a:pt x="100" y="574"/>
                  </a:cubicBezTo>
                  <a:cubicBezTo>
                    <a:pt x="142" y="645"/>
                    <a:pt x="171" y="730"/>
                    <a:pt x="199" y="801"/>
                  </a:cubicBezTo>
                  <a:cubicBezTo>
                    <a:pt x="270" y="943"/>
                    <a:pt x="355" y="1085"/>
                    <a:pt x="455" y="1212"/>
                  </a:cubicBezTo>
                  <a:cubicBezTo>
                    <a:pt x="497" y="1269"/>
                    <a:pt x="554" y="1312"/>
                    <a:pt x="611" y="1369"/>
                  </a:cubicBezTo>
                  <a:cubicBezTo>
                    <a:pt x="625" y="1383"/>
                    <a:pt x="668" y="1397"/>
                    <a:pt x="696" y="1397"/>
                  </a:cubicBezTo>
                  <a:cubicBezTo>
                    <a:pt x="767" y="1397"/>
                    <a:pt x="824" y="1340"/>
                    <a:pt x="824" y="1269"/>
                  </a:cubicBezTo>
                  <a:cubicBezTo>
                    <a:pt x="824" y="1184"/>
                    <a:pt x="810" y="1113"/>
                    <a:pt x="796" y="1042"/>
                  </a:cubicBezTo>
                  <a:cubicBezTo>
                    <a:pt x="753" y="886"/>
                    <a:pt x="696" y="730"/>
                    <a:pt x="625" y="602"/>
                  </a:cubicBezTo>
                  <a:cubicBezTo>
                    <a:pt x="583" y="517"/>
                    <a:pt x="540" y="446"/>
                    <a:pt x="497" y="375"/>
                  </a:cubicBezTo>
                  <a:cubicBezTo>
                    <a:pt x="455" y="318"/>
                    <a:pt x="412" y="247"/>
                    <a:pt x="370" y="204"/>
                  </a:cubicBezTo>
                  <a:cubicBezTo>
                    <a:pt x="327" y="133"/>
                    <a:pt x="270" y="91"/>
                    <a:pt x="228" y="34"/>
                  </a:cubicBezTo>
                  <a:cubicBezTo>
                    <a:pt x="207" y="13"/>
                    <a:pt x="178" y="0"/>
                    <a:pt x="154" y="0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109050" y="3480850"/>
              <a:ext cx="26300" cy="30250"/>
            </a:xfrm>
            <a:custGeom>
              <a:rect b="b" l="l" r="r" t="t"/>
              <a:pathLst>
                <a:path extrusionOk="0" h="1210" w="1052">
                  <a:moveTo>
                    <a:pt x="164" y="1"/>
                  </a:moveTo>
                  <a:cubicBezTo>
                    <a:pt x="146" y="1"/>
                    <a:pt x="129" y="4"/>
                    <a:pt x="115" y="11"/>
                  </a:cubicBezTo>
                  <a:cubicBezTo>
                    <a:pt x="44" y="26"/>
                    <a:pt x="1" y="97"/>
                    <a:pt x="29" y="168"/>
                  </a:cubicBezTo>
                  <a:cubicBezTo>
                    <a:pt x="44" y="239"/>
                    <a:pt x="72" y="295"/>
                    <a:pt x="100" y="366"/>
                  </a:cubicBezTo>
                  <a:cubicBezTo>
                    <a:pt x="129" y="423"/>
                    <a:pt x="171" y="494"/>
                    <a:pt x="214" y="551"/>
                  </a:cubicBezTo>
                  <a:lnTo>
                    <a:pt x="342" y="750"/>
                  </a:lnTo>
                  <a:cubicBezTo>
                    <a:pt x="441" y="878"/>
                    <a:pt x="540" y="977"/>
                    <a:pt x="668" y="1076"/>
                  </a:cubicBezTo>
                  <a:cubicBezTo>
                    <a:pt x="725" y="1119"/>
                    <a:pt x="782" y="1162"/>
                    <a:pt x="839" y="1190"/>
                  </a:cubicBezTo>
                  <a:cubicBezTo>
                    <a:pt x="859" y="1200"/>
                    <a:pt x="886" y="1210"/>
                    <a:pt x="910" y="1210"/>
                  </a:cubicBezTo>
                  <a:cubicBezTo>
                    <a:pt x="920" y="1210"/>
                    <a:pt x="930" y="1208"/>
                    <a:pt x="938" y="1204"/>
                  </a:cubicBezTo>
                  <a:cubicBezTo>
                    <a:pt x="1009" y="1190"/>
                    <a:pt x="1052" y="1119"/>
                    <a:pt x="1037" y="1048"/>
                  </a:cubicBezTo>
                  <a:cubicBezTo>
                    <a:pt x="1009" y="977"/>
                    <a:pt x="995" y="906"/>
                    <a:pt x="952" y="835"/>
                  </a:cubicBezTo>
                  <a:cubicBezTo>
                    <a:pt x="895" y="707"/>
                    <a:pt x="810" y="579"/>
                    <a:pt x="711" y="452"/>
                  </a:cubicBezTo>
                  <a:lnTo>
                    <a:pt x="555" y="281"/>
                  </a:lnTo>
                  <a:cubicBezTo>
                    <a:pt x="498" y="224"/>
                    <a:pt x="441" y="182"/>
                    <a:pt x="384" y="139"/>
                  </a:cubicBezTo>
                  <a:cubicBezTo>
                    <a:pt x="327" y="97"/>
                    <a:pt x="271" y="54"/>
                    <a:pt x="214" y="11"/>
                  </a:cubicBezTo>
                  <a:cubicBezTo>
                    <a:pt x="200" y="4"/>
                    <a:pt x="182" y="1"/>
                    <a:pt x="164" y="1"/>
                  </a:cubicBezTo>
                  <a:close/>
                </a:path>
              </a:pathLst>
            </a:custGeom>
            <a:solidFill>
              <a:srgbClr val="1F10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1816350" y="3086975"/>
              <a:ext cx="101475" cy="44575"/>
            </a:xfrm>
            <a:custGeom>
              <a:rect b="b" l="l" r="r" t="t"/>
              <a:pathLst>
                <a:path extrusionOk="0" h="1783" w="4059">
                  <a:moveTo>
                    <a:pt x="2963" y="0"/>
                  </a:moveTo>
                  <a:cubicBezTo>
                    <a:pt x="1844" y="0"/>
                    <a:pt x="84" y="749"/>
                    <a:pt x="24" y="1441"/>
                  </a:cubicBezTo>
                  <a:cubicBezTo>
                    <a:pt x="1" y="1672"/>
                    <a:pt x="431" y="1783"/>
                    <a:pt x="1012" y="1783"/>
                  </a:cubicBezTo>
                  <a:cubicBezTo>
                    <a:pt x="2213" y="1783"/>
                    <a:pt x="4058" y="1308"/>
                    <a:pt x="3857" y="447"/>
                  </a:cubicBezTo>
                  <a:cubicBezTo>
                    <a:pt x="3782" y="130"/>
                    <a:pt x="3428" y="0"/>
                    <a:pt x="2963" y="0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1780975" y="3181725"/>
              <a:ext cx="91000" cy="88000"/>
            </a:xfrm>
            <a:custGeom>
              <a:rect b="b" l="l" r="r" t="t"/>
              <a:pathLst>
                <a:path extrusionOk="0" h="3520" w="3640">
                  <a:moveTo>
                    <a:pt x="704" y="1"/>
                  </a:moveTo>
                  <a:cubicBezTo>
                    <a:pt x="644" y="1"/>
                    <a:pt x="594" y="21"/>
                    <a:pt x="559" y="64"/>
                  </a:cubicBezTo>
                  <a:cubicBezTo>
                    <a:pt x="0" y="765"/>
                    <a:pt x="1401" y="3520"/>
                    <a:pt x="2372" y="3520"/>
                  </a:cubicBezTo>
                  <a:cubicBezTo>
                    <a:pt x="2463" y="3520"/>
                    <a:pt x="2550" y="3496"/>
                    <a:pt x="2632" y="3443"/>
                  </a:cubicBezTo>
                  <a:cubicBezTo>
                    <a:pt x="3639" y="2789"/>
                    <a:pt x="1415" y="1"/>
                    <a:pt x="704" y="1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1806975" y="3152625"/>
              <a:ext cx="130425" cy="56000"/>
            </a:xfrm>
            <a:custGeom>
              <a:rect b="b" l="l" r="r" t="t"/>
              <a:pathLst>
                <a:path extrusionOk="0" h="2240" w="5217">
                  <a:moveTo>
                    <a:pt x="934" y="1"/>
                  </a:moveTo>
                  <a:cubicBezTo>
                    <a:pt x="556" y="1"/>
                    <a:pt x="289" y="56"/>
                    <a:pt x="229" y="178"/>
                  </a:cubicBezTo>
                  <a:cubicBezTo>
                    <a:pt x="1" y="600"/>
                    <a:pt x="2637" y="2240"/>
                    <a:pt x="4086" y="2240"/>
                  </a:cubicBezTo>
                  <a:cubicBezTo>
                    <a:pt x="4535" y="2240"/>
                    <a:pt x="4870" y="2082"/>
                    <a:pt x="4971" y="1683"/>
                  </a:cubicBezTo>
                  <a:cubicBezTo>
                    <a:pt x="5216" y="745"/>
                    <a:pt x="2322" y="1"/>
                    <a:pt x="934" y="1"/>
                  </a:cubicBezTo>
                  <a:close/>
                </a:path>
              </a:pathLst>
            </a:custGeom>
            <a:solidFill>
              <a:srgbClr val="47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315525" y="3278125"/>
              <a:ext cx="102050" cy="65275"/>
            </a:xfrm>
            <a:custGeom>
              <a:rect b="b" l="l" r="r" t="t"/>
              <a:pathLst>
                <a:path extrusionOk="0" h="2611" w="4082">
                  <a:moveTo>
                    <a:pt x="3570" y="1"/>
                  </a:moveTo>
                  <a:cubicBezTo>
                    <a:pt x="2635" y="1"/>
                    <a:pt x="1" y="1447"/>
                    <a:pt x="602" y="2384"/>
                  </a:cubicBezTo>
                  <a:cubicBezTo>
                    <a:pt x="702" y="2542"/>
                    <a:pt x="869" y="2611"/>
                    <a:pt x="1075" y="2611"/>
                  </a:cubicBezTo>
                  <a:cubicBezTo>
                    <a:pt x="2094" y="2611"/>
                    <a:pt x="4082" y="946"/>
                    <a:pt x="3881" y="155"/>
                  </a:cubicBezTo>
                  <a:cubicBezTo>
                    <a:pt x="3853" y="49"/>
                    <a:pt x="3739" y="1"/>
                    <a:pt x="3570" y="1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318600" y="3151150"/>
              <a:ext cx="101250" cy="70150"/>
            </a:xfrm>
            <a:custGeom>
              <a:rect b="b" l="l" r="r" t="t"/>
              <a:pathLst>
                <a:path extrusionOk="0" h="2806" w="4050">
                  <a:moveTo>
                    <a:pt x="1121" y="0"/>
                  </a:moveTo>
                  <a:cubicBezTo>
                    <a:pt x="943" y="0"/>
                    <a:pt x="794" y="59"/>
                    <a:pt x="691" y="194"/>
                  </a:cubicBezTo>
                  <a:cubicBezTo>
                    <a:pt x="1" y="1082"/>
                    <a:pt x="2653" y="2806"/>
                    <a:pt x="3520" y="2806"/>
                  </a:cubicBezTo>
                  <a:cubicBezTo>
                    <a:pt x="3651" y="2806"/>
                    <a:pt x="3741" y="2766"/>
                    <a:pt x="3772" y="2679"/>
                  </a:cubicBezTo>
                  <a:cubicBezTo>
                    <a:pt x="4050" y="1883"/>
                    <a:pt x="2124" y="0"/>
                    <a:pt x="1121" y="0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278850" y="3228100"/>
              <a:ext cx="127350" cy="41300"/>
            </a:xfrm>
            <a:custGeom>
              <a:rect b="b" l="l" r="r" t="t"/>
              <a:pathLst>
                <a:path extrusionOk="0" h="1652" w="5094">
                  <a:moveTo>
                    <a:pt x="1942" y="1"/>
                  </a:moveTo>
                  <a:cubicBezTo>
                    <a:pt x="895" y="1"/>
                    <a:pt x="1" y="254"/>
                    <a:pt x="67" y="992"/>
                  </a:cubicBezTo>
                  <a:cubicBezTo>
                    <a:pt x="111" y="1474"/>
                    <a:pt x="863" y="1651"/>
                    <a:pt x="1770" y="1651"/>
                  </a:cubicBezTo>
                  <a:cubicBezTo>
                    <a:pt x="3188" y="1651"/>
                    <a:pt x="4984" y="1217"/>
                    <a:pt x="5036" y="836"/>
                  </a:cubicBezTo>
                  <a:cubicBezTo>
                    <a:pt x="5093" y="475"/>
                    <a:pt x="3375" y="1"/>
                    <a:pt x="1942" y="1"/>
                  </a:cubicBezTo>
                  <a:close/>
                </a:path>
              </a:pathLst>
            </a:custGeom>
            <a:solidFill>
              <a:srgbClr val="47B1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1979850" y="3167950"/>
              <a:ext cx="235000" cy="107000"/>
            </a:xfrm>
            <a:custGeom>
              <a:rect b="b" l="l" r="r" t="t"/>
              <a:pathLst>
                <a:path extrusionOk="0" h="4280" w="9400">
                  <a:moveTo>
                    <a:pt x="1777" y="0"/>
                  </a:moveTo>
                  <a:cubicBezTo>
                    <a:pt x="1242" y="0"/>
                    <a:pt x="851" y="44"/>
                    <a:pt x="697" y="147"/>
                  </a:cubicBezTo>
                  <a:cubicBezTo>
                    <a:pt x="285" y="431"/>
                    <a:pt x="1" y="2887"/>
                    <a:pt x="441" y="3128"/>
                  </a:cubicBezTo>
                  <a:cubicBezTo>
                    <a:pt x="807" y="3341"/>
                    <a:pt x="5827" y="4280"/>
                    <a:pt x="7891" y="4280"/>
                  </a:cubicBezTo>
                  <a:cubicBezTo>
                    <a:pt x="8309" y="4280"/>
                    <a:pt x="8606" y="4241"/>
                    <a:pt x="8718" y="4151"/>
                  </a:cubicBezTo>
                  <a:cubicBezTo>
                    <a:pt x="9215" y="3753"/>
                    <a:pt x="9400" y="1567"/>
                    <a:pt x="9144" y="1155"/>
                  </a:cubicBezTo>
                  <a:cubicBezTo>
                    <a:pt x="8915" y="787"/>
                    <a:pt x="4051" y="0"/>
                    <a:pt x="1777" y="0"/>
                  </a:cubicBezTo>
                  <a:close/>
                </a:path>
              </a:pathLst>
            </a:custGeom>
            <a:solidFill>
              <a:srgbClr val="EE70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1541500" y="3313175"/>
              <a:ext cx="176775" cy="267900"/>
            </a:xfrm>
            <a:custGeom>
              <a:rect b="b" l="l" r="r" t="t"/>
              <a:pathLst>
                <a:path extrusionOk="0" h="10716" w="7071">
                  <a:moveTo>
                    <a:pt x="6753" y="0"/>
                  </a:moveTo>
                  <a:cubicBezTo>
                    <a:pt x="6466" y="0"/>
                    <a:pt x="6000" y="486"/>
                    <a:pt x="5140" y="500"/>
                  </a:cubicBezTo>
                  <a:cubicBezTo>
                    <a:pt x="5111" y="501"/>
                    <a:pt x="5083" y="502"/>
                    <a:pt x="5054" y="502"/>
                  </a:cubicBezTo>
                  <a:cubicBezTo>
                    <a:pt x="4802" y="502"/>
                    <a:pt x="4560" y="446"/>
                    <a:pt x="4331" y="344"/>
                  </a:cubicBezTo>
                  <a:cubicBezTo>
                    <a:pt x="4126" y="264"/>
                    <a:pt x="3928" y="184"/>
                    <a:pt x="3637" y="184"/>
                  </a:cubicBezTo>
                  <a:cubicBezTo>
                    <a:pt x="3463" y="184"/>
                    <a:pt x="3257" y="212"/>
                    <a:pt x="2996" y="287"/>
                  </a:cubicBezTo>
                  <a:cubicBezTo>
                    <a:pt x="2733" y="358"/>
                    <a:pt x="2467" y="393"/>
                    <a:pt x="2201" y="393"/>
                  </a:cubicBezTo>
                  <a:cubicBezTo>
                    <a:pt x="1935" y="393"/>
                    <a:pt x="1669" y="358"/>
                    <a:pt x="1406" y="287"/>
                  </a:cubicBezTo>
                  <a:cubicBezTo>
                    <a:pt x="1159" y="240"/>
                    <a:pt x="941" y="190"/>
                    <a:pt x="744" y="190"/>
                  </a:cubicBezTo>
                  <a:cubicBezTo>
                    <a:pt x="578" y="190"/>
                    <a:pt x="427" y="226"/>
                    <a:pt x="284" y="329"/>
                  </a:cubicBezTo>
                  <a:lnTo>
                    <a:pt x="284" y="344"/>
                  </a:lnTo>
                  <a:cubicBezTo>
                    <a:pt x="0" y="571"/>
                    <a:pt x="1023" y="10325"/>
                    <a:pt x="1264" y="10424"/>
                  </a:cubicBezTo>
                  <a:cubicBezTo>
                    <a:pt x="1445" y="10495"/>
                    <a:pt x="3482" y="10716"/>
                    <a:pt x="4815" y="10716"/>
                  </a:cubicBezTo>
                  <a:cubicBezTo>
                    <a:pt x="5359" y="10716"/>
                    <a:pt x="5785" y="10679"/>
                    <a:pt x="5921" y="10580"/>
                  </a:cubicBezTo>
                  <a:cubicBezTo>
                    <a:pt x="6404" y="10240"/>
                    <a:pt x="7071" y="31"/>
                    <a:pt x="6787" y="3"/>
                  </a:cubicBezTo>
                  <a:cubicBezTo>
                    <a:pt x="6776" y="1"/>
                    <a:pt x="6765" y="0"/>
                    <a:pt x="6753" y="0"/>
                  </a:cubicBezTo>
                  <a:close/>
                </a:path>
              </a:pathLst>
            </a:custGeom>
            <a:solidFill>
              <a:srgbClr val="9F76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1534050" y="3435325"/>
              <a:ext cx="190975" cy="168275"/>
            </a:xfrm>
            <a:custGeom>
              <a:rect b="b" l="l" r="r" t="t"/>
              <a:pathLst>
                <a:path extrusionOk="0" h="6731" w="7639">
                  <a:moveTo>
                    <a:pt x="6957" y="1"/>
                  </a:moveTo>
                  <a:cubicBezTo>
                    <a:pt x="6773" y="2699"/>
                    <a:pt x="6474" y="5524"/>
                    <a:pt x="6233" y="5694"/>
                  </a:cubicBezTo>
                  <a:cubicBezTo>
                    <a:pt x="6091" y="5794"/>
                    <a:pt x="5665" y="5822"/>
                    <a:pt x="5140" y="5822"/>
                  </a:cubicBezTo>
                  <a:cubicBezTo>
                    <a:pt x="3805" y="5822"/>
                    <a:pt x="1746" y="5609"/>
                    <a:pt x="1576" y="5538"/>
                  </a:cubicBezTo>
                  <a:cubicBezTo>
                    <a:pt x="1448" y="5496"/>
                    <a:pt x="1150" y="3153"/>
                    <a:pt x="895" y="739"/>
                  </a:cubicBezTo>
                  <a:cubicBezTo>
                    <a:pt x="667" y="1250"/>
                    <a:pt x="355" y="1733"/>
                    <a:pt x="0" y="2145"/>
                  </a:cubicBezTo>
                  <a:cubicBezTo>
                    <a:pt x="170" y="4402"/>
                    <a:pt x="412" y="6205"/>
                    <a:pt x="710" y="6319"/>
                  </a:cubicBezTo>
                  <a:cubicBezTo>
                    <a:pt x="1164" y="6532"/>
                    <a:pt x="2485" y="6731"/>
                    <a:pt x="3890" y="6731"/>
                  </a:cubicBezTo>
                  <a:cubicBezTo>
                    <a:pt x="4955" y="6731"/>
                    <a:pt x="6063" y="6617"/>
                    <a:pt x="6844" y="6276"/>
                  </a:cubicBezTo>
                  <a:cubicBezTo>
                    <a:pt x="7142" y="6134"/>
                    <a:pt x="7426" y="3139"/>
                    <a:pt x="7639" y="15"/>
                  </a:cubicBezTo>
                  <a:lnTo>
                    <a:pt x="7624" y="1"/>
                  </a:lnTo>
                  <a:close/>
                </a:path>
              </a:pathLst>
            </a:custGeom>
            <a:solidFill>
              <a:srgbClr val="D2AC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1565975" y="3261775"/>
              <a:ext cx="165450" cy="173575"/>
            </a:xfrm>
            <a:custGeom>
              <a:rect b="b" l="l" r="r" t="t"/>
              <a:pathLst>
                <a:path extrusionOk="0" h="6943" w="6618">
                  <a:moveTo>
                    <a:pt x="6404" y="0"/>
                  </a:moveTo>
                  <a:cubicBezTo>
                    <a:pt x="6404" y="2"/>
                    <a:pt x="6404" y="3"/>
                    <a:pt x="6405" y="5"/>
                  </a:cubicBezTo>
                  <a:lnTo>
                    <a:pt x="6405" y="5"/>
                  </a:lnTo>
                  <a:cubicBezTo>
                    <a:pt x="6409" y="3"/>
                    <a:pt x="6414" y="2"/>
                    <a:pt x="6418" y="0"/>
                  </a:cubicBezTo>
                  <a:close/>
                  <a:moveTo>
                    <a:pt x="6405" y="5"/>
                  </a:moveTo>
                  <a:lnTo>
                    <a:pt x="6405" y="5"/>
                  </a:lnTo>
                  <a:cubicBezTo>
                    <a:pt x="5801" y="201"/>
                    <a:pt x="4461" y="341"/>
                    <a:pt x="2883" y="341"/>
                  </a:cubicBezTo>
                  <a:lnTo>
                    <a:pt x="2486" y="341"/>
                  </a:lnTo>
                  <a:cubicBezTo>
                    <a:pt x="1634" y="327"/>
                    <a:pt x="853" y="284"/>
                    <a:pt x="200" y="213"/>
                  </a:cubicBezTo>
                  <a:cubicBezTo>
                    <a:pt x="143" y="540"/>
                    <a:pt x="72" y="866"/>
                    <a:pt x="1" y="1164"/>
                  </a:cubicBezTo>
                  <a:cubicBezTo>
                    <a:pt x="100" y="1221"/>
                    <a:pt x="185" y="1292"/>
                    <a:pt x="256" y="1363"/>
                  </a:cubicBezTo>
                  <a:cubicBezTo>
                    <a:pt x="384" y="1491"/>
                    <a:pt x="441" y="1860"/>
                    <a:pt x="441" y="2357"/>
                  </a:cubicBezTo>
                  <a:cubicBezTo>
                    <a:pt x="697" y="2414"/>
                    <a:pt x="966" y="2456"/>
                    <a:pt x="1250" y="2456"/>
                  </a:cubicBezTo>
                  <a:cubicBezTo>
                    <a:pt x="1506" y="2456"/>
                    <a:pt x="1761" y="2414"/>
                    <a:pt x="2003" y="2343"/>
                  </a:cubicBezTo>
                  <a:cubicBezTo>
                    <a:pt x="2216" y="2286"/>
                    <a:pt x="2429" y="2243"/>
                    <a:pt x="2656" y="2243"/>
                  </a:cubicBezTo>
                  <a:cubicBezTo>
                    <a:pt x="2897" y="2258"/>
                    <a:pt x="3124" y="2300"/>
                    <a:pt x="3352" y="2400"/>
                  </a:cubicBezTo>
                  <a:cubicBezTo>
                    <a:pt x="3593" y="2513"/>
                    <a:pt x="3849" y="2556"/>
                    <a:pt x="4104" y="2570"/>
                  </a:cubicBezTo>
                  <a:lnTo>
                    <a:pt x="4147" y="2570"/>
                  </a:lnTo>
                  <a:cubicBezTo>
                    <a:pt x="5027" y="2542"/>
                    <a:pt x="5496" y="2059"/>
                    <a:pt x="5780" y="2059"/>
                  </a:cubicBezTo>
                  <a:lnTo>
                    <a:pt x="5808" y="2059"/>
                  </a:lnTo>
                  <a:cubicBezTo>
                    <a:pt x="5936" y="2073"/>
                    <a:pt x="5851" y="4444"/>
                    <a:pt x="5680" y="6943"/>
                  </a:cubicBezTo>
                  <a:lnTo>
                    <a:pt x="6347" y="6943"/>
                  </a:lnTo>
                  <a:cubicBezTo>
                    <a:pt x="6461" y="5268"/>
                    <a:pt x="6546" y="3535"/>
                    <a:pt x="6617" y="2201"/>
                  </a:cubicBezTo>
                  <a:cubicBezTo>
                    <a:pt x="6532" y="1563"/>
                    <a:pt x="6461" y="826"/>
                    <a:pt x="6405" y="5"/>
                  </a:cubicBezTo>
                  <a:close/>
                </a:path>
              </a:pathLst>
            </a:custGeom>
            <a:solidFill>
              <a:srgbClr val="E5B1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1726425" y="3259275"/>
              <a:ext cx="7125" cy="57525"/>
            </a:xfrm>
            <a:custGeom>
              <a:rect b="b" l="l" r="r" t="t"/>
              <a:pathLst>
                <a:path extrusionOk="0" h="2301" w="285">
                  <a:moveTo>
                    <a:pt x="213" y="1"/>
                  </a:moveTo>
                  <a:cubicBezTo>
                    <a:pt x="142" y="43"/>
                    <a:pt x="71" y="72"/>
                    <a:pt x="0" y="100"/>
                  </a:cubicBezTo>
                  <a:cubicBezTo>
                    <a:pt x="57" y="924"/>
                    <a:pt x="128" y="1662"/>
                    <a:pt x="213" y="2301"/>
                  </a:cubicBezTo>
                  <a:cubicBezTo>
                    <a:pt x="242" y="1704"/>
                    <a:pt x="270" y="1179"/>
                    <a:pt x="284" y="767"/>
                  </a:cubicBezTo>
                  <a:cubicBezTo>
                    <a:pt x="256" y="526"/>
                    <a:pt x="242" y="270"/>
                    <a:pt x="213" y="1"/>
                  </a:cubicBezTo>
                  <a:close/>
                </a:path>
              </a:pathLst>
            </a:custGeom>
            <a:solidFill>
              <a:srgbClr val="DB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1732100" y="3256075"/>
              <a:ext cx="2500" cy="22750"/>
            </a:xfrm>
            <a:custGeom>
              <a:rect b="b" l="l" r="r" t="t"/>
              <a:pathLst>
                <a:path extrusionOk="0" h="910" w="100">
                  <a:moveTo>
                    <a:pt x="100" y="1"/>
                  </a:moveTo>
                  <a:lnTo>
                    <a:pt x="100" y="1"/>
                  </a:lnTo>
                  <a:cubicBezTo>
                    <a:pt x="100" y="44"/>
                    <a:pt x="72" y="86"/>
                    <a:pt x="1" y="129"/>
                  </a:cubicBezTo>
                  <a:cubicBezTo>
                    <a:pt x="15" y="398"/>
                    <a:pt x="43" y="654"/>
                    <a:pt x="72" y="910"/>
                  </a:cubicBezTo>
                  <a:cubicBezTo>
                    <a:pt x="86" y="370"/>
                    <a:pt x="100" y="44"/>
                    <a:pt x="100" y="1"/>
                  </a:cubicBezTo>
                  <a:close/>
                </a:path>
              </a:pathLst>
            </a:custGeom>
            <a:solidFill>
              <a:srgbClr val="E6D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1532275" y="3260000"/>
              <a:ext cx="38700" cy="30900"/>
            </a:xfrm>
            <a:custGeom>
              <a:rect b="b" l="l" r="r" t="t"/>
              <a:pathLst>
                <a:path extrusionOk="0" h="1236" w="1548">
                  <a:moveTo>
                    <a:pt x="0" y="0"/>
                  </a:moveTo>
                  <a:cubicBezTo>
                    <a:pt x="142" y="355"/>
                    <a:pt x="284" y="724"/>
                    <a:pt x="426" y="1065"/>
                  </a:cubicBezTo>
                  <a:cubicBezTo>
                    <a:pt x="473" y="1006"/>
                    <a:pt x="531" y="976"/>
                    <a:pt x="598" y="976"/>
                  </a:cubicBezTo>
                  <a:cubicBezTo>
                    <a:pt x="611" y="976"/>
                    <a:pt x="625" y="977"/>
                    <a:pt x="639" y="980"/>
                  </a:cubicBezTo>
                  <a:cubicBezTo>
                    <a:pt x="895" y="994"/>
                    <a:pt x="1136" y="1093"/>
                    <a:pt x="1349" y="1235"/>
                  </a:cubicBezTo>
                  <a:cubicBezTo>
                    <a:pt x="1420" y="923"/>
                    <a:pt x="1491" y="611"/>
                    <a:pt x="1548" y="270"/>
                  </a:cubicBezTo>
                  <a:cubicBezTo>
                    <a:pt x="1022" y="227"/>
                    <a:pt x="511" y="128"/>
                    <a:pt x="0" y="0"/>
                  </a:cubicBezTo>
                  <a:close/>
                </a:path>
              </a:pathLst>
            </a:custGeom>
            <a:solidFill>
              <a:srgbClr val="EAD2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1530125" y="3435325"/>
              <a:ext cx="26300" cy="53625"/>
            </a:xfrm>
            <a:custGeom>
              <a:rect b="b" l="l" r="r" t="t"/>
              <a:pathLst>
                <a:path extrusionOk="0" h="2145" w="1052">
                  <a:moveTo>
                    <a:pt x="1" y="1"/>
                  </a:moveTo>
                  <a:cubicBezTo>
                    <a:pt x="44" y="739"/>
                    <a:pt x="100" y="1463"/>
                    <a:pt x="143" y="2145"/>
                  </a:cubicBezTo>
                  <a:cubicBezTo>
                    <a:pt x="512" y="1719"/>
                    <a:pt x="824" y="1250"/>
                    <a:pt x="1052" y="739"/>
                  </a:cubicBezTo>
                  <a:cubicBezTo>
                    <a:pt x="1023" y="498"/>
                    <a:pt x="1009" y="242"/>
                    <a:pt x="981" y="1"/>
                  </a:cubicBezTo>
                  <a:close/>
                </a:path>
              </a:pathLst>
            </a:custGeom>
            <a:solidFill>
              <a:srgbClr val="D9C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1523400" y="3295125"/>
              <a:ext cx="31250" cy="140225"/>
            </a:xfrm>
            <a:custGeom>
              <a:rect b="b" l="l" r="r" t="t"/>
              <a:pathLst>
                <a:path extrusionOk="0" h="5609" w="1250">
                  <a:moveTo>
                    <a:pt x="0" y="1"/>
                  </a:moveTo>
                  <a:lnTo>
                    <a:pt x="0" y="214"/>
                  </a:lnTo>
                  <a:cubicBezTo>
                    <a:pt x="57" y="214"/>
                    <a:pt x="114" y="199"/>
                    <a:pt x="171" y="171"/>
                  </a:cubicBezTo>
                  <a:cubicBezTo>
                    <a:pt x="142" y="86"/>
                    <a:pt x="85" y="29"/>
                    <a:pt x="0" y="1"/>
                  </a:cubicBezTo>
                  <a:close/>
                  <a:moveTo>
                    <a:pt x="781" y="2315"/>
                  </a:moveTo>
                  <a:cubicBezTo>
                    <a:pt x="639" y="2599"/>
                    <a:pt x="398" y="2840"/>
                    <a:pt x="128" y="2982"/>
                  </a:cubicBezTo>
                  <a:cubicBezTo>
                    <a:pt x="156" y="3834"/>
                    <a:pt x="213" y="4729"/>
                    <a:pt x="270" y="5609"/>
                  </a:cubicBezTo>
                  <a:lnTo>
                    <a:pt x="1250" y="5609"/>
                  </a:lnTo>
                  <a:lnTo>
                    <a:pt x="1235" y="5510"/>
                  </a:lnTo>
                  <a:cubicBezTo>
                    <a:pt x="994" y="5226"/>
                    <a:pt x="852" y="3735"/>
                    <a:pt x="781" y="2315"/>
                  </a:cubicBezTo>
                  <a:close/>
                </a:path>
              </a:pathLst>
            </a:custGeom>
            <a:solidFill>
              <a:srgbClr val="DF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1523025" y="3285175"/>
              <a:ext cx="19925" cy="84525"/>
            </a:xfrm>
            <a:custGeom>
              <a:rect b="b" l="l" r="r" t="t"/>
              <a:pathLst>
                <a:path extrusionOk="0" h="3381" w="797">
                  <a:moveTo>
                    <a:pt x="128" y="0"/>
                  </a:moveTo>
                  <a:cubicBezTo>
                    <a:pt x="119" y="0"/>
                    <a:pt x="110" y="0"/>
                    <a:pt x="100" y="1"/>
                  </a:cubicBezTo>
                  <a:lnTo>
                    <a:pt x="1" y="1"/>
                  </a:lnTo>
                  <a:cubicBezTo>
                    <a:pt x="1" y="129"/>
                    <a:pt x="15" y="257"/>
                    <a:pt x="15" y="399"/>
                  </a:cubicBezTo>
                  <a:cubicBezTo>
                    <a:pt x="100" y="427"/>
                    <a:pt x="171" y="484"/>
                    <a:pt x="200" y="569"/>
                  </a:cubicBezTo>
                  <a:cubicBezTo>
                    <a:pt x="531" y="486"/>
                    <a:pt x="460" y="0"/>
                    <a:pt x="128" y="0"/>
                  </a:cubicBezTo>
                  <a:close/>
                  <a:moveTo>
                    <a:pt x="44" y="1194"/>
                  </a:moveTo>
                  <a:cubicBezTo>
                    <a:pt x="44" y="1364"/>
                    <a:pt x="58" y="1563"/>
                    <a:pt x="72" y="1762"/>
                  </a:cubicBezTo>
                  <a:cubicBezTo>
                    <a:pt x="100" y="1748"/>
                    <a:pt x="115" y="1733"/>
                    <a:pt x="143" y="1705"/>
                  </a:cubicBezTo>
                  <a:cubicBezTo>
                    <a:pt x="299" y="1506"/>
                    <a:pt x="214" y="1322"/>
                    <a:pt x="44" y="1194"/>
                  </a:cubicBezTo>
                  <a:close/>
                  <a:moveTo>
                    <a:pt x="782" y="2628"/>
                  </a:moveTo>
                  <a:cubicBezTo>
                    <a:pt x="654" y="2812"/>
                    <a:pt x="469" y="2954"/>
                    <a:pt x="257" y="3025"/>
                  </a:cubicBezTo>
                  <a:lnTo>
                    <a:pt x="129" y="3068"/>
                  </a:lnTo>
                  <a:cubicBezTo>
                    <a:pt x="129" y="3167"/>
                    <a:pt x="129" y="3281"/>
                    <a:pt x="143" y="3380"/>
                  </a:cubicBezTo>
                  <a:cubicBezTo>
                    <a:pt x="427" y="3238"/>
                    <a:pt x="654" y="2997"/>
                    <a:pt x="796" y="2713"/>
                  </a:cubicBezTo>
                  <a:lnTo>
                    <a:pt x="796" y="2628"/>
                  </a:lnTo>
                  <a:close/>
                </a:path>
              </a:pathLst>
            </a:custGeom>
            <a:solidFill>
              <a:srgbClr val="DD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1521250" y="3253250"/>
              <a:ext cx="21325" cy="108625"/>
            </a:xfrm>
            <a:custGeom>
              <a:rect b="b" l="l" r="r" t="t"/>
              <a:pathLst>
                <a:path extrusionOk="0" h="4345" w="853">
                  <a:moveTo>
                    <a:pt x="15" y="0"/>
                  </a:moveTo>
                  <a:lnTo>
                    <a:pt x="1" y="15"/>
                  </a:lnTo>
                  <a:cubicBezTo>
                    <a:pt x="3" y="27"/>
                    <a:pt x="8" y="40"/>
                    <a:pt x="17" y="54"/>
                  </a:cubicBezTo>
                  <a:lnTo>
                    <a:pt x="17" y="54"/>
                  </a:lnTo>
                  <a:cubicBezTo>
                    <a:pt x="16" y="28"/>
                    <a:pt x="15" y="10"/>
                    <a:pt x="15" y="0"/>
                  </a:cubicBezTo>
                  <a:close/>
                  <a:moveTo>
                    <a:pt x="17" y="54"/>
                  </a:moveTo>
                  <a:cubicBezTo>
                    <a:pt x="23" y="209"/>
                    <a:pt x="46" y="646"/>
                    <a:pt x="58" y="1292"/>
                  </a:cubicBezTo>
                  <a:cubicBezTo>
                    <a:pt x="79" y="1285"/>
                    <a:pt x="97" y="1282"/>
                    <a:pt x="113" y="1282"/>
                  </a:cubicBezTo>
                  <a:cubicBezTo>
                    <a:pt x="129" y="1282"/>
                    <a:pt x="143" y="1285"/>
                    <a:pt x="157" y="1292"/>
                  </a:cubicBezTo>
                  <a:cubicBezTo>
                    <a:pt x="167" y="1292"/>
                    <a:pt x="176" y="1291"/>
                    <a:pt x="185" y="1291"/>
                  </a:cubicBezTo>
                  <a:cubicBezTo>
                    <a:pt x="516" y="1291"/>
                    <a:pt x="588" y="1777"/>
                    <a:pt x="257" y="1860"/>
                  </a:cubicBezTo>
                  <a:cubicBezTo>
                    <a:pt x="200" y="1889"/>
                    <a:pt x="143" y="1903"/>
                    <a:pt x="86" y="1903"/>
                  </a:cubicBezTo>
                  <a:cubicBezTo>
                    <a:pt x="86" y="2087"/>
                    <a:pt x="100" y="2272"/>
                    <a:pt x="100" y="2471"/>
                  </a:cubicBezTo>
                  <a:cubicBezTo>
                    <a:pt x="271" y="2599"/>
                    <a:pt x="356" y="2783"/>
                    <a:pt x="200" y="2982"/>
                  </a:cubicBezTo>
                  <a:cubicBezTo>
                    <a:pt x="171" y="3010"/>
                    <a:pt x="157" y="3039"/>
                    <a:pt x="129" y="3053"/>
                  </a:cubicBezTo>
                  <a:cubicBezTo>
                    <a:pt x="143" y="3465"/>
                    <a:pt x="157" y="3905"/>
                    <a:pt x="186" y="4345"/>
                  </a:cubicBezTo>
                  <a:lnTo>
                    <a:pt x="313" y="4317"/>
                  </a:lnTo>
                  <a:cubicBezTo>
                    <a:pt x="526" y="4231"/>
                    <a:pt x="711" y="4104"/>
                    <a:pt x="839" y="3919"/>
                  </a:cubicBezTo>
                  <a:cubicBezTo>
                    <a:pt x="796" y="3081"/>
                    <a:pt x="782" y="2258"/>
                    <a:pt x="810" y="1434"/>
                  </a:cubicBezTo>
                  <a:cubicBezTo>
                    <a:pt x="824" y="1406"/>
                    <a:pt x="839" y="1363"/>
                    <a:pt x="853" y="1349"/>
                  </a:cubicBezTo>
                  <a:cubicBezTo>
                    <a:pt x="711" y="994"/>
                    <a:pt x="569" y="639"/>
                    <a:pt x="427" y="284"/>
                  </a:cubicBezTo>
                  <a:cubicBezTo>
                    <a:pt x="210" y="212"/>
                    <a:pt x="64" y="129"/>
                    <a:pt x="17" y="54"/>
                  </a:cubicBezTo>
                  <a:close/>
                </a:path>
              </a:pathLst>
            </a:custGeom>
            <a:solidFill>
              <a:srgbClr val="E1CF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1554625" y="3313225"/>
              <a:ext cx="160100" cy="267675"/>
            </a:xfrm>
            <a:custGeom>
              <a:rect b="b" l="l" r="r" t="t"/>
              <a:pathLst>
                <a:path extrusionOk="0" h="10707" w="6404">
                  <a:moveTo>
                    <a:pt x="5495" y="5297"/>
                  </a:moveTo>
                  <a:cubicBezTo>
                    <a:pt x="5538" y="5297"/>
                    <a:pt x="5580" y="5297"/>
                    <a:pt x="5623" y="5311"/>
                  </a:cubicBezTo>
                  <a:cubicBezTo>
                    <a:pt x="5921" y="5382"/>
                    <a:pt x="5637" y="10025"/>
                    <a:pt x="5055" y="10337"/>
                  </a:cubicBezTo>
                  <a:cubicBezTo>
                    <a:pt x="4785" y="10479"/>
                    <a:pt x="4019" y="10564"/>
                    <a:pt x="3280" y="10564"/>
                  </a:cubicBezTo>
                  <a:lnTo>
                    <a:pt x="3266" y="10564"/>
                  </a:lnTo>
                  <a:cubicBezTo>
                    <a:pt x="2414" y="10564"/>
                    <a:pt x="1577" y="10451"/>
                    <a:pt x="1562" y="10181"/>
                  </a:cubicBezTo>
                  <a:cubicBezTo>
                    <a:pt x="1520" y="9698"/>
                    <a:pt x="3351" y="9329"/>
                    <a:pt x="3919" y="9088"/>
                  </a:cubicBezTo>
                  <a:cubicBezTo>
                    <a:pt x="4487" y="8846"/>
                    <a:pt x="4459" y="6035"/>
                    <a:pt x="4743" y="5652"/>
                  </a:cubicBezTo>
                  <a:cubicBezTo>
                    <a:pt x="4942" y="5439"/>
                    <a:pt x="5211" y="5311"/>
                    <a:pt x="5495" y="5297"/>
                  </a:cubicBezTo>
                  <a:close/>
                  <a:moveTo>
                    <a:pt x="6248" y="1"/>
                  </a:moveTo>
                  <a:cubicBezTo>
                    <a:pt x="5964" y="1"/>
                    <a:pt x="5495" y="484"/>
                    <a:pt x="4615" y="512"/>
                  </a:cubicBezTo>
                  <a:lnTo>
                    <a:pt x="4572" y="512"/>
                  </a:lnTo>
                  <a:cubicBezTo>
                    <a:pt x="4317" y="498"/>
                    <a:pt x="4047" y="455"/>
                    <a:pt x="3820" y="342"/>
                  </a:cubicBezTo>
                  <a:cubicBezTo>
                    <a:pt x="3593" y="242"/>
                    <a:pt x="3351" y="200"/>
                    <a:pt x="3110" y="185"/>
                  </a:cubicBezTo>
                  <a:cubicBezTo>
                    <a:pt x="2897" y="185"/>
                    <a:pt x="2684" y="228"/>
                    <a:pt x="2471" y="285"/>
                  </a:cubicBezTo>
                  <a:cubicBezTo>
                    <a:pt x="2230" y="356"/>
                    <a:pt x="1974" y="398"/>
                    <a:pt x="1704" y="398"/>
                  </a:cubicBezTo>
                  <a:cubicBezTo>
                    <a:pt x="1435" y="398"/>
                    <a:pt x="1165" y="356"/>
                    <a:pt x="909" y="299"/>
                  </a:cubicBezTo>
                  <a:lnTo>
                    <a:pt x="909" y="299"/>
                  </a:lnTo>
                  <a:cubicBezTo>
                    <a:pt x="923" y="1122"/>
                    <a:pt x="838" y="2301"/>
                    <a:pt x="810" y="3394"/>
                  </a:cubicBezTo>
                  <a:cubicBezTo>
                    <a:pt x="781" y="3990"/>
                    <a:pt x="611" y="4786"/>
                    <a:pt x="86" y="4828"/>
                  </a:cubicBezTo>
                  <a:cubicBezTo>
                    <a:pt x="57" y="4828"/>
                    <a:pt x="15" y="4814"/>
                    <a:pt x="1" y="4786"/>
                  </a:cubicBezTo>
                  <a:lnTo>
                    <a:pt x="1" y="4786"/>
                  </a:lnTo>
                  <a:lnTo>
                    <a:pt x="15" y="4899"/>
                  </a:lnTo>
                  <a:cubicBezTo>
                    <a:pt x="29" y="5140"/>
                    <a:pt x="57" y="5382"/>
                    <a:pt x="86" y="5623"/>
                  </a:cubicBezTo>
                  <a:cubicBezTo>
                    <a:pt x="327" y="8037"/>
                    <a:pt x="639" y="10380"/>
                    <a:pt x="753" y="10422"/>
                  </a:cubicBezTo>
                  <a:cubicBezTo>
                    <a:pt x="938" y="10493"/>
                    <a:pt x="2982" y="10706"/>
                    <a:pt x="4317" y="10706"/>
                  </a:cubicBezTo>
                  <a:cubicBezTo>
                    <a:pt x="4856" y="10706"/>
                    <a:pt x="5282" y="10678"/>
                    <a:pt x="5410" y="10578"/>
                  </a:cubicBezTo>
                  <a:cubicBezTo>
                    <a:pt x="5666" y="10394"/>
                    <a:pt x="5950" y="7568"/>
                    <a:pt x="6148" y="4885"/>
                  </a:cubicBezTo>
                  <a:cubicBezTo>
                    <a:pt x="6319" y="2386"/>
                    <a:pt x="6404" y="15"/>
                    <a:pt x="6276" y="1"/>
                  </a:cubicBezTo>
                  <a:close/>
                </a:path>
              </a:pathLst>
            </a:custGeom>
            <a:solidFill>
              <a:srgbClr val="D3C1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1570950" y="3239050"/>
              <a:ext cx="155150" cy="31250"/>
            </a:xfrm>
            <a:custGeom>
              <a:rect b="b" l="l" r="r" t="t"/>
              <a:pathLst>
                <a:path extrusionOk="0" h="1250" w="6206">
                  <a:moveTo>
                    <a:pt x="1889" y="0"/>
                  </a:moveTo>
                  <a:cubicBezTo>
                    <a:pt x="1264" y="0"/>
                    <a:pt x="682" y="15"/>
                    <a:pt x="171" y="57"/>
                  </a:cubicBezTo>
                  <a:cubicBezTo>
                    <a:pt x="114" y="426"/>
                    <a:pt x="57" y="781"/>
                    <a:pt x="1" y="1122"/>
                  </a:cubicBezTo>
                  <a:cubicBezTo>
                    <a:pt x="654" y="1193"/>
                    <a:pt x="1435" y="1236"/>
                    <a:pt x="2272" y="1250"/>
                  </a:cubicBezTo>
                  <a:lnTo>
                    <a:pt x="2684" y="1250"/>
                  </a:lnTo>
                  <a:cubicBezTo>
                    <a:pt x="4289" y="1250"/>
                    <a:pt x="5623" y="1108"/>
                    <a:pt x="6205" y="909"/>
                  </a:cubicBezTo>
                  <a:cubicBezTo>
                    <a:pt x="6205" y="753"/>
                    <a:pt x="6191" y="583"/>
                    <a:pt x="6177" y="426"/>
                  </a:cubicBezTo>
                  <a:cubicBezTo>
                    <a:pt x="5524" y="199"/>
                    <a:pt x="4033" y="29"/>
                    <a:pt x="2301" y="0"/>
                  </a:cubicBezTo>
                  <a:close/>
                </a:path>
              </a:pathLst>
            </a:custGeom>
            <a:solidFill>
              <a:srgbClr val="A95B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2"/>
            <p:cNvSpPr/>
            <p:nvPr/>
          </p:nvSpPr>
          <p:spPr>
            <a:xfrm>
              <a:off x="1725350" y="3249700"/>
              <a:ext cx="6425" cy="12100"/>
            </a:xfrm>
            <a:custGeom>
              <a:rect b="b" l="l" r="r" t="t"/>
              <a:pathLst>
                <a:path extrusionOk="0" h="484" w="257">
                  <a:moveTo>
                    <a:pt x="1" y="0"/>
                  </a:moveTo>
                  <a:cubicBezTo>
                    <a:pt x="15" y="157"/>
                    <a:pt x="29" y="327"/>
                    <a:pt x="43" y="483"/>
                  </a:cubicBezTo>
                  <a:cubicBezTo>
                    <a:pt x="114" y="455"/>
                    <a:pt x="185" y="426"/>
                    <a:pt x="256" y="384"/>
                  </a:cubicBezTo>
                  <a:lnTo>
                    <a:pt x="242" y="100"/>
                  </a:lnTo>
                  <a:cubicBezTo>
                    <a:pt x="171" y="57"/>
                    <a:pt x="86" y="15"/>
                    <a:pt x="1" y="0"/>
                  </a:cubicBezTo>
                  <a:close/>
                </a:path>
              </a:pathLst>
            </a:custGeom>
            <a:solidFill>
              <a:srgbClr val="9F54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1731400" y="3252175"/>
              <a:ext cx="3200" cy="7125"/>
            </a:xfrm>
            <a:custGeom>
              <a:rect b="b" l="l" r="r" t="t"/>
              <a:pathLst>
                <a:path extrusionOk="0" h="285" w="128">
                  <a:moveTo>
                    <a:pt x="0" y="1"/>
                  </a:moveTo>
                  <a:lnTo>
                    <a:pt x="14" y="285"/>
                  </a:lnTo>
                  <a:cubicBezTo>
                    <a:pt x="85" y="242"/>
                    <a:pt x="128" y="199"/>
                    <a:pt x="128" y="157"/>
                  </a:cubicBezTo>
                  <a:cubicBezTo>
                    <a:pt x="128" y="100"/>
                    <a:pt x="85" y="58"/>
                    <a:pt x="0" y="1"/>
                  </a:cubicBezTo>
                  <a:close/>
                </a:path>
              </a:pathLst>
            </a:custGeom>
            <a:solidFill>
              <a:srgbClr val="AA7D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1527300" y="3240100"/>
              <a:ext cx="47575" cy="26650"/>
            </a:xfrm>
            <a:custGeom>
              <a:rect b="b" l="l" r="r" t="t"/>
              <a:pathLst>
                <a:path extrusionOk="0" h="1066" w="1903">
                  <a:moveTo>
                    <a:pt x="1903" y="1"/>
                  </a:moveTo>
                  <a:cubicBezTo>
                    <a:pt x="1902" y="6"/>
                    <a:pt x="1901" y="11"/>
                    <a:pt x="1901" y="15"/>
                  </a:cubicBezTo>
                  <a:lnTo>
                    <a:pt x="1901" y="15"/>
                  </a:lnTo>
                  <a:cubicBezTo>
                    <a:pt x="1901" y="15"/>
                    <a:pt x="1902" y="15"/>
                    <a:pt x="1903" y="15"/>
                  </a:cubicBezTo>
                  <a:lnTo>
                    <a:pt x="1903" y="1"/>
                  </a:lnTo>
                  <a:close/>
                  <a:moveTo>
                    <a:pt x="1901" y="15"/>
                  </a:moveTo>
                  <a:cubicBezTo>
                    <a:pt x="1021" y="72"/>
                    <a:pt x="341" y="186"/>
                    <a:pt x="0" y="328"/>
                  </a:cubicBezTo>
                  <a:lnTo>
                    <a:pt x="199" y="796"/>
                  </a:lnTo>
                  <a:cubicBezTo>
                    <a:pt x="696" y="938"/>
                    <a:pt x="1221" y="1023"/>
                    <a:pt x="1732" y="1066"/>
                  </a:cubicBezTo>
                  <a:cubicBezTo>
                    <a:pt x="1803" y="743"/>
                    <a:pt x="1845" y="393"/>
                    <a:pt x="1901" y="15"/>
                  </a:cubicBezTo>
                  <a:close/>
                </a:path>
              </a:pathLst>
            </a:custGeom>
            <a:solidFill>
              <a:srgbClr val="AE7C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2"/>
            <p:cNvSpPr/>
            <p:nvPr/>
          </p:nvSpPr>
          <p:spPr>
            <a:xfrm>
              <a:off x="1521625" y="3247925"/>
              <a:ext cx="10675" cy="12100"/>
            </a:xfrm>
            <a:custGeom>
              <a:rect b="b" l="l" r="r" t="t"/>
              <a:pathLst>
                <a:path extrusionOk="0" h="484" w="427">
                  <a:moveTo>
                    <a:pt x="227" y="0"/>
                  </a:moveTo>
                  <a:lnTo>
                    <a:pt x="227" y="15"/>
                  </a:lnTo>
                  <a:cubicBezTo>
                    <a:pt x="85" y="71"/>
                    <a:pt x="14" y="128"/>
                    <a:pt x="0" y="199"/>
                  </a:cubicBezTo>
                  <a:cubicBezTo>
                    <a:pt x="0" y="299"/>
                    <a:pt x="156" y="398"/>
                    <a:pt x="426" y="483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A579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2"/>
            <p:cNvSpPr/>
            <p:nvPr/>
          </p:nvSpPr>
          <p:spPr>
            <a:xfrm>
              <a:off x="1558875" y="3290875"/>
              <a:ext cx="18150" cy="29825"/>
            </a:xfrm>
            <a:custGeom>
              <a:rect b="b" l="l" r="r" t="t"/>
              <a:pathLst>
                <a:path extrusionOk="0" h="1193" w="726">
                  <a:moveTo>
                    <a:pt x="285" y="0"/>
                  </a:moveTo>
                  <a:cubicBezTo>
                    <a:pt x="200" y="398"/>
                    <a:pt x="100" y="767"/>
                    <a:pt x="1" y="1094"/>
                  </a:cubicBezTo>
                  <a:lnTo>
                    <a:pt x="58" y="1094"/>
                  </a:lnTo>
                  <a:cubicBezTo>
                    <a:pt x="285" y="1108"/>
                    <a:pt x="498" y="1136"/>
                    <a:pt x="711" y="1193"/>
                  </a:cubicBezTo>
                  <a:lnTo>
                    <a:pt x="725" y="1193"/>
                  </a:lnTo>
                  <a:cubicBezTo>
                    <a:pt x="711" y="696"/>
                    <a:pt x="668" y="327"/>
                    <a:pt x="555" y="199"/>
                  </a:cubicBezTo>
                  <a:cubicBezTo>
                    <a:pt x="469" y="128"/>
                    <a:pt x="384" y="57"/>
                    <a:pt x="299" y="0"/>
                  </a:cubicBezTo>
                  <a:close/>
                </a:path>
              </a:pathLst>
            </a:custGeom>
            <a:solidFill>
              <a:srgbClr val="F2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1542925" y="3284400"/>
              <a:ext cx="23075" cy="34525"/>
            </a:xfrm>
            <a:custGeom>
              <a:rect b="b" l="l" r="r" t="t"/>
              <a:pathLst>
                <a:path extrusionOk="0" h="1381" w="923">
                  <a:moveTo>
                    <a:pt x="180" y="1"/>
                  </a:moveTo>
                  <a:cubicBezTo>
                    <a:pt x="109" y="1"/>
                    <a:pt x="49" y="40"/>
                    <a:pt x="0" y="89"/>
                  </a:cubicBezTo>
                  <a:cubicBezTo>
                    <a:pt x="170" y="543"/>
                    <a:pt x="341" y="983"/>
                    <a:pt x="483" y="1381"/>
                  </a:cubicBezTo>
                  <a:cubicBezTo>
                    <a:pt x="525" y="1367"/>
                    <a:pt x="582" y="1353"/>
                    <a:pt x="639" y="1353"/>
                  </a:cubicBezTo>
                  <a:cubicBezTo>
                    <a:pt x="738" y="1026"/>
                    <a:pt x="838" y="657"/>
                    <a:pt x="923" y="259"/>
                  </a:cubicBezTo>
                  <a:cubicBezTo>
                    <a:pt x="710" y="117"/>
                    <a:pt x="469" y="32"/>
                    <a:pt x="213" y="4"/>
                  </a:cubicBezTo>
                  <a:cubicBezTo>
                    <a:pt x="202" y="2"/>
                    <a:pt x="191" y="1"/>
                    <a:pt x="180" y="1"/>
                  </a:cubicBezTo>
                  <a:close/>
                </a:path>
              </a:pathLst>
            </a:custGeom>
            <a:solidFill>
              <a:srgbClr val="F4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1542925" y="3343750"/>
              <a:ext cx="11375" cy="89125"/>
            </a:xfrm>
            <a:custGeom>
              <a:rect b="b" l="l" r="r" t="t"/>
              <a:pathLst>
                <a:path extrusionOk="0" h="3565" w="455">
                  <a:moveTo>
                    <a:pt x="185" y="1"/>
                  </a:moveTo>
                  <a:lnTo>
                    <a:pt x="170" y="43"/>
                  </a:lnTo>
                  <a:cubicBezTo>
                    <a:pt x="114" y="157"/>
                    <a:pt x="57" y="271"/>
                    <a:pt x="0" y="370"/>
                  </a:cubicBezTo>
                  <a:cubicBezTo>
                    <a:pt x="71" y="1776"/>
                    <a:pt x="213" y="3295"/>
                    <a:pt x="454" y="3565"/>
                  </a:cubicBezTo>
                  <a:cubicBezTo>
                    <a:pt x="327" y="2173"/>
                    <a:pt x="227" y="839"/>
                    <a:pt x="185" y="1"/>
                  </a:cubicBezTo>
                  <a:close/>
                </a:path>
              </a:pathLst>
            </a:custGeom>
            <a:solidFill>
              <a:srgbClr val="EEE0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1542550" y="3344825"/>
              <a:ext cx="4650" cy="8175"/>
            </a:xfrm>
            <a:custGeom>
              <a:rect b="b" l="l" r="r" t="t"/>
              <a:pathLst>
                <a:path extrusionOk="0" h="327" w="186">
                  <a:moveTo>
                    <a:pt x="171" y="0"/>
                  </a:moveTo>
                  <a:cubicBezTo>
                    <a:pt x="158" y="28"/>
                    <a:pt x="144" y="55"/>
                    <a:pt x="131" y="82"/>
                  </a:cubicBezTo>
                  <a:lnTo>
                    <a:pt x="131" y="82"/>
                  </a:lnTo>
                  <a:cubicBezTo>
                    <a:pt x="149" y="55"/>
                    <a:pt x="167" y="28"/>
                    <a:pt x="185" y="0"/>
                  </a:cubicBezTo>
                  <a:close/>
                  <a:moveTo>
                    <a:pt x="131" y="82"/>
                  </a:moveTo>
                  <a:cubicBezTo>
                    <a:pt x="91" y="139"/>
                    <a:pt x="49" y="193"/>
                    <a:pt x="1" y="242"/>
                  </a:cubicBezTo>
                  <a:lnTo>
                    <a:pt x="1" y="327"/>
                  </a:lnTo>
                  <a:cubicBezTo>
                    <a:pt x="44" y="251"/>
                    <a:pt x="87" y="167"/>
                    <a:pt x="131" y="82"/>
                  </a:cubicBezTo>
                  <a:close/>
                </a:path>
              </a:pathLst>
            </a:custGeom>
            <a:solidFill>
              <a:srgbClr val="ED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1541150" y="3286600"/>
              <a:ext cx="13850" cy="64625"/>
            </a:xfrm>
            <a:custGeom>
              <a:rect b="b" l="l" r="r" t="t"/>
              <a:pathLst>
                <a:path extrusionOk="0" h="2585" w="554">
                  <a:moveTo>
                    <a:pt x="71" y="1"/>
                  </a:moveTo>
                  <a:cubicBezTo>
                    <a:pt x="43" y="29"/>
                    <a:pt x="43" y="58"/>
                    <a:pt x="28" y="100"/>
                  </a:cubicBezTo>
                  <a:cubicBezTo>
                    <a:pt x="0" y="924"/>
                    <a:pt x="14" y="1747"/>
                    <a:pt x="57" y="2585"/>
                  </a:cubicBezTo>
                  <a:cubicBezTo>
                    <a:pt x="128" y="2500"/>
                    <a:pt x="185" y="2415"/>
                    <a:pt x="241" y="2329"/>
                  </a:cubicBezTo>
                  <a:lnTo>
                    <a:pt x="270" y="2287"/>
                  </a:lnTo>
                  <a:cubicBezTo>
                    <a:pt x="256" y="1776"/>
                    <a:pt x="270" y="1449"/>
                    <a:pt x="312" y="1407"/>
                  </a:cubicBezTo>
                  <a:cubicBezTo>
                    <a:pt x="383" y="1350"/>
                    <a:pt x="469" y="1307"/>
                    <a:pt x="554" y="1293"/>
                  </a:cubicBezTo>
                  <a:cubicBezTo>
                    <a:pt x="412" y="895"/>
                    <a:pt x="256" y="455"/>
                    <a:pt x="71" y="15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F0E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1547175" y="3317850"/>
              <a:ext cx="30200" cy="115725"/>
            </a:xfrm>
            <a:custGeom>
              <a:rect b="b" l="l" r="r" t="t"/>
              <a:pathLst>
                <a:path extrusionOk="0" h="4629" w="1208">
                  <a:moveTo>
                    <a:pt x="526" y="0"/>
                  </a:moveTo>
                  <a:lnTo>
                    <a:pt x="526" y="15"/>
                  </a:lnTo>
                  <a:lnTo>
                    <a:pt x="455" y="15"/>
                  </a:lnTo>
                  <a:cubicBezTo>
                    <a:pt x="412" y="15"/>
                    <a:pt x="355" y="15"/>
                    <a:pt x="313" y="29"/>
                  </a:cubicBezTo>
                  <a:cubicBezTo>
                    <a:pt x="213" y="57"/>
                    <a:pt x="128" y="100"/>
                    <a:pt x="57" y="157"/>
                  </a:cubicBezTo>
                  <a:cubicBezTo>
                    <a:pt x="15" y="185"/>
                    <a:pt x="0" y="511"/>
                    <a:pt x="15" y="1037"/>
                  </a:cubicBezTo>
                  <a:cubicBezTo>
                    <a:pt x="57" y="1860"/>
                    <a:pt x="157" y="3195"/>
                    <a:pt x="284" y="4586"/>
                  </a:cubicBezTo>
                  <a:cubicBezTo>
                    <a:pt x="313" y="4615"/>
                    <a:pt x="341" y="4629"/>
                    <a:pt x="370" y="4629"/>
                  </a:cubicBezTo>
                  <a:cubicBezTo>
                    <a:pt x="895" y="4601"/>
                    <a:pt x="1079" y="3805"/>
                    <a:pt x="1094" y="3195"/>
                  </a:cubicBezTo>
                  <a:cubicBezTo>
                    <a:pt x="1122" y="2116"/>
                    <a:pt x="1207" y="937"/>
                    <a:pt x="1193" y="114"/>
                  </a:cubicBezTo>
                  <a:lnTo>
                    <a:pt x="1179" y="114"/>
                  </a:lnTo>
                  <a:cubicBezTo>
                    <a:pt x="966" y="57"/>
                    <a:pt x="739" y="15"/>
                    <a:pt x="526" y="0"/>
                  </a:cubicBezTo>
                  <a:close/>
                </a:path>
              </a:pathLst>
            </a:custGeom>
            <a:solidFill>
              <a:srgbClr val="E8DE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1592600" y="3445625"/>
              <a:ext cx="110075" cy="131725"/>
            </a:xfrm>
            <a:custGeom>
              <a:rect b="b" l="l" r="r" t="t"/>
              <a:pathLst>
                <a:path extrusionOk="0" h="5269" w="4403">
                  <a:moveTo>
                    <a:pt x="3976" y="1"/>
                  </a:moveTo>
                  <a:cubicBezTo>
                    <a:pt x="3692" y="15"/>
                    <a:pt x="3423" y="143"/>
                    <a:pt x="3224" y="370"/>
                  </a:cubicBezTo>
                  <a:cubicBezTo>
                    <a:pt x="2940" y="739"/>
                    <a:pt x="2968" y="3564"/>
                    <a:pt x="2400" y="3792"/>
                  </a:cubicBezTo>
                  <a:cubicBezTo>
                    <a:pt x="1832" y="4033"/>
                    <a:pt x="1" y="4402"/>
                    <a:pt x="43" y="4899"/>
                  </a:cubicBezTo>
                  <a:cubicBezTo>
                    <a:pt x="58" y="5155"/>
                    <a:pt x="895" y="5268"/>
                    <a:pt x="1747" y="5268"/>
                  </a:cubicBezTo>
                  <a:cubicBezTo>
                    <a:pt x="2500" y="5268"/>
                    <a:pt x="3266" y="5183"/>
                    <a:pt x="3522" y="5041"/>
                  </a:cubicBezTo>
                  <a:cubicBezTo>
                    <a:pt x="4118" y="4729"/>
                    <a:pt x="4402" y="86"/>
                    <a:pt x="4090" y="15"/>
                  </a:cubicBezTo>
                  <a:cubicBezTo>
                    <a:pt x="4061" y="1"/>
                    <a:pt x="4019" y="1"/>
                    <a:pt x="3976" y="1"/>
                  </a:cubicBezTo>
                  <a:close/>
                </a:path>
              </a:pathLst>
            </a:custGeom>
            <a:solidFill>
              <a:srgbClr val="D1B5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1170575" y="3420850"/>
              <a:ext cx="50425" cy="61375"/>
            </a:xfrm>
            <a:custGeom>
              <a:rect b="b" l="l" r="r" t="t"/>
              <a:pathLst>
                <a:path extrusionOk="0" h="2455" w="2017">
                  <a:moveTo>
                    <a:pt x="1568" y="0"/>
                  </a:moveTo>
                  <a:cubicBezTo>
                    <a:pt x="1253" y="0"/>
                    <a:pt x="790" y="131"/>
                    <a:pt x="440" y="580"/>
                  </a:cubicBezTo>
                  <a:cubicBezTo>
                    <a:pt x="128" y="949"/>
                    <a:pt x="0" y="1418"/>
                    <a:pt x="85" y="1886"/>
                  </a:cubicBezTo>
                  <a:cubicBezTo>
                    <a:pt x="313" y="2028"/>
                    <a:pt x="526" y="2227"/>
                    <a:pt x="696" y="2454"/>
                  </a:cubicBezTo>
                  <a:lnTo>
                    <a:pt x="724" y="2426"/>
                  </a:lnTo>
                  <a:cubicBezTo>
                    <a:pt x="1960" y="2128"/>
                    <a:pt x="2016" y="225"/>
                    <a:pt x="1917" y="97"/>
                  </a:cubicBezTo>
                  <a:cubicBezTo>
                    <a:pt x="1886" y="45"/>
                    <a:pt x="1752" y="0"/>
                    <a:pt x="1568" y="0"/>
                  </a:cubicBezTo>
                  <a:close/>
                </a:path>
              </a:pathLst>
            </a:custGeom>
            <a:solidFill>
              <a:srgbClr val="0075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1008000" y="3444425"/>
              <a:ext cx="195950" cy="189700"/>
            </a:xfrm>
            <a:custGeom>
              <a:rect b="b" l="l" r="r" t="t"/>
              <a:pathLst>
                <a:path extrusionOk="0" h="7588" w="7838">
                  <a:moveTo>
                    <a:pt x="3666" y="0"/>
                  </a:moveTo>
                  <a:cubicBezTo>
                    <a:pt x="3509" y="0"/>
                    <a:pt x="3351" y="16"/>
                    <a:pt x="3195" y="49"/>
                  </a:cubicBezTo>
                  <a:cubicBezTo>
                    <a:pt x="1548" y="375"/>
                    <a:pt x="1662" y="1710"/>
                    <a:pt x="1662" y="1710"/>
                  </a:cubicBezTo>
                  <a:cubicBezTo>
                    <a:pt x="1662" y="1710"/>
                    <a:pt x="1" y="2604"/>
                    <a:pt x="597" y="4720"/>
                  </a:cubicBezTo>
                  <a:cubicBezTo>
                    <a:pt x="1105" y="6481"/>
                    <a:pt x="2400" y="6628"/>
                    <a:pt x="2820" y="6628"/>
                  </a:cubicBezTo>
                  <a:cubicBezTo>
                    <a:pt x="2905" y="6628"/>
                    <a:pt x="2954" y="6622"/>
                    <a:pt x="2954" y="6622"/>
                  </a:cubicBezTo>
                  <a:cubicBezTo>
                    <a:pt x="3337" y="7219"/>
                    <a:pt x="4004" y="7588"/>
                    <a:pt x="4729" y="7588"/>
                  </a:cubicBezTo>
                  <a:cubicBezTo>
                    <a:pt x="4739" y="7588"/>
                    <a:pt x="4749" y="7588"/>
                    <a:pt x="4759" y="7588"/>
                  </a:cubicBezTo>
                  <a:cubicBezTo>
                    <a:pt x="6073" y="7588"/>
                    <a:pt x="6748" y="6667"/>
                    <a:pt x="7185" y="5103"/>
                  </a:cubicBezTo>
                  <a:lnTo>
                    <a:pt x="7171" y="5089"/>
                  </a:lnTo>
                  <a:cubicBezTo>
                    <a:pt x="7639" y="4507"/>
                    <a:pt x="7838" y="3683"/>
                    <a:pt x="7710" y="2746"/>
                  </a:cubicBezTo>
                  <a:cubicBezTo>
                    <a:pt x="7653" y="2292"/>
                    <a:pt x="7483" y="1866"/>
                    <a:pt x="7213" y="1497"/>
                  </a:cubicBezTo>
                  <a:cubicBezTo>
                    <a:pt x="7043" y="1270"/>
                    <a:pt x="6830" y="1085"/>
                    <a:pt x="6588" y="943"/>
                  </a:cubicBezTo>
                  <a:cubicBezTo>
                    <a:pt x="6168" y="686"/>
                    <a:pt x="5684" y="545"/>
                    <a:pt x="5196" y="545"/>
                  </a:cubicBezTo>
                  <a:cubicBezTo>
                    <a:pt x="5173" y="545"/>
                    <a:pt x="5149" y="545"/>
                    <a:pt x="5126" y="546"/>
                  </a:cubicBezTo>
                  <a:cubicBezTo>
                    <a:pt x="4721" y="184"/>
                    <a:pt x="4197" y="0"/>
                    <a:pt x="3666" y="0"/>
                  </a:cubicBezTo>
                  <a:close/>
                </a:path>
              </a:pathLst>
            </a:custGeom>
            <a:solidFill>
              <a:srgbClr val="3606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1122300" y="3458025"/>
              <a:ext cx="81650" cy="137000"/>
            </a:xfrm>
            <a:custGeom>
              <a:rect b="b" l="l" r="r" t="t"/>
              <a:pathLst>
                <a:path extrusionOk="0" h="5480" w="3266">
                  <a:moveTo>
                    <a:pt x="624" y="1"/>
                  </a:moveTo>
                  <a:cubicBezTo>
                    <a:pt x="601" y="1"/>
                    <a:pt x="577" y="1"/>
                    <a:pt x="554" y="2"/>
                  </a:cubicBezTo>
                  <a:cubicBezTo>
                    <a:pt x="838" y="257"/>
                    <a:pt x="1079" y="570"/>
                    <a:pt x="1250" y="924"/>
                  </a:cubicBezTo>
                  <a:cubicBezTo>
                    <a:pt x="1775" y="1308"/>
                    <a:pt x="2045" y="1961"/>
                    <a:pt x="1974" y="2614"/>
                  </a:cubicBezTo>
                  <a:cubicBezTo>
                    <a:pt x="2158" y="2912"/>
                    <a:pt x="2229" y="3281"/>
                    <a:pt x="2173" y="3636"/>
                  </a:cubicBezTo>
                  <a:cubicBezTo>
                    <a:pt x="2087" y="4502"/>
                    <a:pt x="1335" y="5099"/>
                    <a:pt x="341" y="5141"/>
                  </a:cubicBezTo>
                  <a:lnTo>
                    <a:pt x="57" y="5269"/>
                  </a:lnTo>
                  <a:cubicBezTo>
                    <a:pt x="0" y="5312"/>
                    <a:pt x="213" y="5411"/>
                    <a:pt x="142" y="5454"/>
                  </a:cubicBezTo>
                  <a:cubicBezTo>
                    <a:pt x="277" y="5471"/>
                    <a:pt x="413" y="5480"/>
                    <a:pt x="549" y="5480"/>
                  </a:cubicBezTo>
                  <a:cubicBezTo>
                    <a:pt x="969" y="5480"/>
                    <a:pt x="1385" y="5395"/>
                    <a:pt x="1761" y="5212"/>
                  </a:cubicBezTo>
                  <a:cubicBezTo>
                    <a:pt x="2087" y="5056"/>
                    <a:pt x="2371" y="4829"/>
                    <a:pt x="2599" y="4545"/>
                  </a:cubicBezTo>
                  <a:cubicBezTo>
                    <a:pt x="3067" y="3963"/>
                    <a:pt x="3266" y="3139"/>
                    <a:pt x="3124" y="2216"/>
                  </a:cubicBezTo>
                  <a:cubicBezTo>
                    <a:pt x="3067" y="1762"/>
                    <a:pt x="2897" y="1336"/>
                    <a:pt x="2627" y="967"/>
                  </a:cubicBezTo>
                  <a:cubicBezTo>
                    <a:pt x="2457" y="740"/>
                    <a:pt x="2244" y="541"/>
                    <a:pt x="2016" y="399"/>
                  </a:cubicBezTo>
                  <a:cubicBezTo>
                    <a:pt x="1596" y="142"/>
                    <a:pt x="1112" y="1"/>
                    <a:pt x="624" y="1"/>
                  </a:cubicBezTo>
                  <a:close/>
                </a:path>
              </a:pathLst>
            </a:custGeom>
            <a:solidFill>
              <a:srgbClr val="4608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1072950" y="3572000"/>
              <a:ext cx="115025" cy="62125"/>
            </a:xfrm>
            <a:custGeom>
              <a:rect b="b" l="l" r="r" t="t"/>
              <a:pathLst>
                <a:path extrusionOk="0" h="2485" w="4601">
                  <a:moveTo>
                    <a:pt x="4587" y="0"/>
                  </a:moveTo>
                  <a:cubicBezTo>
                    <a:pt x="4360" y="284"/>
                    <a:pt x="4076" y="511"/>
                    <a:pt x="3749" y="667"/>
                  </a:cubicBezTo>
                  <a:lnTo>
                    <a:pt x="3550" y="838"/>
                  </a:lnTo>
                  <a:cubicBezTo>
                    <a:pt x="3217" y="1358"/>
                    <a:pt x="2633" y="1665"/>
                    <a:pt x="2022" y="1665"/>
                  </a:cubicBezTo>
                  <a:cubicBezTo>
                    <a:pt x="1982" y="1665"/>
                    <a:pt x="1943" y="1664"/>
                    <a:pt x="1903" y="1661"/>
                  </a:cubicBezTo>
                  <a:cubicBezTo>
                    <a:pt x="1236" y="1647"/>
                    <a:pt x="611" y="1349"/>
                    <a:pt x="185" y="838"/>
                  </a:cubicBezTo>
                  <a:cubicBezTo>
                    <a:pt x="129" y="824"/>
                    <a:pt x="58" y="824"/>
                    <a:pt x="1" y="809"/>
                  </a:cubicBezTo>
                  <a:lnTo>
                    <a:pt x="1" y="809"/>
                  </a:lnTo>
                  <a:cubicBezTo>
                    <a:pt x="86" y="1065"/>
                    <a:pt x="200" y="1306"/>
                    <a:pt x="356" y="1519"/>
                  </a:cubicBezTo>
                  <a:cubicBezTo>
                    <a:pt x="739" y="2116"/>
                    <a:pt x="1406" y="2485"/>
                    <a:pt x="2131" y="2485"/>
                  </a:cubicBezTo>
                  <a:cubicBezTo>
                    <a:pt x="2141" y="2485"/>
                    <a:pt x="2151" y="2485"/>
                    <a:pt x="2160" y="2485"/>
                  </a:cubicBezTo>
                  <a:cubicBezTo>
                    <a:pt x="3461" y="2485"/>
                    <a:pt x="4150" y="1564"/>
                    <a:pt x="4601" y="0"/>
                  </a:cubicBezTo>
                  <a:close/>
                </a:path>
              </a:pathLst>
            </a:custGeom>
            <a:solidFill>
              <a:srgbClr val="4C09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1008000" y="3444425"/>
              <a:ext cx="145550" cy="165725"/>
            </a:xfrm>
            <a:custGeom>
              <a:rect b="b" l="l" r="r" t="t"/>
              <a:pathLst>
                <a:path extrusionOk="0" h="6629" w="5822">
                  <a:moveTo>
                    <a:pt x="3664" y="0"/>
                  </a:moveTo>
                  <a:cubicBezTo>
                    <a:pt x="3508" y="0"/>
                    <a:pt x="3351" y="16"/>
                    <a:pt x="3195" y="49"/>
                  </a:cubicBezTo>
                  <a:cubicBezTo>
                    <a:pt x="1548" y="375"/>
                    <a:pt x="1662" y="1710"/>
                    <a:pt x="1662" y="1710"/>
                  </a:cubicBezTo>
                  <a:cubicBezTo>
                    <a:pt x="1662" y="1710"/>
                    <a:pt x="1" y="2604"/>
                    <a:pt x="597" y="4720"/>
                  </a:cubicBezTo>
                  <a:cubicBezTo>
                    <a:pt x="1093" y="6481"/>
                    <a:pt x="2387" y="6628"/>
                    <a:pt x="2806" y="6628"/>
                  </a:cubicBezTo>
                  <a:cubicBezTo>
                    <a:pt x="2891" y="6628"/>
                    <a:pt x="2940" y="6622"/>
                    <a:pt x="2940" y="6622"/>
                  </a:cubicBezTo>
                  <a:cubicBezTo>
                    <a:pt x="2798" y="6395"/>
                    <a:pt x="2684" y="6168"/>
                    <a:pt x="2599" y="5912"/>
                  </a:cubicBezTo>
                  <a:cubicBezTo>
                    <a:pt x="2230" y="5827"/>
                    <a:pt x="1335" y="5515"/>
                    <a:pt x="1207" y="4308"/>
                  </a:cubicBezTo>
                  <a:cubicBezTo>
                    <a:pt x="1122" y="3414"/>
                    <a:pt x="1690" y="2647"/>
                    <a:pt x="1690" y="2647"/>
                  </a:cubicBezTo>
                  <a:lnTo>
                    <a:pt x="1733" y="2647"/>
                  </a:lnTo>
                  <a:cubicBezTo>
                    <a:pt x="1818" y="2249"/>
                    <a:pt x="2059" y="1767"/>
                    <a:pt x="2641" y="1298"/>
                  </a:cubicBezTo>
                  <a:cubicBezTo>
                    <a:pt x="2988" y="1016"/>
                    <a:pt x="3486" y="878"/>
                    <a:pt x="4011" y="878"/>
                  </a:cubicBezTo>
                  <a:cubicBezTo>
                    <a:pt x="4647" y="878"/>
                    <a:pt x="5324" y="1080"/>
                    <a:pt x="5822" y="1468"/>
                  </a:cubicBezTo>
                  <a:cubicBezTo>
                    <a:pt x="5651" y="1114"/>
                    <a:pt x="5410" y="801"/>
                    <a:pt x="5112" y="546"/>
                  </a:cubicBezTo>
                  <a:cubicBezTo>
                    <a:pt x="4707" y="184"/>
                    <a:pt x="4191" y="0"/>
                    <a:pt x="3664" y="0"/>
                  </a:cubicBezTo>
                  <a:close/>
                </a:path>
              </a:pathLst>
            </a:custGeom>
            <a:solidFill>
              <a:srgbClr val="4A0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1032150" y="3507025"/>
              <a:ext cx="134550" cy="111150"/>
            </a:xfrm>
            <a:custGeom>
              <a:rect b="b" l="l" r="r" t="t"/>
              <a:pathLst>
                <a:path extrusionOk="0" h="4446" w="5382">
                  <a:moveTo>
                    <a:pt x="824" y="1"/>
                  </a:moveTo>
                  <a:cubicBezTo>
                    <a:pt x="823" y="1"/>
                    <a:pt x="0" y="768"/>
                    <a:pt x="170" y="1861"/>
                  </a:cubicBezTo>
                  <a:cubicBezTo>
                    <a:pt x="256" y="2642"/>
                    <a:pt x="852" y="3281"/>
                    <a:pt x="1633" y="3408"/>
                  </a:cubicBezTo>
                  <a:cubicBezTo>
                    <a:pt x="1690" y="3423"/>
                    <a:pt x="1746" y="3423"/>
                    <a:pt x="1803" y="3423"/>
                  </a:cubicBezTo>
                  <a:cubicBezTo>
                    <a:pt x="2215" y="4019"/>
                    <a:pt x="2868" y="4388"/>
                    <a:pt x="3578" y="4445"/>
                  </a:cubicBezTo>
                  <a:cubicBezTo>
                    <a:pt x="3598" y="4446"/>
                    <a:pt x="3618" y="4446"/>
                    <a:pt x="3638" y="4446"/>
                  </a:cubicBezTo>
                  <a:cubicBezTo>
                    <a:pt x="4778" y="4446"/>
                    <a:pt x="5381" y="3267"/>
                    <a:pt x="5381" y="3266"/>
                  </a:cubicBezTo>
                  <a:lnTo>
                    <a:pt x="5381" y="3266"/>
                  </a:lnTo>
                  <a:cubicBezTo>
                    <a:pt x="4996" y="3438"/>
                    <a:pt x="4587" y="3520"/>
                    <a:pt x="4172" y="3520"/>
                  </a:cubicBezTo>
                  <a:cubicBezTo>
                    <a:pt x="4036" y="3520"/>
                    <a:pt x="3899" y="3511"/>
                    <a:pt x="3763" y="3494"/>
                  </a:cubicBezTo>
                  <a:cubicBezTo>
                    <a:pt x="3589" y="3589"/>
                    <a:pt x="3383" y="3633"/>
                    <a:pt x="3165" y="3633"/>
                  </a:cubicBezTo>
                  <a:cubicBezTo>
                    <a:pt x="2080" y="3633"/>
                    <a:pt x="661" y="2557"/>
                    <a:pt x="1051" y="1364"/>
                  </a:cubicBezTo>
                  <a:cubicBezTo>
                    <a:pt x="838" y="995"/>
                    <a:pt x="738" y="569"/>
                    <a:pt x="767" y="143"/>
                  </a:cubicBezTo>
                  <a:lnTo>
                    <a:pt x="824" y="1"/>
                  </a:lnTo>
                  <a:close/>
                </a:path>
              </a:pathLst>
            </a:custGeom>
            <a:solidFill>
              <a:srgbClr val="440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2"/>
            <p:cNvSpPr/>
            <p:nvPr/>
          </p:nvSpPr>
          <p:spPr>
            <a:xfrm>
              <a:off x="1049875" y="3466475"/>
              <a:ext cx="123550" cy="77850"/>
            </a:xfrm>
            <a:custGeom>
              <a:rect b="b" l="l" r="r" t="t"/>
              <a:pathLst>
                <a:path extrusionOk="0" h="3114" w="4942">
                  <a:moveTo>
                    <a:pt x="2325" y="1"/>
                  </a:moveTo>
                  <a:cubicBezTo>
                    <a:pt x="1804" y="1"/>
                    <a:pt x="1311" y="135"/>
                    <a:pt x="966" y="416"/>
                  </a:cubicBezTo>
                  <a:cubicBezTo>
                    <a:pt x="384" y="885"/>
                    <a:pt x="143" y="1367"/>
                    <a:pt x="58" y="1765"/>
                  </a:cubicBezTo>
                  <a:cubicBezTo>
                    <a:pt x="1" y="2233"/>
                    <a:pt x="86" y="2702"/>
                    <a:pt x="299" y="3114"/>
                  </a:cubicBezTo>
                  <a:cubicBezTo>
                    <a:pt x="427" y="2773"/>
                    <a:pt x="611" y="2475"/>
                    <a:pt x="867" y="2219"/>
                  </a:cubicBezTo>
                  <a:lnTo>
                    <a:pt x="881" y="2219"/>
                  </a:lnTo>
                  <a:cubicBezTo>
                    <a:pt x="895" y="2049"/>
                    <a:pt x="924" y="1893"/>
                    <a:pt x="981" y="1737"/>
                  </a:cubicBezTo>
                  <a:cubicBezTo>
                    <a:pt x="1220" y="1060"/>
                    <a:pt x="1953" y="685"/>
                    <a:pt x="2670" y="685"/>
                  </a:cubicBezTo>
                  <a:cubicBezTo>
                    <a:pt x="3187" y="685"/>
                    <a:pt x="3696" y="880"/>
                    <a:pt x="4005" y="1296"/>
                  </a:cubicBezTo>
                  <a:cubicBezTo>
                    <a:pt x="4104" y="1424"/>
                    <a:pt x="4175" y="1566"/>
                    <a:pt x="4246" y="1708"/>
                  </a:cubicBezTo>
                  <a:cubicBezTo>
                    <a:pt x="4502" y="1850"/>
                    <a:pt x="4715" y="2035"/>
                    <a:pt x="4871" y="2276"/>
                  </a:cubicBezTo>
                  <a:cubicBezTo>
                    <a:pt x="4942" y="1623"/>
                    <a:pt x="4672" y="970"/>
                    <a:pt x="4147" y="586"/>
                  </a:cubicBezTo>
                  <a:cubicBezTo>
                    <a:pt x="3646" y="203"/>
                    <a:pt x="2965" y="1"/>
                    <a:pt x="2325" y="1"/>
                  </a:cubicBezTo>
                  <a:close/>
                </a:path>
              </a:pathLst>
            </a:custGeom>
            <a:solidFill>
              <a:srgbClr val="4208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2"/>
            <p:cNvSpPr/>
            <p:nvPr/>
          </p:nvSpPr>
          <p:spPr>
            <a:xfrm>
              <a:off x="1048650" y="3521950"/>
              <a:ext cx="82200" cy="75900"/>
            </a:xfrm>
            <a:custGeom>
              <a:rect b="b" l="l" r="r" t="t"/>
              <a:pathLst>
                <a:path extrusionOk="0" h="3036" w="3288">
                  <a:moveTo>
                    <a:pt x="902" y="0"/>
                  </a:moveTo>
                  <a:cubicBezTo>
                    <a:pt x="675" y="199"/>
                    <a:pt x="490" y="469"/>
                    <a:pt x="391" y="767"/>
                  </a:cubicBezTo>
                  <a:cubicBezTo>
                    <a:pt x="1" y="1960"/>
                    <a:pt x="1420" y="3036"/>
                    <a:pt x="2505" y="3036"/>
                  </a:cubicBezTo>
                  <a:cubicBezTo>
                    <a:pt x="2723" y="3036"/>
                    <a:pt x="2929" y="2992"/>
                    <a:pt x="3103" y="2897"/>
                  </a:cubicBezTo>
                  <a:cubicBezTo>
                    <a:pt x="3216" y="2840"/>
                    <a:pt x="3287" y="2712"/>
                    <a:pt x="3287" y="2584"/>
                  </a:cubicBezTo>
                  <a:cubicBezTo>
                    <a:pt x="3032" y="2584"/>
                    <a:pt x="2790" y="2570"/>
                    <a:pt x="2549" y="2513"/>
                  </a:cubicBezTo>
                  <a:cubicBezTo>
                    <a:pt x="2378" y="2513"/>
                    <a:pt x="2208" y="2471"/>
                    <a:pt x="2038" y="2400"/>
                  </a:cubicBezTo>
                  <a:cubicBezTo>
                    <a:pt x="973" y="1960"/>
                    <a:pt x="1186" y="824"/>
                    <a:pt x="1186" y="824"/>
                  </a:cubicBezTo>
                  <a:cubicBezTo>
                    <a:pt x="987" y="597"/>
                    <a:pt x="902" y="298"/>
                    <a:pt x="930" y="0"/>
                  </a:cubicBezTo>
                  <a:close/>
                </a:path>
              </a:pathLst>
            </a:custGeom>
            <a:solidFill>
              <a:srgbClr val="400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2"/>
            <p:cNvSpPr/>
            <p:nvPr/>
          </p:nvSpPr>
          <p:spPr>
            <a:xfrm>
              <a:off x="1112350" y="3509175"/>
              <a:ext cx="65700" cy="77175"/>
            </a:xfrm>
            <a:custGeom>
              <a:rect b="b" l="l" r="r" t="t"/>
              <a:pathLst>
                <a:path extrusionOk="0" h="3087" w="2628">
                  <a:moveTo>
                    <a:pt x="1747" y="0"/>
                  </a:moveTo>
                  <a:cubicBezTo>
                    <a:pt x="1932" y="440"/>
                    <a:pt x="1918" y="937"/>
                    <a:pt x="1705" y="1363"/>
                  </a:cubicBezTo>
                  <a:cubicBezTo>
                    <a:pt x="1690" y="1533"/>
                    <a:pt x="1662" y="1718"/>
                    <a:pt x="1634" y="1888"/>
                  </a:cubicBezTo>
                  <a:cubicBezTo>
                    <a:pt x="1512" y="2471"/>
                    <a:pt x="859" y="3028"/>
                    <a:pt x="109" y="3028"/>
                  </a:cubicBezTo>
                  <a:cubicBezTo>
                    <a:pt x="73" y="3028"/>
                    <a:pt x="37" y="3027"/>
                    <a:pt x="1" y="3024"/>
                  </a:cubicBezTo>
                  <a:lnTo>
                    <a:pt x="1" y="3024"/>
                  </a:lnTo>
                  <a:cubicBezTo>
                    <a:pt x="185" y="3068"/>
                    <a:pt x="378" y="3086"/>
                    <a:pt x="566" y="3086"/>
                  </a:cubicBezTo>
                  <a:cubicBezTo>
                    <a:pt x="624" y="3086"/>
                    <a:pt x="682" y="3084"/>
                    <a:pt x="739" y="3081"/>
                  </a:cubicBezTo>
                  <a:cubicBezTo>
                    <a:pt x="1747" y="3053"/>
                    <a:pt x="2500" y="2442"/>
                    <a:pt x="2585" y="1576"/>
                  </a:cubicBezTo>
                  <a:cubicBezTo>
                    <a:pt x="2627" y="1221"/>
                    <a:pt x="2556" y="866"/>
                    <a:pt x="2372" y="568"/>
                  </a:cubicBezTo>
                  <a:cubicBezTo>
                    <a:pt x="2216" y="327"/>
                    <a:pt x="2003" y="128"/>
                    <a:pt x="1747" y="0"/>
                  </a:cubicBezTo>
                  <a:close/>
                </a:path>
              </a:pathLst>
            </a:custGeom>
            <a:solidFill>
              <a:srgbClr val="3D0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1071175" y="3483600"/>
              <a:ext cx="89475" cy="67125"/>
            </a:xfrm>
            <a:custGeom>
              <a:rect b="b" l="l" r="r" t="t"/>
              <a:pathLst>
                <a:path extrusionOk="0" h="2685" w="3579">
                  <a:moveTo>
                    <a:pt x="1815" y="0"/>
                  </a:moveTo>
                  <a:cubicBezTo>
                    <a:pt x="1101" y="0"/>
                    <a:pt x="368" y="375"/>
                    <a:pt x="129" y="1052"/>
                  </a:cubicBezTo>
                  <a:cubicBezTo>
                    <a:pt x="72" y="1208"/>
                    <a:pt x="29" y="1364"/>
                    <a:pt x="29" y="1534"/>
                  </a:cubicBezTo>
                  <a:cubicBezTo>
                    <a:pt x="1" y="1832"/>
                    <a:pt x="86" y="2131"/>
                    <a:pt x="285" y="2372"/>
                  </a:cubicBezTo>
                  <a:cubicBezTo>
                    <a:pt x="384" y="2500"/>
                    <a:pt x="526" y="2613"/>
                    <a:pt x="682" y="2684"/>
                  </a:cubicBezTo>
                  <a:cubicBezTo>
                    <a:pt x="555" y="2415"/>
                    <a:pt x="498" y="2045"/>
                    <a:pt x="725" y="1548"/>
                  </a:cubicBezTo>
                  <a:cubicBezTo>
                    <a:pt x="906" y="1121"/>
                    <a:pt x="1323" y="859"/>
                    <a:pt x="1783" y="859"/>
                  </a:cubicBezTo>
                  <a:cubicBezTo>
                    <a:pt x="1827" y="859"/>
                    <a:pt x="1872" y="862"/>
                    <a:pt x="1918" y="867"/>
                  </a:cubicBezTo>
                  <a:lnTo>
                    <a:pt x="1903" y="853"/>
                  </a:lnTo>
                  <a:cubicBezTo>
                    <a:pt x="1992" y="809"/>
                    <a:pt x="2098" y="785"/>
                    <a:pt x="2212" y="785"/>
                  </a:cubicBezTo>
                  <a:cubicBezTo>
                    <a:pt x="2724" y="785"/>
                    <a:pt x="3395" y="1249"/>
                    <a:pt x="3337" y="2386"/>
                  </a:cubicBezTo>
                  <a:cubicBezTo>
                    <a:pt x="3565" y="1960"/>
                    <a:pt x="3579" y="1463"/>
                    <a:pt x="3380" y="1023"/>
                  </a:cubicBezTo>
                  <a:cubicBezTo>
                    <a:pt x="3323" y="881"/>
                    <a:pt x="3238" y="739"/>
                    <a:pt x="3139" y="611"/>
                  </a:cubicBezTo>
                  <a:cubicBezTo>
                    <a:pt x="2835" y="195"/>
                    <a:pt x="2330" y="0"/>
                    <a:pt x="1815" y="0"/>
                  </a:cubicBezTo>
                  <a:close/>
                </a:path>
              </a:pathLst>
            </a:custGeom>
            <a:solidFill>
              <a:srgbClr val="3C07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1072600" y="3503000"/>
              <a:ext cx="83475" cy="81850"/>
            </a:xfrm>
            <a:custGeom>
              <a:rect b="b" l="l" r="r" t="t"/>
              <a:pathLst>
                <a:path extrusionOk="0" h="3274" w="3339">
                  <a:moveTo>
                    <a:pt x="2156" y="0"/>
                  </a:moveTo>
                  <a:cubicBezTo>
                    <a:pt x="2046" y="0"/>
                    <a:pt x="1944" y="22"/>
                    <a:pt x="1861" y="63"/>
                  </a:cubicBezTo>
                  <a:lnTo>
                    <a:pt x="1861" y="77"/>
                  </a:lnTo>
                  <a:cubicBezTo>
                    <a:pt x="2287" y="119"/>
                    <a:pt x="2613" y="503"/>
                    <a:pt x="2570" y="929"/>
                  </a:cubicBezTo>
                  <a:cubicBezTo>
                    <a:pt x="2727" y="1326"/>
                    <a:pt x="2670" y="1780"/>
                    <a:pt x="2414" y="2107"/>
                  </a:cubicBezTo>
                  <a:cubicBezTo>
                    <a:pt x="2170" y="2423"/>
                    <a:pt x="1824" y="2493"/>
                    <a:pt x="1566" y="2493"/>
                  </a:cubicBezTo>
                  <a:cubicBezTo>
                    <a:pt x="1359" y="2493"/>
                    <a:pt x="1207" y="2448"/>
                    <a:pt x="1207" y="2448"/>
                  </a:cubicBezTo>
                  <a:cubicBezTo>
                    <a:pt x="966" y="2334"/>
                    <a:pt x="753" y="2150"/>
                    <a:pt x="625" y="1908"/>
                  </a:cubicBezTo>
                  <a:cubicBezTo>
                    <a:pt x="469" y="1837"/>
                    <a:pt x="327" y="1724"/>
                    <a:pt x="228" y="1582"/>
                  </a:cubicBezTo>
                  <a:lnTo>
                    <a:pt x="228" y="1582"/>
                  </a:lnTo>
                  <a:cubicBezTo>
                    <a:pt x="228" y="1582"/>
                    <a:pt x="1" y="2703"/>
                    <a:pt x="1080" y="3158"/>
                  </a:cubicBezTo>
                  <a:cubicBezTo>
                    <a:pt x="1250" y="3229"/>
                    <a:pt x="1420" y="3257"/>
                    <a:pt x="1591" y="3271"/>
                  </a:cubicBezTo>
                  <a:cubicBezTo>
                    <a:pt x="1619" y="3273"/>
                    <a:pt x="1647" y="3274"/>
                    <a:pt x="1675" y="3274"/>
                  </a:cubicBezTo>
                  <a:cubicBezTo>
                    <a:pt x="2436" y="3274"/>
                    <a:pt x="3100" y="2724"/>
                    <a:pt x="3224" y="2135"/>
                  </a:cubicBezTo>
                  <a:cubicBezTo>
                    <a:pt x="3252" y="1951"/>
                    <a:pt x="3280" y="1780"/>
                    <a:pt x="3280" y="1596"/>
                  </a:cubicBezTo>
                  <a:cubicBezTo>
                    <a:pt x="3339" y="454"/>
                    <a:pt x="2660" y="0"/>
                    <a:pt x="2156" y="0"/>
                  </a:cubicBezTo>
                  <a:close/>
                </a:path>
              </a:pathLst>
            </a:custGeom>
            <a:solidFill>
              <a:srgbClr val="3B07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2"/>
            <p:cNvSpPr/>
            <p:nvPr/>
          </p:nvSpPr>
          <p:spPr>
            <a:xfrm>
              <a:off x="1083600" y="3505350"/>
              <a:ext cx="54350" cy="58850"/>
            </a:xfrm>
            <a:custGeom>
              <a:rect b="b" l="l" r="r" t="t"/>
              <a:pathLst>
                <a:path extrusionOk="0" h="2354" w="2174">
                  <a:moveTo>
                    <a:pt x="1264" y="0"/>
                  </a:moveTo>
                  <a:cubicBezTo>
                    <a:pt x="813" y="0"/>
                    <a:pt x="406" y="271"/>
                    <a:pt x="228" y="678"/>
                  </a:cubicBezTo>
                  <a:cubicBezTo>
                    <a:pt x="1" y="1190"/>
                    <a:pt x="43" y="1559"/>
                    <a:pt x="185" y="1828"/>
                  </a:cubicBezTo>
                  <a:cubicBezTo>
                    <a:pt x="313" y="2056"/>
                    <a:pt x="526" y="2240"/>
                    <a:pt x="767" y="2354"/>
                  </a:cubicBezTo>
                  <a:cubicBezTo>
                    <a:pt x="767" y="2354"/>
                    <a:pt x="469" y="1388"/>
                    <a:pt x="995" y="891"/>
                  </a:cubicBezTo>
                  <a:cubicBezTo>
                    <a:pt x="1144" y="732"/>
                    <a:pt x="1341" y="652"/>
                    <a:pt x="1550" y="652"/>
                  </a:cubicBezTo>
                  <a:cubicBezTo>
                    <a:pt x="1619" y="652"/>
                    <a:pt x="1690" y="661"/>
                    <a:pt x="1761" y="678"/>
                  </a:cubicBezTo>
                  <a:cubicBezTo>
                    <a:pt x="1889" y="721"/>
                    <a:pt x="2017" y="778"/>
                    <a:pt x="2130" y="863"/>
                  </a:cubicBezTo>
                  <a:cubicBezTo>
                    <a:pt x="2173" y="423"/>
                    <a:pt x="1847" y="40"/>
                    <a:pt x="1421" y="11"/>
                  </a:cubicBezTo>
                  <a:cubicBezTo>
                    <a:pt x="1368" y="4"/>
                    <a:pt x="1316" y="0"/>
                    <a:pt x="1264" y="0"/>
                  </a:cubicBezTo>
                  <a:close/>
                </a:path>
              </a:pathLst>
            </a:custGeom>
            <a:solidFill>
              <a:srgbClr val="3907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2"/>
            <p:cNvSpPr/>
            <p:nvPr/>
          </p:nvSpPr>
          <p:spPr>
            <a:xfrm>
              <a:off x="1095325" y="3521275"/>
              <a:ext cx="45450" cy="44200"/>
            </a:xfrm>
            <a:custGeom>
              <a:rect b="b" l="l" r="r" t="t"/>
              <a:pathLst>
                <a:path extrusionOk="0" h="1768" w="1818">
                  <a:moveTo>
                    <a:pt x="1081" y="1"/>
                  </a:moveTo>
                  <a:cubicBezTo>
                    <a:pt x="872" y="1"/>
                    <a:pt x="675" y="80"/>
                    <a:pt x="526" y="240"/>
                  </a:cubicBezTo>
                  <a:cubicBezTo>
                    <a:pt x="0" y="751"/>
                    <a:pt x="298" y="1717"/>
                    <a:pt x="298" y="1717"/>
                  </a:cubicBezTo>
                  <a:cubicBezTo>
                    <a:pt x="298" y="1717"/>
                    <a:pt x="460" y="1768"/>
                    <a:pt x="678" y="1768"/>
                  </a:cubicBezTo>
                  <a:cubicBezTo>
                    <a:pt x="934" y="1768"/>
                    <a:pt x="1267" y="1697"/>
                    <a:pt x="1505" y="1390"/>
                  </a:cubicBezTo>
                  <a:cubicBezTo>
                    <a:pt x="1761" y="1049"/>
                    <a:pt x="1818" y="609"/>
                    <a:pt x="1661" y="212"/>
                  </a:cubicBezTo>
                  <a:cubicBezTo>
                    <a:pt x="1548" y="127"/>
                    <a:pt x="1420" y="70"/>
                    <a:pt x="1292" y="27"/>
                  </a:cubicBezTo>
                  <a:cubicBezTo>
                    <a:pt x="1221" y="9"/>
                    <a:pt x="1150" y="1"/>
                    <a:pt x="1081" y="1"/>
                  </a:cubicBezTo>
                  <a:close/>
                </a:path>
              </a:pathLst>
            </a:custGeom>
            <a:solidFill>
              <a:srgbClr val="3606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1101000" y="3538750"/>
              <a:ext cx="34800" cy="11625"/>
            </a:xfrm>
            <a:custGeom>
              <a:rect b="b" l="l" r="r" t="t"/>
              <a:pathLst>
                <a:path extrusionOk="0" h="465" w="1392">
                  <a:moveTo>
                    <a:pt x="470" y="0"/>
                  </a:moveTo>
                  <a:cubicBezTo>
                    <a:pt x="402" y="0"/>
                    <a:pt x="335" y="4"/>
                    <a:pt x="270" y="10"/>
                  </a:cubicBezTo>
                  <a:cubicBezTo>
                    <a:pt x="199" y="24"/>
                    <a:pt x="114" y="38"/>
                    <a:pt x="43" y="52"/>
                  </a:cubicBezTo>
                  <a:cubicBezTo>
                    <a:pt x="29" y="52"/>
                    <a:pt x="15" y="67"/>
                    <a:pt x="15" y="95"/>
                  </a:cubicBezTo>
                  <a:cubicBezTo>
                    <a:pt x="0" y="123"/>
                    <a:pt x="29" y="138"/>
                    <a:pt x="57" y="152"/>
                  </a:cubicBezTo>
                  <a:lnTo>
                    <a:pt x="270" y="180"/>
                  </a:lnTo>
                  <a:cubicBezTo>
                    <a:pt x="384" y="194"/>
                    <a:pt x="554" y="223"/>
                    <a:pt x="710" y="251"/>
                  </a:cubicBezTo>
                  <a:cubicBezTo>
                    <a:pt x="852" y="280"/>
                    <a:pt x="994" y="322"/>
                    <a:pt x="1136" y="365"/>
                  </a:cubicBezTo>
                  <a:cubicBezTo>
                    <a:pt x="1193" y="393"/>
                    <a:pt x="1250" y="421"/>
                    <a:pt x="1307" y="464"/>
                  </a:cubicBezTo>
                  <a:lnTo>
                    <a:pt x="1363" y="464"/>
                  </a:lnTo>
                  <a:cubicBezTo>
                    <a:pt x="1378" y="450"/>
                    <a:pt x="1392" y="421"/>
                    <a:pt x="1378" y="393"/>
                  </a:cubicBezTo>
                  <a:cubicBezTo>
                    <a:pt x="1349" y="322"/>
                    <a:pt x="1292" y="265"/>
                    <a:pt x="1221" y="223"/>
                  </a:cubicBezTo>
                  <a:cubicBezTo>
                    <a:pt x="1094" y="123"/>
                    <a:pt x="923" y="52"/>
                    <a:pt x="753" y="24"/>
                  </a:cubicBezTo>
                  <a:cubicBezTo>
                    <a:pt x="661" y="7"/>
                    <a:pt x="565" y="0"/>
                    <a:pt x="470" y="0"/>
                  </a:cubicBezTo>
                  <a:close/>
                </a:path>
              </a:pathLst>
            </a:custGeom>
            <a:solidFill>
              <a:srgbClr val="2E06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1119100" y="3521000"/>
              <a:ext cx="9250" cy="21900"/>
            </a:xfrm>
            <a:custGeom>
              <a:rect b="b" l="l" r="r" t="t"/>
              <a:pathLst>
                <a:path extrusionOk="0" h="876" w="370">
                  <a:moveTo>
                    <a:pt x="333" y="1"/>
                  </a:moveTo>
                  <a:cubicBezTo>
                    <a:pt x="322" y="1"/>
                    <a:pt x="310" y="4"/>
                    <a:pt x="299" y="10"/>
                  </a:cubicBezTo>
                  <a:cubicBezTo>
                    <a:pt x="256" y="38"/>
                    <a:pt x="214" y="81"/>
                    <a:pt x="185" y="109"/>
                  </a:cubicBezTo>
                  <a:cubicBezTo>
                    <a:pt x="114" y="194"/>
                    <a:pt x="72" y="294"/>
                    <a:pt x="43" y="407"/>
                  </a:cubicBezTo>
                  <a:cubicBezTo>
                    <a:pt x="15" y="507"/>
                    <a:pt x="1" y="620"/>
                    <a:pt x="15" y="734"/>
                  </a:cubicBezTo>
                  <a:cubicBezTo>
                    <a:pt x="29" y="777"/>
                    <a:pt x="43" y="819"/>
                    <a:pt x="57" y="876"/>
                  </a:cubicBezTo>
                  <a:lnTo>
                    <a:pt x="143" y="876"/>
                  </a:lnTo>
                  <a:cubicBezTo>
                    <a:pt x="199" y="734"/>
                    <a:pt x="242" y="606"/>
                    <a:pt x="270" y="464"/>
                  </a:cubicBezTo>
                  <a:cubicBezTo>
                    <a:pt x="285" y="379"/>
                    <a:pt x="313" y="280"/>
                    <a:pt x="341" y="194"/>
                  </a:cubicBezTo>
                  <a:cubicBezTo>
                    <a:pt x="356" y="123"/>
                    <a:pt x="370" y="81"/>
                    <a:pt x="370" y="81"/>
                  </a:cubicBezTo>
                  <a:lnTo>
                    <a:pt x="370" y="67"/>
                  </a:lnTo>
                  <a:lnTo>
                    <a:pt x="370" y="24"/>
                  </a:lnTo>
                  <a:cubicBezTo>
                    <a:pt x="361" y="7"/>
                    <a:pt x="348" y="1"/>
                    <a:pt x="333" y="1"/>
                  </a:cubicBezTo>
                  <a:close/>
                </a:path>
              </a:pathLst>
            </a:custGeom>
            <a:solidFill>
              <a:srgbClr val="2E06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1179800" y="3430225"/>
              <a:ext cx="29125" cy="44325"/>
            </a:xfrm>
            <a:custGeom>
              <a:rect b="b" l="l" r="r" t="t"/>
              <a:pathLst>
                <a:path extrusionOk="0" h="1773" w="1165">
                  <a:moveTo>
                    <a:pt x="1083" y="1"/>
                  </a:moveTo>
                  <a:cubicBezTo>
                    <a:pt x="1072" y="1"/>
                    <a:pt x="1062" y="3"/>
                    <a:pt x="1051" y="6"/>
                  </a:cubicBezTo>
                  <a:cubicBezTo>
                    <a:pt x="952" y="49"/>
                    <a:pt x="852" y="106"/>
                    <a:pt x="767" y="177"/>
                  </a:cubicBezTo>
                  <a:cubicBezTo>
                    <a:pt x="583" y="333"/>
                    <a:pt x="426" y="517"/>
                    <a:pt x="299" y="716"/>
                  </a:cubicBezTo>
                  <a:cubicBezTo>
                    <a:pt x="228" y="830"/>
                    <a:pt x="157" y="943"/>
                    <a:pt x="114" y="1071"/>
                  </a:cubicBezTo>
                  <a:cubicBezTo>
                    <a:pt x="71" y="1170"/>
                    <a:pt x="43" y="1284"/>
                    <a:pt x="29" y="1398"/>
                  </a:cubicBezTo>
                  <a:cubicBezTo>
                    <a:pt x="0" y="1497"/>
                    <a:pt x="0" y="1611"/>
                    <a:pt x="0" y="1724"/>
                  </a:cubicBezTo>
                  <a:lnTo>
                    <a:pt x="29" y="1767"/>
                  </a:lnTo>
                  <a:cubicBezTo>
                    <a:pt x="33" y="1771"/>
                    <a:pt x="38" y="1772"/>
                    <a:pt x="45" y="1772"/>
                  </a:cubicBezTo>
                  <a:cubicBezTo>
                    <a:pt x="64" y="1772"/>
                    <a:pt x="89" y="1759"/>
                    <a:pt x="100" y="1738"/>
                  </a:cubicBezTo>
                  <a:cubicBezTo>
                    <a:pt x="100" y="1738"/>
                    <a:pt x="114" y="1710"/>
                    <a:pt x="142" y="1667"/>
                  </a:cubicBezTo>
                  <a:cubicBezTo>
                    <a:pt x="171" y="1625"/>
                    <a:pt x="199" y="1554"/>
                    <a:pt x="256" y="1469"/>
                  </a:cubicBezTo>
                  <a:cubicBezTo>
                    <a:pt x="327" y="1312"/>
                    <a:pt x="455" y="1099"/>
                    <a:pt x="583" y="915"/>
                  </a:cubicBezTo>
                  <a:cubicBezTo>
                    <a:pt x="710" y="730"/>
                    <a:pt x="852" y="531"/>
                    <a:pt x="952" y="375"/>
                  </a:cubicBezTo>
                  <a:cubicBezTo>
                    <a:pt x="1065" y="233"/>
                    <a:pt x="1136" y="134"/>
                    <a:pt x="1136" y="134"/>
                  </a:cubicBezTo>
                  <a:cubicBezTo>
                    <a:pt x="1150" y="106"/>
                    <a:pt x="1165" y="77"/>
                    <a:pt x="1150" y="49"/>
                  </a:cubicBezTo>
                  <a:cubicBezTo>
                    <a:pt x="1140" y="17"/>
                    <a:pt x="1113" y="1"/>
                    <a:pt x="1083" y="1"/>
                  </a:cubicBezTo>
                  <a:close/>
                </a:path>
              </a:pathLst>
            </a:custGeom>
            <a:solidFill>
              <a:srgbClr val="005C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2"/>
            <p:cNvSpPr/>
            <p:nvPr/>
          </p:nvSpPr>
          <p:spPr>
            <a:xfrm>
              <a:off x="885475" y="3440750"/>
              <a:ext cx="150425" cy="172050"/>
            </a:xfrm>
            <a:custGeom>
              <a:rect b="b" l="l" r="r" t="t"/>
              <a:pathLst>
                <a:path extrusionOk="0" h="6882" w="6017">
                  <a:moveTo>
                    <a:pt x="2676" y="1"/>
                  </a:moveTo>
                  <a:cubicBezTo>
                    <a:pt x="2425" y="1"/>
                    <a:pt x="2226" y="76"/>
                    <a:pt x="2119" y="224"/>
                  </a:cubicBezTo>
                  <a:cubicBezTo>
                    <a:pt x="1943" y="467"/>
                    <a:pt x="2101" y="871"/>
                    <a:pt x="2383" y="1276"/>
                  </a:cubicBezTo>
                  <a:lnTo>
                    <a:pt x="2383" y="1276"/>
                  </a:lnTo>
                  <a:cubicBezTo>
                    <a:pt x="2195" y="1229"/>
                    <a:pt x="2010" y="1203"/>
                    <a:pt x="1839" y="1203"/>
                  </a:cubicBezTo>
                  <a:cubicBezTo>
                    <a:pt x="1478" y="1203"/>
                    <a:pt x="1182" y="1317"/>
                    <a:pt x="1068" y="1573"/>
                  </a:cubicBezTo>
                  <a:cubicBezTo>
                    <a:pt x="727" y="2325"/>
                    <a:pt x="3453" y="3475"/>
                    <a:pt x="3453" y="3475"/>
                  </a:cubicBezTo>
                  <a:cubicBezTo>
                    <a:pt x="3453" y="3475"/>
                    <a:pt x="1940" y="3126"/>
                    <a:pt x="933" y="3126"/>
                  </a:cubicBezTo>
                  <a:cubicBezTo>
                    <a:pt x="394" y="3126"/>
                    <a:pt x="1" y="3226"/>
                    <a:pt x="60" y="3532"/>
                  </a:cubicBezTo>
                  <a:cubicBezTo>
                    <a:pt x="158" y="4084"/>
                    <a:pt x="1565" y="4446"/>
                    <a:pt x="2568" y="4569"/>
                  </a:cubicBezTo>
                  <a:lnTo>
                    <a:pt x="2568" y="4569"/>
                  </a:lnTo>
                  <a:cubicBezTo>
                    <a:pt x="1611" y="4776"/>
                    <a:pt x="363" y="5257"/>
                    <a:pt x="713" y="5690"/>
                  </a:cubicBezTo>
                  <a:cubicBezTo>
                    <a:pt x="854" y="5861"/>
                    <a:pt x="1095" y="5924"/>
                    <a:pt x="1374" y="5924"/>
                  </a:cubicBezTo>
                  <a:cubicBezTo>
                    <a:pt x="2162" y="5924"/>
                    <a:pt x="3255" y="5421"/>
                    <a:pt x="3255" y="5421"/>
                  </a:cubicBezTo>
                  <a:lnTo>
                    <a:pt x="3255" y="5421"/>
                  </a:lnTo>
                  <a:cubicBezTo>
                    <a:pt x="3255" y="5421"/>
                    <a:pt x="2176" y="6642"/>
                    <a:pt x="2715" y="6855"/>
                  </a:cubicBezTo>
                  <a:cubicBezTo>
                    <a:pt x="2759" y="6873"/>
                    <a:pt x="2817" y="6881"/>
                    <a:pt x="2886" y="6881"/>
                  </a:cubicBezTo>
                  <a:cubicBezTo>
                    <a:pt x="3688" y="6881"/>
                    <a:pt x="6016" y="5708"/>
                    <a:pt x="5938" y="4270"/>
                  </a:cubicBezTo>
                  <a:cubicBezTo>
                    <a:pt x="5800" y="1371"/>
                    <a:pt x="3751" y="1"/>
                    <a:pt x="2676" y="1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2"/>
            <p:cNvSpPr/>
            <p:nvPr/>
          </p:nvSpPr>
          <p:spPr>
            <a:xfrm>
              <a:off x="1124075" y="3396050"/>
              <a:ext cx="39800" cy="37225"/>
            </a:xfrm>
            <a:custGeom>
              <a:rect b="b" l="l" r="r" t="t"/>
              <a:pathLst>
                <a:path extrusionOk="0" h="1489" w="1592">
                  <a:moveTo>
                    <a:pt x="1173" y="0"/>
                  </a:moveTo>
                  <a:cubicBezTo>
                    <a:pt x="1011" y="0"/>
                    <a:pt x="789" y="148"/>
                    <a:pt x="568" y="422"/>
                  </a:cubicBezTo>
                  <a:cubicBezTo>
                    <a:pt x="256" y="791"/>
                    <a:pt x="0" y="1345"/>
                    <a:pt x="43" y="1444"/>
                  </a:cubicBezTo>
                  <a:cubicBezTo>
                    <a:pt x="56" y="1474"/>
                    <a:pt x="89" y="1488"/>
                    <a:pt x="135" y="1488"/>
                  </a:cubicBezTo>
                  <a:cubicBezTo>
                    <a:pt x="479" y="1488"/>
                    <a:pt x="1592" y="717"/>
                    <a:pt x="1392" y="166"/>
                  </a:cubicBezTo>
                  <a:cubicBezTo>
                    <a:pt x="1349" y="54"/>
                    <a:pt x="1272" y="0"/>
                    <a:pt x="117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1073275" y="3380325"/>
              <a:ext cx="29175" cy="46500"/>
            </a:xfrm>
            <a:custGeom>
              <a:rect b="b" l="l" r="r" t="t"/>
              <a:pathLst>
                <a:path extrusionOk="0" h="1860" w="1167">
                  <a:moveTo>
                    <a:pt x="635" y="0"/>
                  </a:moveTo>
                  <a:cubicBezTo>
                    <a:pt x="581" y="0"/>
                    <a:pt x="525" y="23"/>
                    <a:pt x="471" y="71"/>
                  </a:cubicBezTo>
                  <a:cubicBezTo>
                    <a:pt x="0" y="488"/>
                    <a:pt x="726" y="1859"/>
                    <a:pt x="997" y="1859"/>
                  </a:cubicBezTo>
                  <a:cubicBezTo>
                    <a:pt x="1013" y="1859"/>
                    <a:pt x="1026" y="1855"/>
                    <a:pt x="1038" y="1846"/>
                  </a:cubicBezTo>
                  <a:cubicBezTo>
                    <a:pt x="1124" y="1775"/>
                    <a:pt x="1166" y="1164"/>
                    <a:pt x="1067" y="682"/>
                  </a:cubicBezTo>
                  <a:cubicBezTo>
                    <a:pt x="990" y="265"/>
                    <a:pt x="820" y="0"/>
                    <a:pt x="63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1106325" y="3367350"/>
              <a:ext cx="30525" cy="62800"/>
            </a:xfrm>
            <a:custGeom>
              <a:rect b="b" l="l" r="r" t="t"/>
              <a:pathLst>
                <a:path extrusionOk="0" h="2512" w="1221">
                  <a:moveTo>
                    <a:pt x="895" y="0"/>
                  </a:moveTo>
                  <a:cubicBezTo>
                    <a:pt x="654" y="0"/>
                    <a:pt x="325" y="297"/>
                    <a:pt x="185" y="761"/>
                  </a:cubicBezTo>
                  <a:cubicBezTo>
                    <a:pt x="0" y="1357"/>
                    <a:pt x="71" y="2393"/>
                    <a:pt x="256" y="2507"/>
                  </a:cubicBezTo>
                  <a:cubicBezTo>
                    <a:pt x="261" y="2510"/>
                    <a:pt x="267" y="2512"/>
                    <a:pt x="274" y="2512"/>
                  </a:cubicBezTo>
                  <a:cubicBezTo>
                    <a:pt x="475" y="2512"/>
                    <a:pt x="1220" y="1038"/>
                    <a:pt x="1179" y="377"/>
                  </a:cubicBezTo>
                  <a:cubicBezTo>
                    <a:pt x="1163" y="116"/>
                    <a:pt x="1046" y="0"/>
                    <a:pt x="89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2"/>
            <p:cNvSpPr/>
            <p:nvPr/>
          </p:nvSpPr>
          <p:spPr>
            <a:xfrm>
              <a:off x="978550" y="3423625"/>
              <a:ext cx="133475" cy="119975"/>
            </a:xfrm>
            <a:custGeom>
              <a:rect b="b" l="l" r="r" t="t"/>
              <a:pathLst>
                <a:path extrusionOk="0" h="4799" w="5339">
                  <a:moveTo>
                    <a:pt x="3213" y="0"/>
                  </a:moveTo>
                  <a:cubicBezTo>
                    <a:pt x="2898" y="0"/>
                    <a:pt x="2592" y="135"/>
                    <a:pt x="2385" y="384"/>
                  </a:cubicBezTo>
                  <a:cubicBezTo>
                    <a:pt x="2195" y="162"/>
                    <a:pt x="1926" y="46"/>
                    <a:pt x="1654" y="46"/>
                  </a:cubicBezTo>
                  <a:cubicBezTo>
                    <a:pt x="1437" y="46"/>
                    <a:pt x="1219" y="119"/>
                    <a:pt x="1037" y="270"/>
                  </a:cubicBezTo>
                  <a:cubicBezTo>
                    <a:pt x="270" y="838"/>
                    <a:pt x="738" y="1718"/>
                    <a:pt x="738" y="1718"/>
                  </a:cubicBezTo>
                  <a:cubicBezTo>
                    <a:pt x="227" y="1988"/>
                    <a:pt x="0" y="2584"/>
                    <a:pt x="213" y="3110"/>
                  </a:cubicBezTo>
                  <a:cubicBezTo>
                    <a:pt x="428" y="3718"/>
                    <a:pt x="929" y="3830"/>
                    <a:pt x="1271" y="3830"/>
                  </a:cubicBezTo>
                  <a:cubicBezTo>
                    <a:pt x="1473" y="3830"/>
                    <a:pt x="1619" y="3791"/>
                    <a:pt x="1619" y="3791"/>
                  </a:cubicBezTo>
                  <a:cubicBezTo>
                    <a:pt x="1619" y="3791"/>
                    <a:pt x="2065" y="4799"/>
                    <a:pt x="2814" y="4799"/>
                  </a:cubicBezTo>
                  <a:cubicBezTo>
                    <a:pt x="2899" y="4799"/>
                    <a:pt x="2988" y="4786"/>
                    <a:pt x="3081" y="4757"/>
                  </a:cubicBezTo>
                  <a:cubicBezTo>
                    <a:pt x="3976" y="4473"/>
                    <a:pt x="3791" y="3465"/>
                    <a:pt x="3876" y="3337"/>
                  </a:cubicBezTo>
                  <a:cubicBezTo>
                    <a:pt x="3976" y="3195"/>
                    <a:pt x="4998" y="3436"/>
                    <a:pt x="5182" y="2329"/>
                  </a:cubicBezTo>
                  <a:cubicBezTo>
                    <a:pt x="5339" y="1321"/>
                    <a:pt x="4217" y="1264"/>
                    <a:pt x="4174" y="1207"/>
                  </a:cubicBezTo>
                  <a:cubicBezTo>
                    <a:pt x="4146" y="1150"/>
                    <a:pt x="4544" y="384"/>
                    <a:pt x="3564" y="57"/>
                  </a:cubicBezTo>
                  <a:cubicBezTo>
                    <a:pt x="3448" y="19"/>
                    <a:pt x="3330" y="0"/>
                    <a:pt x="3213" y="0"/>
                  </a:cubicBezTo>
                  <a:close/>
                </a:path>
              </a:pathLst>
            </a:custGeom>
            <a:solidFill>
              <a:srgbClr val="BA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2"/>
            <p:cNvSpPr/>
            <p:nvPr/>
          </p:nvSpPr>
          <p:spPr>
            <a:xfrm>
              <a:off x="1030575" y="3498375"/>
              <a:ext cx="33525" cy="28275"/>
            </a:xfrm>
            <a:custGeom>
              <a:rect b="b" l="l" r="r" t="t"/>
              <a:pathLst>
                <a:path extrusionOk="0" h="1131" w="1341">
                  <a:moveTo>
                    <a:pt x="1245" y="0"/>
                  </a:moveTo>
                  <a:cubicBezTo>
                    <a:pt x="1175" y="0"/>
                    <a:pt x="960" y="550"/>
                    <a:pt x="517" y="631"/>
                  </a:cubicBezTo>
                  <a:cubicBezTo>
                    <a:pt x="456" y="642"/>
                    <a:pt x="400" y="646"/>
                    <a:pt x="350" y="646"/>
                  </a:cubicBezTo>
                  <a:cubicBezTo>
                    <a:pt x="267" y="646"/>
                    <a:pt x="199" y="636"/>
                    <a:pt x="147" y="636"/>
                  </a:cubicBezTo>
                  <a:cubicBezTo>
                    <a:pt x="70" y="636"/>
                    <a:pt x="27" y="657"/>
                    <a:pt x="20" y="759"/>
                  </a:cubicBezTo>
                  <a:cubicBezTo>
                    <a:pt x="1" y="945"/>
                    <a:pt x="271" y="1131"/>
                    <a:pt x="548" y="1131"/>
                  </a:cubicBezTo>
                  <a:cubicBezTo>
                    <a:pt x="673" y="1131"/>
                    <a:pt x="799" y="1093"/>
                    <a:pt x="901" y="1000"/>
                  </a:cubicBezTo>
                  <a:cubicBezTo>
                    <a:pt x="1241" y="688"/>
                    <a:pt x="1341" y="91"/>
                    <a:pt x="1256" y="6"/>
                  </a:cubicBezTo>
                  <a:cubicBezTo>
                    <a:pt x="1253" y="2"/>
                    <a:pt x="1249" y="0"/>
                    <a:pt x="1245" y="0"/>
                  </a:cubicBezTo>
                  <a:close/>
                </a:path>
              </a:pathLst>
            </a:custGeom>
            <a:solidFill>
              <a:srgbClr val="9D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1066925" y="3460200"/>
              <a:ext cx="29450" cy="38725"/>
            </a:xfrm>
            <a:custGeom>
              <a:rect b="b" l="l" r="r" t="t"/>
              <a:pathLst>
                <a:path extrusionOk="0" h="1549" w="1178">
                  <a:moveTo>
                    <a:pt x="297" y="0"/>
                  </a:moveTo>
                  <a:cubicBezTo>
                    <a:pt x="250" y="0"/>
                    <a:pt x="215" y="14"/>
                    <a:pt x="199" y="42"/>
                  </a:cubicBezTo>
                  <a:cubicBezTo>
                    <a:pt x="100" y="213"/>
                    <a:pt x="597" y="454"/>
                    <a:pt x="554" y="752"/>
                  </a:cubicBezTo>
                  <a:cubicBezTo>
                    <a:pt x="526" y="1008"/>
                    <a:pt x="0" y="1292"/>
                    <a:pt x="157" y="1505"/>
                  </a:cubicBezTo>
                  <a:cubicBezTo>
                    <a:pt x="178" y="1533"/>
                    <a:pt x="228" y="1549"/>
                    <a:pt x="294" y="1549"/>
                  </a:cubicBezTo>
                  <a:cubicBezTo>
                    <a:pt x="530" y="1549"/>
                    <a:pt x="972" y="1349"/>
                    <a:pt x="1094" y="795"/>
                  </a:cubicBezTo>
                  <a:cubicBezTo>
                    <a:pt x="1178" y="387"/>
                    <a:pt x="554" y="0"/>
                    <a:pt x="297" y="0"/>
                  </a:cubicBezTo>
                  <a:close/>
                </a:path>
              </a:pathLst>
            </a:custGeom>
            <a:solidFill>
              <a:srgbClr val="9D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1034625" y="3435150"/>
              <a:ext cx="43800" cy="16825"/>
            </a:xfrm>
            <a:custGeom>
              <a:rect b="b" l="l" r="r" t="t"/>
              <a:pathLst>
                <a:path extrusionOk="0" h="673" w="1752">
                  <a:moveTo>
                    <a:pt x="925" y="1"/>
                  </a:moveTo>
                  <a:cubicBezTo>
                    <a:pt x="834" y="1"/>
                    <a:pt x="746" y="12"/>
                    <a:pt x="668" y="36"/>
                  </a:cubicBezTo>
                  <a:cubicBezTo>
                    <a:pt x="185" y="192"/>
                    <a:pt x="0" y="476"/>
                    <a:pt x="71" y="604"/>
                  </a:cubicBezTo>
                  <a:cubicBezTo>
                    <a:pt x="79" y="614"/>
                    <a:pt x="92" y="618"/>
                    <a:pt x="110" y="618"/>
                  </a:cubicBezTo>
                  <a:cubicBezTo>
                    <a:pt x="201" y="618"/>
                    <a:pt x="414" y="505"/>
                    <a:pt x="647" y="505"/>
                  </a:cubicBezTo>
                  <a:cubicBezTo>
                    <a:pt x="691" y="505"/>
                    <a:pt x="736" y="509"/>
                    <a:pt x="781" y="519"/>
                  </a:cubicBezTo>
                  <a:cubicBezTo>
                    <a:pt x="1007" y="564"/>
                    <a:pt x="1210" y="672"/>
                    <a:pt x="1367" y="672"/>
                  </a:cubicBezTo>
                  <a:cubicBezTo>
                    <a:pt x="1458" y="672"/>
                    <a:pt x="1534" y="637"/>
                    <a:pt x="1591" y="533"/>
                  </a:cubicBezTo>
                  <a:cubicBezTo>
                    <a:pt x="1752" y="211"/>
                    <a:pt x="1316" y="1"/>
                    <a:pt x="925" y="1"/>
                  </a:cubicBezTo>
                  <a:close/>
                </a:path>
              </a:pathLst>
            </a:custGeom>
            <a:solidFill>
              <a:srgbClr val="9D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999825" y="3436300"/>
              <a:ext cx="29500" cy="38250"/>
            </a:xfrm>
            <a:custGeom>
              <a:rect b="b" l="l" r="r" t="t"/>
              <a:pathLst>
                <a:path extrusionOk="0" h="1530" w="1180">
                  <a:moveTo>
                    <a:pt x="822" y="0"/>
                  </a:moveTo>
                  <a:cubicBezTo>
                    <a:pt x="625" y="0"/>
                    <a:pt x="377" y="129"/>
                    <a:pt x="228" y="459"/>
                  </a:cubicBezTo>
                  <a:cubicBezTo>
                    <a:pt x="0" y="982"/>
                    <a:pt x="430" y="1530"/>
                    <a:pt x="551" y="1530"/>
                  </a:cubicBezTo>
                  <a:cubicBezTo>
                    <a:pt x="558" y="1530"/>
                    <a:pt x="564" y="1528"/>
                    <a:pt x="569" y="1524"/>
                  </a:cubicBezTo>
                  <a:cubicBezTo>
                    <a:pt x="739" y="1382"/>
                    <a:pt x="555" y="1126"/>
                    <a:pt x="654" y="785"/>
                  </a:cubicBezTo>
                  <a:cubicBezTo>
                    <a:pt x="754" y="445"/>
                    <a:pt x="1179" y="416"/>
                    <a:pt x="1108" y="175"/>
                  </a:cubicBezTo>
                  <a:cubicBezTo>
                    <a:pt x="1079" y="68"/>
                    <a:pt x="964" y="0"/>
                    <a:pt x="822" y="0"/>
                  </a:cubicBezTo>
                  <a:close/>
                </a:path>
              </a:pathLst>
            </a:custGeom>
            <a:solidFill>
              <a:srgbClr val="9D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2"/>
            <p:cNvSpPr/>
            <p:nvPr/>
          </p:nvSpPr>
          <p:spPr>
            <a:xfrm>
              <a:off x="1023925" y="3464700"/>
              <a:ext cx="37700" cy="29275"/>
            </a:xfrm>
            <a:custGeom>
              <a:rect b="b" l="l" r="r" t="t"/>
              <a:pathLst>
                <a:path extrusionOk="0" h="1171" w="1508">
                  <a:moveTo>
                    <a:pt x="941" y="1"/>
                  </a:moveTo>
                  <a:cubicBezTo>
                    <a:pt x="720" y="1"/>
                    <a:pt x="484" y="125"/>
                    <a:pt x="343" y="274"/>
                  </a:cubicBezTo>
                  <a:cubicBezTo>
                    <a:pt x="1" y="617"/>
                    <a:pt x="68" y="1171"/>
                    <a:pt x="545" y="1171"/>
                  </a:cubicBezTo>
                  <a:cubicBezTo>
                    <a:pt x="563" y="1171"/>
                    <a:pt x="580" y="1170"/>
                    <a:pt x="599" y="1169"/>
                  </a:cubicBezTo>
                  <a:cubicBezTo>
                    <a:pt x="1238" y="1112"/>
                    <a:pt x="1507" y="487"/>
                    <a:pt x="1351" y="232"/>
                  </a:cubicBezTo>
                  <a:cubicBezTo>
                    <a:pt x="1250" y="65"/>
                    <a:pt x="1100" y="1"/>
                    <a:pt x="941" y="1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2"/>
            <p:cNvSpPr/>
            <p:nvPr/>
          </p:nvSpPr>
          <p:spPr>
            <a:xfrm>
              <a:off x="990250" y="3475700"/>
              <a:ext cx="35175" cy="32000"/>
            </a:xfrm>
            <a:custGeom>
              <a:rect b="b" l="l" r="r" t="t"/>
              <a:pathLst>
                <a:path extrusionOk="0" h="1280" w="1407">
                  <a:moveTo>
                    <a:pt x="443" y="1"/>
                  </a:moveTo>
                  <a:cubicBezTo>
                    <a:pt x="430" y="1"/>
                    <a:pt x="415" y="2"/>
                    <a:pt x="398" y="4"/>
                  </a:cubicBezTo>
                  <a:cubicBezTo>
                    <a:pt x="242" y="19"/>
                    <a:pt x="1" y="430"/>
                    <a:pt x="299" y="856"/>
                  </a:cubicBezTo>
                  <a:cubicBezTo>
                    <a:pt x="512" y="1147"/>
                    <a:pt x="911" y="1279"/>
                    <a:pt x="1156" y="1279"/>
                  </a:cubicBezTo>
                  <a:cubicBezTo>
                    <a:pt x="1270" y="1279"/>
                    <a:pt x="1350" y="1251"/>
                    <a:pt x="1364" y="1197"/>
                  </a:cubicBezTo>
                  <a:cubicBezTo>
                    <a:pt x="1406" y="1041"/>
                    <a:pt x="1094" y="1226"/>
                    <a:pt x="753" y="686"/>
                  </a:cubicBezTo>
                  <a:cubicBezTo>
                    <a:pt x="500" y="300"/>
                    <a:pt x="647" y="1"/>
                    <a:pt x="443" y="1"/>
                  </a:cubicBezTo>
                  <a:close/>
                </a:path>
              </a:pathLst>
            </a:custGeom>
            <a:solidFill>
              <a:srgbClr val="9D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2"/>
            <p:cNvSpPr/>
            <p:nvPr/>
          </p:nvSpPr>
          <p:spPr>
            <a:xfrm>
              <a:off x="1903900" y="4105125"/>
              <a:ext cx="359950" cy="389775"/>
            </a:xfrm>
            <a:custGeom>
              <a:rect b="b" l="l" r="r" t="t"/>
              <a:pathLst>
                <a:path extrusionOk="0" h="15591" w="14398">
                  <a:moveTo>
                    <a:pt x="3853" y="6477"/>
                  </a:moveTo>
                  <a:cubicBezTo>
                    <a:pt x="5417" y="6477"/>
                    <a:pt x="6437" y="8516"/>
                    <a:pt x="5112" y="9755"/>
                  </a:cubicBezTo>
                  <a:cubicBezTo>
                    <a:pt x="4771" y="10081"/>
                    <a:pt x="4302" y="10266"/>
                    <a:pt x="3834" y="10266"/>
                  </a:cubicBezTo>
                  <a:cubicBezTo>
                    <a:pt x="1747" y="10266"/>
                    <a:pt x="1207" y="7384"/>
                    <a:pt x="3138" y="6617"/>
                  </a:cubicBezTo>
                  <a:cubicBezTo>
                    <a:pt x="3384" y="6521"/>
                    <a:pt x="3625" y="6477"/>
                    <a:pt x="3853" y="6477"/>
                  </a:cubicBezTo>
                  <a:close/>
                  <a:moveTo>
                    <a:pt x="10438" y="6714"/>
                  </a:moveTo>
                  <a:cubicBezTo>
                    <a:pt x="11996" y="6714"/>
                    <a:pt x="13008" y="8746"/>
                    <a:pt x="11685" y="9982"/>
                  </a:cubicBezTo>
                  <a:cubicBezTo>
                    <a:pt x="11331" y="10308"/>
                    <a:pt x="10876" y="10493"/>
                    <a:pt x="10393" y="10493"/>
                  </a:cubicBezTo>
                  <a:cubicBezTo>
                    <a:pt x="8306" y="10493"/>
                    <a:pt x="7767" y="7611"/>
                    <a:pt x="9712" y="6858"/>
                  </a:cubicBezTo>
                  <a:cubicBezTo>
                    <a:pt x="9962" y="6759"/>
                    <a:pt x="10206" y="6714"/>
                    <a:pt x="10438" y="6714"/>
                  </a:cubicBezTo>
                  <a:close/>
                  <a:moveTo>
                    <a:pt x="7284" y="9244"/>
                  </a:moveTo>
                  <a:cubicBezTo>
                    <a:pt x="7383" y="9244"/>
                    <a:pt x="7980" y="10521"/>
                    <a:pt x="7753" y="10763"/>
                  </a:cubicBezTo>
                  <a:cubicBezTo>
                    <a:pt x="7658" y="10822"/>
                    <a:pt x="7544" y="10851"/>
                    <a:pt x="7434" y="10851"/>
                  </a:cubicBezTo>
                  <a:cubicBezTo>
                    <a:pt x="7412" y="10851"/>
                    <a:pt x="7391" y="10850"/>
                    <a:pt x="7369" y="10848"/>
                  </a:cubicBezTo>
                  <a:cubicBezTo>
                    <a:pt x="6986" y="10848"/>
                    <a:pt x="6475" y="10734"/>
                    <a:pt x="6418" y="10621"/>
                  </a:cubicBezTo>
                  <a:cubicBezTo>
                    <a:pt x="6319" y="10450"/>
                    <a:pt x="6943" y="9371"/>
                    <a:pt x="7284" y="9244"/>
                  </a:cubicBezTo>
                  <a:close/>
                  <a:moveTo>
                    <a:pt x="9087" y="11487"/>
                  </a:moveTo>
                  <a:cubicBezTo>
                    <a:pt x="9158" y="11501"/>
                    <a:pt x="9215" y="11572"/>
                    <a:pt x="9201" y="11657"/>
                  </a:cubicBezTo>
                  <a:cubicBezTo>
                    <a:pt x="9201" y="11657"/>
                    <a:pt x="9201" y="11671"/>
                    <a:pt x="9187" y="11714"/>
                  </a:cubicBezTo>
                  <a:cubicBezTo>
                    <a:pt x="9172" y="11771"/>
                    <a:pt x="9172" y="11842"/>
                    <a:pt x="9144" y="11899"/>
                  </a:cubicBezTo>
                  <a:cubicBezTo>
                    <a:pt x="9144" y="11927"/>
                    <a:pt x="9130" y="11955"/>
                    <a:pt x="9116" y="11984"/>
                  </a:cubicBezTo>
                  <a:cubicBezTo>
                    <a:pt x="9172" y="12026"/>
                    <a:pt x="9215" y="12083"/>
                    <a:pt x="9272" y="12140"/>
                  </a:cubicBezTo>
                  <a:cubicBezTo>
                    <a:pt x="9300" y="12183"/>
                    <a:pt x="9329" y="12239"/>
                    <a:pt x="9357" y="12296"/>
                  </a:cubicBezTo>
                  <a:cubicBezTo>
                    <a:pt x="9385" y="12381"/>
                    <a:pt x="9343" y="12481"/>
                    <a:pt x="9258" y="12509"/>
                  </a:cubicBezTo>
                  <a:cubicBezTo>
                    <a:pt x="9243" y="12509"/>
                    <a:pt x="9215" y="12523"/>
                    <a:pt x="9201" y="12523"/>
                  </a:cubicBezTo>
                  <a:cubicBezTo>
                    <a:pt x="9144" y="12523"/>
                    <a:pt x="9073" y="12509"/>
                    <a:pt x="9016" y="12495"/>
                  </a:cubicBezTo>
                  <a:cubicBezTo>
                    <a:pt x="8988" y="12481"/>
                    <a:pt x="8959" y="12466"/>
                    <a:pt x="8917" y="12452"/>
                  </a:cubicBezTo>
                  <a:lnTo>
                    <a:pt x="8917" y="12466"/>
                  </a:lnTo>
                  <a:cubicBezTo>
                    <a:pt x="8832" y="12594"/>
                    <a:pt x="8746" y="12708"/>
                    <a:pt x="8647" y="12821"/>
                  </a:cubicBezTo>
                  <a:cubicBezTo>
                    <a:pt x="8548" y="12921"/>
                    <a:pt x="8448" y="13006"/>
                    <a:pt x="8321" y="13077"/>
                  </a:cubicBezTo>
                  <a:cubicBezTo>
                    <a:pt x="8335" y="13148"/>
                    <a:pt x="8349" y="13205"/>
                    <a:pt x="8349" y="13262"/>
                  </a:cubicBezTo>
                  <a:cubicBezTo>
                    <a:pt x="8349" y="13333"/>
                    <a:pt x="8349" y="13404"/>
                    <a:pt x="8335" y="13475"/>
                  </a:cubicBezTo>
                  <a:cubicBezTo>
                    <a:pt x="8335" y="13560"/>
                    <a:pt x="8264" y="13617"/>
                    <a:pt x="8193" y="13617"/>
                  </a:cubicBezTo>
                  <a:lnTo>
                    <a:pt x="8164" y="13617"/>
                  </a:lnTo>
                  <a:cubicBezTo>
                    <a:pt x="8136" y="13602"/>
                    <a:pt x="8108" y="13588"/>
                    <a:pt x="8079" y="13574"/>
                  </a:cubicBezTo>
                  <a:cubicBezTo>
                    <a:pt x="8022" y="13517"/>
                    <a:pt x="7980" y="13460"/>
                    <a:pt x="7937" y="13389"/>
                  </a:cubicBezTo>
                  <a:cubicBezTo>
                    <a:pt x="7923" y="13361"/>
                    <a:pt x="7895" y="13318"/>
                    <a:pt x="7880" y="13276"/>
                  </a:cubicBezTo>
                  <a:cubicBezTo>
                    <a:pt x="7838" y="13290"/>
                    <a:pt x="7795" y="13304"/>
                    <a:pt x="7767" y="13318"/>
                  </a:cubicBezTo>
                  <a:cubicBezTo>
                    <a:pt x="7667" y="13333"/>
                    <a:pt x="7568" y="13347"/>
                    <a:pt x="7483" y="13361"/>
                  </a:cubicBezTo>
                  <a:lnTo>
                    <a:pt x="7241" y="13361"/>
                  </a:lnTo>
                  <a:cubicBezTo>
                    <a:pt x="7099" y="13347"/>
                    <a:pt x="6958" y="13333"/>
                    <a:pt x="6816" y="13304"/>
                  </a:cubicBezTo>
                  <a:cubicBezTo>
                    <a:pt x="6801" y="13333"/>
                    <a:pt x="6801" y="13361"/>
                    <a:pt x="6787" y="13375"/>
                  </a:cubicBezTo>
                  <a:cubicBezTo>
                    <a:pt x="6759" y="13432"/>
                    <a:pt x="6716" y="13489"/>
                    <a:pt x="6674" y="13546"/>
                  </a:cubicBezTo>
                  <a:cubicBezTo>
                    <a:pt x="6645" y="13588"/>
                    <a:pt x="6603" y="13602"/>
                    <a:pt x="6546" y="13602"/>
                  </a:cubicBezTo>
                  <a:cubicBezTo>
                    <a:pt x="6517" y="13602"/>
                    <a:pt x="6475" y="13588"/>
                    <a:pt x="6446" y="13560"/>
                  </a:cubicBezTo>
                  <a:cubicBezTo>
                    <a:pt x="6418" y="13546"/>
                    <a:pt x="6404" y="13517"/>
                    <a:pt x="6404" y="13489"/>
                  </a:cubicBezTo>
                  <a:cubicBezTo>
                    <a:pt x="6375" y="13418"/>
                    <a:pt x="6375" y="13347"/>
                    <a:pt x="6361" y="13290"/>
                  </a:cubicBezTo>
                  <a:lnTo>
                    <a:pt x="6361" y="13176"/>
                  </a:lnTo>
                  <a:lnTo>
                    <a:pt x="6219" y="13120"/>
                  </a:lnTo>
                  <a:cubicBezTo>
                    <a:pt x="6020" y="13020"/>
                    <a:pt x="5850" y="12907"/>
                    <a:pt x="5680" y="12765"/>
                  </a:cubicBezTo>
                  <a:cubicBezTo>
                    <a:pt x="5637" y="12821"/>
                    <a:pt x="5580" y="12878"/>
                    <a:pt x="5524" y="12921"/>
                  </a:cubicBezTo>
                  <a:cubicBezTo>
                    <a:pt x="5481" y="12963"/>
                    <a:pt x="5424" y="13006"/>
                    <a:pt x="5353" y="13034"/>
                  </a:cubicBezTo>
                  <a:cubicBezTo>
                    <a:pt x="5339" y="13034"/>
                    <a:pt x="5311" y="13049"/>
                    <a:pt x="5296" y="13049"/>
                  </a:cubicBezTo>
                  <a:cubicBezTo>
                    <a:pt x="5225" y="13049"/>
                    <a:pt x="5169" y="13006"/>
                    <a:pt x="5140" y="12963"/>
                  </a:cubicBezTo>
                  <a:cubicBezTo>
                    <a:pt x="5140" y="12935"/>
                    <a:pt x="5126" y="12907"/>
                    <a:pt x="5126" y="12878"/>
                  </a:cubicBezTo>
                  <a:cubicBezTo>
                    <a:pt x="5140" y="12807"/>
                    <a:pt x="5140" y="12750"/>
                    <a:pt x="5169" y="12679"/>
                  </a:cubicBezTo>
                  <a:cubicBezTo>
                    <a:pt x="5197" y="12566"/>
                    <a:pt x="5254" y="12452"/>
                    <a:pt x="5325" y="12353"/>
                  </a:cubicBezTo>
                  <a:cubicBezTo>
                    <a:pt x="5211" y="12197"/>
                    <a:pt x="5112" y="12012"/>
                    <a:pt x="5055" y="11828"/>
                  </a:cubicBezTo>
                  <a:cubicBezTo>
                    <a:pt x="5027" y="11742"/>
                    <a:pt x="5083" y="11671"/>
                    <a:pt x="5154" y="11643"/>
                  </a:cubicBezTo>
                  <a:lnTo>
                    <a:pt x="5183" y="11643"/>
                  </a:lnTo>
                  <a:cubicBezTo>
                    <a:pt x="5240" y="11643"/>
                    <a:pt x="5282" y="11671"/>
                    <a:pt x="5311" y="11714"/>
                  </a:cubicBezTo>
                  <a:lnTo>
                    <a:pt x="5339" y="11757"/>
                  </a:lnTo>
                  <a:lnTo>
                    <a:pt x="5424" y="11870"/>
                  </a:lnTo>
                  <a:cubicBezTo>
                    <a:pt x="5467" y="11941"/>
                    <a:pt x="5524" y="11998"/>
                    <a:pt x="5566" y="12055"/>
                  </a:cubicBezTo>
                  <a:lnTo>
                    <a:pt x="5609" y="12012"/>
                  </a:lnTo>
                  <a:cubicBezTo>
                    <a:pt x="5651" y="11984"/>
                    <a:pt x="5708" y="11941"/>
                    <a:pt x="5765" y="11913"/>
                  </a:cubicBezTo>
                  <a:cubicBezTo>
                    <a:pt x="5793" y="11899"/>
                    <a:pt x="5807" y="11899"/>
                    <a:pt x="5836" y="11899"/>
                  </a:cubicBezTo>
                  <a:cubicBezTo>
                    <a:pt x="5893" y="11899"/>
                    <a:pt x="5949" y="11927"/>
                    <a:pt x="5978" y="11984"/>
                  </a:cubicBezTo>
                  <a:cubicBezTo>
                    <a:pt x="5992" y="11998"/>
                    <a:pt x="6006" y="12026"/>
                    <a:pt x="5992" y="12069"/>
                  </a:cubicBezTo>
                  <a:cubicBezTo>
                    <a:pt x="5992" y="12126"/>
                    <a:pt x="5978" y="12197"/>
                    <a:pt x="5964" y="12254"/>
                  </a:cubicBezTo>
                  <a:cubicBezTo>
                    <a:pt x="5949" y="12282"/>
                    <a:pt x="5935" y="12325"/>
                    <a:pt x="5921" y="12353"/>
                  </a:cubicBezTo>
                  <a:cubicBezTo>
                    <a:pt x="6077" y="12466"/>
                    <a:pt x="6233" y="12566"/>
                    <a:pt x="6418" y="12637"/>
                  </a:cubicBezTo>
                  <a:lnTo>
                    <a:pt x="6446" y="12651"/>
                  </a:lnTo>
                  <a:cubicBezTo>
                    <a:pt x="6475" y="12580"/>
                    <a:pt x="6503" y="12509"/>
                    <a:pt x="6546" y="12438"/>
                  </a:cubicBezTo>
                  <a:cubicBezTo>
                    <a:pt x="6574" y="12367"/>
                    <a:pt x="6617" y="12310"/>
                    <a:pt x="6659" y="12254"/>
                  </a:cubicBezTo>
                  <a:cubicBezTo>
                    <a:pt x="6688" y="12225"/>
                    <a:pt x="6730" y="12197"/>
                    <a:pt x="6773" y="12197"/>
                  </a:cubicBezTo>
                  <a:cubicBezTo>
                    <a:pt x="6816" y="12197"/>
                    <a:pt x="6844" y="12211"/>
                    <a:pt x="6872" y="12239"/>
                  </a:cubicBezTo>
                  <a:cubicBezTo>
                    <a:pt x="6901" y="12254"/>
                    <a:pt x="6915" y="12282"/>
                    <a:pt x="6929" y="12310"/>
                  </a:cubicBezTo>
                  <a:cubicBezTo>
                    <a:pt x="6943" y="12381"/>
                    <a:pt x="6958" y="12452"/>
                    <a:pt x="6958" y="12523"/>
                  </a:cubicBezTo>
                  <a:cubicBezTo>
                    <a:pt x="6958" y="12608"/>
                    <a:pt x="6958" y="12694"/>
                    <a:pt x="6943" y="12779"/>
                  </a:cubicBezTo>
                  <a:cubicBezTo>
                    <a:pt x="7043" y="12793"/>
                    <a:pt x="7142" y="12793"/>
                    <a:pt x="7213" y="12807"/>
                  </a:cubicBezTo>
                  <a:lnTo>
                    <a:pt x="7454" y="12807"/>
                  </a:lnTo>
                  <a:lnTo>
                    <a:pt x="7639" y="12779"/>
                  </a:lnTo>
                  <a:lnTo>
                    <a:pt x="7667" y="12765"/>
                  </a:lnTo>
                  <a:cubicBezTo>
                    <a:pt x="7653" y="12679"/>
                    <a:pt x="7639" y="12594"/>
                    <a:pt x="7639" y="12509"/>
                  </a:cubicBezTo>
                  <a:cubicBezTo>
                    <a:pt x="7625" y="12438"/>
                    <a:pt x="7625" y="12367"/>
                    <a:pt x="7639" y="12296"/>
                  </a:cubicBezTo>
                  <a:cubicBezTo>
                    <a:pt x="7639" y="12211"/>
                    <a:pt x="7710" y="12154"/>
                    <a:pt x="7781" y="12154"/>
                  </a:cubicBezTo>
                  <a:lnTo>
                    <a:pt x="7809" y="12154"/>
                  </a:lnTo>
                  <a:cubicBezTo>
                    <a:pt x="7838" y="12168"/>
                    <a:pt x="7866" y="12183"/>
                    <a:pt x="7895" y="12211"/>
                  </a:cubicBezTo>
                  <a:cubicBezTo>
                    <a:pt x="7951" y="12268"/>
                    <a:pt x="7994" y="12325"/>
                    <a:pt x="8037" y="12381"/>
                  </a:cubicBezTo>
                  <a:cubicBezTo>
                    <a:pt x="8065" y="12438"/>
                    <a:pt x="8108" y="12495"/>
                    <a:pt x="8136" y="12566"/>
                  </a:cubicBezTo>
                  <a:cubicBezTo>
                    <a:pt x="8193" y="12537"/>
                    <a:pt x="8264" y="12509"/>
                    <a:pt x="8321" y="12481"/>
                  </a:cubicBezTo>
                  <a:cubicBezTo>
                    <a:pt x="8406" y="12410"/>
                    <a:pt x="8477" y="12325"/>
                    <a:pt x="8562" y="12239"/>
                  </a:cubicBezTo>
                  <a:cubicBezTo>
                    <a:pt x="8505" y="12197"/>
                    <a:pt x="8463" y="12140"/>
                    <a:pt x="8434" y="12097"/>
                  </a:cubicBezTo>
                  <a:cubicBezTo>
                    <a:pt x="8392" y="12055"/>
                    <a:pt x="8363" y="11998"/>
                    <a:pt x="8349" y="11941"/>
                  </a:cubicBezTo>
                  <a:cubicBezTo>
                    <a:pt x="8306" y="11856"/>
                    <a:pt x="8349" y="11771"/>
                    <a:pt x="8420" y="11728"/>
                  </a:cubicBezTo>
                  <a:cubicBezTo>
                    <a:pt x="8448" y="11728"/>
                    <a:pt x="8463" y="11714"/>
                    <a:pt x="8491" y="11714"/>
                  </a:cubicBezTo>
                  <a:cubicBezTo>
                    <a:pt x="8548" y="11728"/>
                    <a:pt x="8604" y="11728"/>
                    <a:pt x="8675" y="11742"/>
                  </a:cubicBezTo>
                  <a:cubicBezTo>
                    <a:pt x="8718" y="11757"/>
                    <a:pt x="8775" y="11785"/>
                    <a:pt x="8832" y="11813"/>
                  </a:cubicBezTo>
                  <a:lnTo>
                    <a:pt x="8832" y="11799"/>
                  </a:lnTo>
                  <a:cubicBezTo>
                    <a:pt x="8888" y="11686"/>
                    <a:pt x="8917" y="11615"/>
                    <a:pt x="8917" y="11615"/>
                  </a:cubicBezTo>
                  <a:lnTo>
                    <a:pt x="8931" y="11600"/>
                  </a:lnTo>
                  <a:cubicBezTo>
                    <a:pt x="8945" y="11529"/>
                    <a:pt x="9002" y="11487"/>
                    <a:pt x="9059" y="11487"/>
                  </a:cubicBezTo>
                  <a:close/>
                  <a:moveTo>
                    <a:pt x="7071" y="1"/>
                  </a:moveTo>
                  <a:cubicBezTo>
                    <a:pt x="5083" y="43"/>
                    <a:pt x="3479" y="739"/>
                    <a:pt x="2286" y="2074"/>
                  </a:cubicBezTo>
                  <a:cubicBezTo>
                    <a:pt x="455" y="4118"/>
                    <a:pt x="0" y="7199"/>
                    <a:pt x="157" y="8775"/>
                  </a:cubicBezTo>
                  <a:cubicBezTo>
                    <a:pt x="355" y="10905"/>
                    <a:pt x="2031" y="11402"/>
                    <a:pt x="3152" y="11742"/>
                  </a:cubicBezTo>
                  <a:cubicBezTo>
                    <a:pt x="3564" y="11870"/>
                    <a:pt x="3862" y="11955"/>
                    <a:pt x="4061" y="12140"/>
                  </a:cubicBezTo>
                  <a:cubicBezTo>
                    <a:pt x="4473" y="12495"/>
                    <a:pt x="4416" y="13162"/>
                    <a:pt x="4373" y="13957"/>
                  </a:cubicBezTo>
                  <a:cubicBezTo>
                    <a:pt x="4345" y="14298"/>
                    <a:pt x="4317" y="14866"/>
                    <a:pt x="4373" y="15051"/>
                  </a:cubicBezTo>
                  <a:cubicBezTo>
                    <a:pt x="4899" y="15420"/>
                    <a:pt x="6432" y="15590"/>
                    <a:pt x="7767" y="15590"/>
                  </a:cubicBezTo>
                  <a:cubicBezTo>
                    <a:pt x="8832" y="15590"/>
                    <a:pt x="9769" y="15491"/>
                    <a:pt x="10053" y="15320"/>
                  </a:cubicBezTo>
                  <a:cubicBezTo>
                    <a:pt x="10223" y="15207"/>
                    <a:pt x="10379" y="14681"/>
                    <a:pt x="10124" y="12864"/>
                  </a:cubicBezTo>
                  <a:cubicBezTo>
                    <a:pt x="10081" y="12651"/>
                    <a:pt x="10053" y="12438"/>
                    <a:pt x="10053" y="12225"/>
                  </a:cubicBezTo>
                  <a:cubicBezTo>
                    <a:pt x="10067" y="11771"/>
                    <a:pt x="10464" y="11586"/>
                    <a:pt x="11132" y="11274"/>
                  </a:cubicBezTo>
                  <a:cubicBezTo>
                    <a:pt x="12168" y="10791"/>
                    <a:pt x="13915" y="9982"/>
                    <a:pt x="14213" y="8321"/>
                  </a:cubicBezTo>
                  <a:cubicBezTo>
                    <a:pt x="14397" y="7270"/>
                    <a:pt x="13986" y="4303"/>
                    <a:pt x="12197" y="2216"/>
                  </a:cubicBezTo>
                  <a:cubicBezTo>
                    <a:pt x="10961" y="753"/>
                    <a:pt x="9300" y="1"/>
                    <a:pt x="7298" y="1"/>
                  </a:cubicBezTo>
                  <a:close/>
                </a:path>
              </a:pathLst>
            </a:custGeom>
            <a:solidFill>
              <a:srgbClr val="C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2"/>
            <p:cNvSpPr/>
            <p:nvPr/>
          </p:nvSpPr>
          <p:spPr>
            <a:xfrm>
              <a:off x="913950" y="4041950"/>
              <a:ext cx="74550" cy="101525"/>
            </a:xfrm>
            <a:custGeom>
              <a:rect b="b" l="l" r="r" t="t"/>
              <a:pathLst>
                <a:path extrusionOk="0" h="4061" w="2982">
                  <a:moveTo>
                    <a:pt x="1221" y="0"/>
                  </a:moveTo>
                  <a:lnTo>
                    <a:pt x="1221" y="0"/>
                  </a:lnTo>
                  <a:cubicBezTo>
                    <a:pt x="1221" y="0"/>
                    <a:pt x="0" y="838"/>
                    <a:pt x="71" y="1931"/>
                  </a:cubicBezTo>
                  <a:cubicBezTo>
                    <a:pt x="142" y="2655"/>
                    <a:pt x="298" y="3365"/>
                    <a:pt x="540" y="4061"/>
                  </a:cubicBezTo>
                  <a:cubicBezTo>
                    <a:pt x="540" y="4061"/>
                    <a:pt x="2982" y="2641"/>
                    <a:pt x="1221" y="0"/>
                  </a:cubicBezTo>
                  <a:close/>
                </a:path>
              </a:pathLst>
            </a:custGeom>
            <a:solidFill>
              <a:srgbClr val="C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2"/>
            <p:cNvSpPr/>
            <p:nvPr/>
          </p:nvSpPr>
          <p:spPr>
            <a:xfrm>
              <a:off x="283900" y="3660375"/>
              <a:ext cx="3574725" cy="1087600"/>
            </a:xfrm>
            <a:custGeom>
              <a:rect b="b" l="l" r="r" t="t"/>
              <a:pathLst>
                <a:path extrusionOk="0" h="43504" w="142989">
                  <a:moveTo>
                    <a:pt x="127215" y="5041"/>
                  </a:moveTo>
                  <a:cubicBezTo>
                    <a:pt x="127897" y="5041"/>
                    <a:pt x="128521" y="5183"/>
                    <a:pt x="128692" y="5495"/>
                  </a:cubicBezTo>
                  <a:cubicBezTo>
                    <a:pt x="128919" y="5878"/>
                    <a:pt x="127371" y="6489"/>
                    <a:pt x="126250" y="6489"/>
                  </a:cubicBezTo>
                  <a:cubicBezTo>
                    <a:pt x="125724" y="6489"/>
                    <a:pt x="125284" y="6347"/>
                    <a:pt x="125185" y="5964"/>
                  </a:cubicBezTo>
                  <a:cubicBezTo>
                    <a:pt x="125071" y="5367"/>
                    <a:pt x="126193" y="5041"/>
                    <a:pt x="127215" y="5041"/>
                  </a:cubicBezTo>
                  <a:close/>
                  <a:moveTo>
                    <a:pt x="121962" y="6705"/>
                  </a:moveTo>
                  <a:cubicBezTo>
                    <a:pt x="121976" y="6705"/>
                    <a:pt x="121990" y="6709"/>
                    <a:pt x="122004" y="6716"/>
                  </a:cubicBezTo>
                  <a:cubicBezTo>
                    <a:pt x="122203" y="6716"/>
                    <a:pt x="122374" y="6816"/>
                    <a:pt x="122487" y="6972"/>
                  </a:cubicBezTo>
                  <a:lnTo>
                    <a:pt x="122473" y="6943"/>
                  </a:lnTo>
                  <a:lnTo>
                    <a:pt x="122473" y="6943"/>
                  </a:lnTo>
                  <a:cubicBezTo>
                    <a:pt x="122487" y="6958"/>
                    <a:pt x="122501" y="6972"/>
                    <a:pt x="122516" y="7000"/>
                  </a:cubicBezTo>
                  <a:lnTo>
                    <a:pt x="122487" y="6972"/>
                  </a:lnTo>
                  <a:lnTo>
                    <a:pt x="122487" y="6972"/>
                  </a:lnTo>
                  <a:cubicBezTo>
                    <a:pt x="122516" y="7014"/>
                    <a:pt x="122587" y="7114"/>
                    <a:pt x="122601" y="7142"/>
                  </a:cubicBezTo>
                  <a:cubicBezTo>
                    <a:pt x="122629" y="7227"/>
                    <a:pt x="122658" y="7312"/>
                    <a:pt x="122658" y="7412"/>
                  </a:cubicBezTo>
                  <a:cubicBezTo>
                    <a:pt x="122658" y="7710"/>
                    <a:pt x="122459" y="7966"/>
                    <a:pt x="122189" y="8037"/>
                  </a:cubicBezTo>
                  <a:cubicBezTo>
                    <a:pt x="122118" y="8065"/>
                    <a:pt x="122047" y="8065"/>
                    <a:pt x="121976" y="8079"/>
                  </a:cubicBezTo>
                  <a:lnTo>
                    <a:pt x="121976" y="8065"/>
                  </a:lnTo>
                  <a:cubicBezTo>
                    <a:pt x="121919" y="8065"/>
                    <a:pt x="121862" y="8051"/>
                    <a:pt x="121806" y="8037"/>
                  </a:cubicBezTo>
                  <a:cubicBezTo>
                    <a:pt x="121578" y="7951"/>
                    <a:pt x="121337" y="7738"/>
                    <a:pt x="121366" y="7469"/>
                  </a:cubicBezTo>
                  <a:cubicBezTo>
                    <a:pt x="121366" y="7398"/>
                    <a:pt x="121366" y="7312"/>
                    <a:pt x="121380" y="7241"/>
                  </a:cubicBezTo>
                  <a:cubicBezTo>
                    <a:pt x="121394" y="7199"/>
                    <a:pt x="121422" y="7142"/>
                    <a:pt x="121451" y="7099"/>
                  </a:cubicBezTo>
                  <a:cubicBezTo>
                    <a:pt x="121522" y="6887"/>
                    <a:pt x="121706" y="6745"/>
                    <a:pt x="121919" y="6716"/>
                  </a:cubicBezTo>
                  <a:cubicBezTo>
                    <a:pt x="121933" y="6709"/>
                    <a:pt x="121948" y="6705"/>
                    <a:pt x="121962" y="6705"/>
                  </a:cubicBezTo>
                  <a:close/>
                  <a:moveTo>
                    <a:pt x="17493" y="6532"/>
                  </a:moveTo>
                  <a:cubicBezTo>
                    <a:pt x="19849" y="6659"/>
                    <a:pt x="21440" y="8150"/>
                    <a:pt x="21496" y="8519"/>
                  </a:cubicBezTo>
                  <a:cubicBezTo>
                    <a:pt x="21496" y="8548"/>
                    <a:pt x="21496" y="8562"/>
                    <a:pt x="21482" y="8562"/>
                  </a:cubicBezTo>
                  <a:cubicBezTo>
                    <a:pt x="20999" y="8349"/>
                    <a:pt x="20517" y="8207"/>
                    <a:pt x="20006" y="8108"/>
                  </a:cubicBezTo>
                  <a:cubicBezTo>
                    <a:pt x="18972" y="7908"/>
                    <a:pt x="17928" y="7818"/>
                    <a:pt x="16882" y="7818"/>
                  </a:cubicBezTo>
                  <a:cubicBezTo>
                    <a:pt x="16736" y="7818"/>
                    <a:pt x="16589" y="7820"/>
                    <a:pt x="16442" y="7824"/>
                  </a:cubicBezTo>
                  <a:lnTo>
                    <a:pt x="16257" y="7824"/>
                  </a:lnTo>
                  <a:cubicBezTo>
                    <a:pt x="16172" y="7827"/>
                    <a:pt x="16087" y="7829"/>
                    <a:pt x="16002" y="7829"/>
                  </a:cubicBezTo>
                  <a:cubicBezTo>
                    <a:pt x="15746" y="7829"/>
                    <a:pt x="15491" y="7813"/>
                    <a:pt x="15235" y="7781"/>
                  </a:cubicBezTo>
                  <a:cubicBezTo>
                    <a:pt x="14667" y="7653"/>
                    <a:pt x="15093" y="6532"/>
                    <a:pt x="17166" y="6532"/>
                  </a:cubicBezTo>
                  <a:close/>
                  <a:moveTo>
                    <a:pt x="118994" y="7426"/>
                  </a:moveTo>
                  <a:cubicBezTo>
                    <a:pt x="119136" y="7426"/>
                    <a:pt x="119264" y="7469"/>
                    <a:pt x="119378" y="7554"/>
                  </a:cubicBezTo>
                  <a:cubicBezTo>
                    <a:pt x="119591" y="7710"/>
                    <a:pt x="119676" y="7980"/>
                    <a:pt x="119619" y="8250"/>
                  </a:cubicBezTo>
                  <a:lnTo>
                    <a:pt x="119619" y="8278"/>
                  </a:lnTo>
                  <a:cubicBezTo>
                    <a:pt x="119534" y="8562"/>
                    <a:pt x="119264" y="8761"/>
                    <a:pt x="118966" y="8761"/>
                  </a:cubicBezTo>
                  <a:lnTo>
                    <a:pt x="118952" y="8761"/>
                  </a:lnTo>
                  <a:cubicBezTo>
                    <a:pt x="118838" y="8761"/>
                    <a:pt x="118725" y="8732"/>
                    <a:pt x="118625" y="8675"/>
                  </a:cubicBezTo>
                  <a:cubicBezTo>
                    <a:pt x="118469" y="8590"/>
                    <a:pt x="118356" y="8448"/>
                    <a:pt x="118313" y="8278"/>
                  </a:cubicBezTo>
                  <a:cubicBezTo>
                    <a:pt x="118228" y="7994"/>
                    <a:pt x="118341" y="7682"/>
                    <a:pt x="118611" y="7525"/>
                  </a:cubicBezTo>
                  <a:lnTo>
                    <a:pt x="118639" y="7511"/>
                  </a:lnTo>
                  <a:cubicBezTo>
                    <a:pt x="118753" y="7454"/>
                    <a:pt x="118867" y="7426"/>
                    <a:pt x="118994" y="7426"/>
                  </a:cubicBezTo>
                  <a:close/>
                  <a:moveTo>
                    <a:pt x="115438" y="7728"/>
                  </a:moveTo>
                  <a:cubicBezTo>
                    <a:pt x="115731" y="7728"/>
                    <a:pt x="116011" y="7916"/>
                    <a:pt x="116098" y="8221"/>
                  </a:cubicBezTo>
                  <a:lnTo>
                    <a:pt x="116098" y="8235"/>
                  </a:lnTo>
                  <a:cubicBezTo>
                    <a:pt x="116183" y="8562"/>
                    <a:pt x="116027" y="8917"/>
                    <a:pt x="115715" y="9045"/>
                  </a:cubicBezTo>
                  <a:cubicBezTo>
                    <a:pt x="115629" y="9087"/>
                    <a:pt x="115530" y="9101"/>
                    <a:pt x="115445" y="9101"/>
                  </a:cubicBezTo>
                  <a:cubicBezTo>
                    <a:pt x="115433" y="9102"/>
                    <a:pt x="115421" y="9102"/>
                    <a:pt x="115408" y="9102"/>
                  </a:cubicBezTo>
                  <a:cubicBezTo>
                    <a:pt x="115181" y="9102"/>
                    <a:pt x="114971" y="8977"/>
                    <a:pt x="114863" y="8775"/>
                  </a:cubicBezTo>
                  <a:lnTo>
                    <a:pt x="114849" y="8761"/>
                  </a:lnTo>
                  <a:cubicBezTo>
                    <a:pt x="114650" y="8406"/>
                    <a:pt x="114792" y="7951"/>
                    <a:pt x="115175" y="7781"/>
                  </a:cubicBezTo>
                  <a:cubicBezTo>
                    <a:pt x="115261" y="7745"/>
                    <a:pt x="115350" y="7728"/>
                    <a:pt x="115438" y="7728"/>
                  </a:cubicBezTo>
                  <a:close/>
                  <a:moveTo>
                    <a:pt x="111611" y="7951"/>
                  </a:moveTo>
                  <a:cubicBezTo>
                    <a:pt x="111881" y="7966"/>
                    <a:pt x="112108" y="8122"/>
                    <a:pt x="112222" y="8363"/>
                  </a:cubicBezTo>
                  <a:cubicBezTo>
                    <a:pt x="112321" y="8619"/>
                    <a:pt x="112265" y="8917"/>
                    <a:pt x="112080" y="9116"/>
                  </a:cubicBezTo>
                  <a:lnTo>
                    <a:pt x="112052" y="9144"/>
                  </a:lnTo>
                  <a:cubicBezTo>
                    <a:pt x="111948" y="9274"/>
                    <a:pt x="111796" y="9345"/>
                    <a:pt x="111640" y="9345"/>
                  </a:cubicBezTo>
                  <a:cubicBezTo>
                    <a:pt x="111626" y="9345"/>
                    <a:pt x="111612" y="9344"/>
                    <a:pt x="111597" y="9343"/>
                  </a:cubicBezTo>
                  <a:cubicBezTo>
                    <a:pt x="111427" y="9343"/>
                    <a:pt x="111256" y="9286"/>
                    <a:pt x="111143" y="9158"/>
                  </a:cubicBezTo>
                  <a:lnTo>
                    <a:pt x="111115" y="9130"/>
                  </a:lnTo>
                  <a:cubicBezTo>
                    <a:pt x="110674" y="8690"/>
                    <a:pt x="110973" y="7951"/>
                    <a:pt x="111583" y="7951"/>
                  </a:cubicBezTo>
                  <a:close/>
                  <a:moveTo>
                    <a:pt x="108382" y="8263"/>
                  </a:moveTo>
                  <a:cubicBezTo>
                    <a:pt x="108610" y="8263"/>
                    <a:pt x="108819" y="8388"/>
                    <a:pt x="108914" y="8590"/>
                  </a:cubicBezTo>
                  <a:cubicBezTo>
                    <a:pt x="109042" y="8860"/>
                    <a:pt x="109113" y="9144"/>
                    <a:pt x="108928" y="9400"/>
                  </a:cubicBezTo>
                  <a:cubicBezTo>
                    <a:pt x="108814" y="9584"/>
                    <a:pt x="108630" y="9684"/>
                    <a:pt x="108417" y="9698"/>
                  </a:cubicBezTo>
                  <a:cubicBezTo>
                    <a:pt x="108317" y="9684"/>
                    <a:pt x="108218" y="9669"/>
                    <a:pt x="108119" y="9627"/>
                  </a:cubicBezTo>
                  <a:cubicBezTo>
                    <a:pt x="108019" y="9570"/>
                    <a:pt x="107934" y="9499"/>
                    <a:pt x="107849" y="9428"/>
                  </a:cubicBezTo>
                  <a:cubicBezTo>
                    <a:pt x="107565" y="9130"/>
                    <a:pt x="107593" y="8661"/>
                    <a:pt x="107920" y="8406"/>
                  </a:cubicBezTo>
                  <a:cubicBezTo>
                    <a:pt x="108034" y="8306"/>
                    <a:pt x="108190" y="8264"/>
                    <a:pt x="108346" y="8264"/>
                  </a:cubicBezTo>
                  <a:cubicBezTo>
                    <a:pt x="108358" y="8263"/>
                    <a:pt x="108370" y="8263"/>
                    <a:pt x="108382" y="8263"/>
                  </a:cubicBezTo>
                  <a:close/>
                  <a:moveTo>
                    <a:pt x="26863" y="8292"/>
                  </a:moveTo>
                  <a:lnTo>
                    <a:pt x="26863" y="8306"/>
                  </a:lnTo>
                  <a:lnTo>
                    <a:pt x="26920" y="8306"/>
                  </a:lnTo>
                  <a:cubicBezTo>
                    <a:pt x="27289" y="8306"/>
                    <a:pt x="27559" y="8661"/>
                    <a:pt x="27573" y="9016"/>
                  </a:cubicBezTo>
                  <a:cubicBezTo>
                    <a:pt x="27602" y="9414"/>
                    <a:pt x="27247" y="9684"/>
                    <a:pt x="26877" y="9726"/>
                  </a:cubicBezTo>
                  <a:lnTo>
                    <a:pt x="26821" y="9726"/>
                  </a:lnTo>
                  <a:cubicBezTo>
                    <a:pt x="26750" y="9712"/>
                    <a:pt x="26679" y="9712"/>
                    <a:pt x="26622" y="9684"/>
                  </a:cubicBezTo>
                  <a:cubicBezTo>
                    <a:pt x="26253" y="9570"/>
                    <a:pt x="26026" y="9201"/>
                    <a:pt x="26125" y="8817"/>
                  </a:cubicBezTo>
                  <a:cubicBezTo>
                    <a:pt x="26196" y="8505"/>
                    <a:pt x="26480" y="8292"/>
                    <a:pt x="26806" y="8292"/>
                  </a:cubicBezTo>
                  <a:close/>
                  <a:moveTo>
                    <a:pt x="23853" y="8420"/>
                  </a:moveTo>
                  <a:cubicBezTo>
                    <a:pt x="24748" y="8420"/>
                    <a:pt x="24748" y="9755"/>
                    <a:pt x="23853" y="9755"/>
                  </a:cubicBezTo>
                  <a:cubicBezTo>
                    <a:pt x="22959" y="9755"/>
                    <a:pt x="22959" y="8420"/>
                    <a:pt x="23853" y="8420"/>
                  </a:cubicBezTo>
                  <a:close/>
                  <a:moveTo>
                    <a:pt x="103206" y="8363"/>
                  </a:moveTo>
                  <a:cubicBezTo>
                    <a:pt x="103916" y="8363"/>
                    <a:pt x="104484" y="8533"/>
                    <a:pt x="104484" y="8974"/>
                  </a:cubicBezTo>
                  <a:cubicBezTo>
                    <a:pt x="104470" y="9542"/>
                    <a:pt x="103618" y="9755"/>
                    <a:pt x="102738" y="9755"/>
                  </a:cubicBezTo>
                  <a:cubicBezTo>
                    <a:pt x="101801" y="9755"/>
                    <a:pt x="100835" y="9513"/>
                    <a:pt x="100949" y="9187"/>
                  </a:cubicBezTo>
                  <a:cubicBezTo>
                    <a:pt x="101119" y="8690"/>
                    <a:pt x="102255" y="8363"/>
                    <a:pt x="103206" y="8363"/>
                  </a:cubicBezTo>
                  <a:close/>
                  <a:moveTo>
                    <a:pt x="128291" y="6727"/>
                  </a:moveTo>
                  <a:cubicBezTo>
                    <a:pt x="128349" y="6727"/>
                    <a:pt x="128407" y="6750"/>
                    <a:pt x="128465" y="6773"/>
                  </a:cubicBezTo>
                  <a:cubicBezTo>
                    <a:pt x="128862" y="7142"/>
                    <a:pt x="126761" y="9897"/>
                    <a:pt x="125469" y="9897"/>
                  </a:cubicBezTo>
                  <a:cubicBezTo>
                    <a:pt x="125213" y="9897"/>
                    <a:pt x="124972" y="9769"/>
                    <a:pt x="124844" y="9570"/>
                  </a:cubicBezTo>
                  <a:cubicBezTo>
                    <a:pt x="124177" y="8633"/>
                    <a:pt x="127329" y="6730"/>
                    <a:pt x="128252" y="6730"/>
                  </a:cubicBezTo>
                  <a:cubicBezTo>
                    <a:pt x="128265" y="6728"/>
                    <a:pt x="128278" y="6727"/>
                    <a:pt x="128291" y="6727"/>
                  </a:cubicBezTo>
                  <a:close/>
                  <a:moveTo>
                    <a:pt x="129515" y="6503"/>
                  </a:moveTo>
                  <a:cubicBezTo>
                    <a:pt x="130410" y="6816"/>
                    <a:pt x="130765" y="10251"/>
                    <a:pt x="129700" y="10251"/>
                  </a:cubicBezTo>
                  <a:cubicBezTo>
                    <a:pt x="128479" y="10237"/>
                    <a:pt x="128834" y="6503"/>
                    <a:pt x="129458" y="6503"/>
                  </a:cubicBezTo>
                  <a:close/>
                  <a:moveTo>
                    <a:pt x="29547" y="9101"/>
                  </a:moveTo>
                  <a:cubicBezTo>
                    <a:pt x="30370" y="9201"/>
                    <a:pt x="30370" y="10408"/>
                    <a:pt x="29547" y="10507"/>
                  </a:cubicBezTo>
                  <a:cubicBezTo>
                    <a:pt x="28709" y="10408"/>
                    <a:pt x="28709" y="9201"/>
                    <a:pt x="29547" y="9101"/>
                  </a:cubicBezTo>
                  <a:close/>
                  <a:moveTo>
                    <a:pt x="83911" y="9641"/>
                  </a:moveTo>
                  <a:cubicBezTo>
                    <a:pt x="84791" y="9641"/>
                    <a:pt x="85757" y="9882"/>
                    <a:pt x="85927" y="10322"/>
                  </a:cubicBezTo>
                  <a:cubicBezTo>
                    <a:pt x="86069" y="10677"/>
                    <a:pt x="84919" y="11004"/>
                    <a:pt x="83897" y="11004"/>
                  </a:cubicBezTo>
                  <a:cubicBezTo>
                    <a:pt x="83144" y="11004"/>
                    <a:pt x="82463" y="10834"/>
                    <a:pt x="82434" y="10337"/>
                  </a:cubicBezTo>
                  <a:cubicBezTo>
                    <a:pt x="82392" y="9826"/>
                    <a:pt x="83116" y="9641"/>
                    <a:pt x="83911" y="9641"/>
                  </a:cubicBezTo>
                  <a:close/>
                  <a:moveTo>
                    <a:pt x="59931" y="9712"/>
                  </a:moveTo>
                  <a:cubicBezTo>
                    <a:pt x="60853" y="9712"/>
                    <a:pt x="61776" y="9982"/>
                    <a:pt x="61691" y="10521"/>
                  </a:cubicBezTo>
                  <a:cubicBezTo>
                    <a:pt x="61620" y="10947"/>
                    <a:pt x="61095" y="11103"/>
                    <a:pt x="60470" y="11103"/>
                  </a:cubicBezTo>
                  <a:cubicBezTo>
                    <a:pt x="59391" y="11103"/>
                    <a:pt x="58014" y="10635"/>
                    <a:pt x="58198" y="10266"/>
                  </a:cubicBezTo>
                  <a:cubicBezTo>
                    <a:pt x="58383" y="9897"/>
                    <a:pt x="59150" y="9712"/>
                    <a:pt x="59931" y="9712"/>
                  </a:cubicBezTo>
                  <a:close/>
                  <a:moveTo>
                    <a:pt x="34701" y="8846"/>
                  </a:moveTo>
                  <a:cubicBezTo>
                    <a:pt x="35623" y="8846"/>
                    <a:pt x="36518" y="9059"/>
                    <a:pt x="37341" y="9456"/>
                  </a:cubicBezTo>
                  <a:cubicBezTo>
                    <a:pt x="39333" y="10417"/>
                    <a:pt x="39315" y="11630"/>
                    <a:pt x="38826" y="11643"/>
                  </a:cubicBezTo>
                  <a:lnTo>
                    <a:pt x="38826" y="11643"/>
                  </a:lnTo>
                  <a:cubicBezTo>
                    <a:pt x="38787" y="11641"/>
                    <a:pt x="38760" y="11629"/>
                    <a:pt x="38733" y="11629"/>
                  </a:cubicBezTo>
                  <a:cubicBezTo>
                    <a:pt x="38151" y="11444"/>
                    <a:pt x="36433" y="10237"/>
                    <a:pt x="34374" y="9613"/>
                  </a:cubicBezTo>
                  <a:cubicBezTo>
                    <a:pt x="33054" y="9201"/>
                    <a:pt x="32770" y="9400"/>
                    <a:pt x="32883" y="9258"/>
                  </a:cubicBezTo>
                  <a:cubicBezTo>
                    <a:pt x="32983" y="9116"/>
                    <a:pt x="33721" y="8846"/>
                    <a:pt x="34701" y="8846"/>
                  </a:cubicBezTo>
                  <a:close/>
                  <a:moveTo>
                    <a:pt x="71743" y="10748"/>
                  </a:moveTo>
                  <a:cubicBezTo>
                    <a:pt x="72595" y="10791"/>
                    <a:pt x="72595" y="12055"/>
                    <a:pt x="71743" y="12097"/>
                  </a:cubicBezTo>
                  <a:cubicBezTo>
                    <a:pt x="70891" y="12055"/>
                    <a:pt x="70891" y="10791"/>
                    <a:pt x="71743" y="10748"/>
                  </a:cubicBezTo>
                  <a:close/>
                  <a:moveTo>
                    <a:pt x="76471" y="10834"/>
                  </a:moveTo>
                  <a:cubicBezTo>
                    <a:pt x="76826" y="10834"/>
                    <a:pt x="77082" y="11160"/>
                    <a:pt x="76997" y="11487"/>
                  </a:cubicBezTo>
                  <a:cubicBezTo>
                    <a:pt x="76997" y="11714"/>
                    <a:pt x="76869" y="11898"/>
                    <a:pt x="76684" y="12012"/>
                  </a:cubicBezTo>
                  <a:cubicBezTo>
                    <a:pt x="76571" y="12083"/>
                    <a:pt x="76443" y="12111"/>
                    <a:pt x="76315" y="12126"/>
                  </a:cubicBezTo>
                  <a:lnTo>
                    <a:pt x="76315" y="12111"/>
                  </a:lnTo>
                  <a:lnTo>
                    <a:pt x="76244" y="12111"/>
                  </a:lnTo>
                  <a:cubicBezTo>
                    <a:pt x="75974" y="12097"/>
                    <a:pt x="75747" y="11884"/>
                    <a:pt x="75733" y="11614"/>
                  </a:cubicBezTo>
                  <a:cubicBezTo>
                    <a:pt x="75719" y="11458"/>
                    <a:pt x="75747" y="11302"/>
                    <a:pt x="75832" y="11160"/>
                  </a:cubicBezTo>
                  <a:cubicBezTo>
                    <a:pt x="75932" y="10976"/>
                    <a:pt x="76131" y="10862"/>
                    <a:pt x="76343" y="10848"/>
                  </a:cubicBezTo>
                  <a:cubicBezTo>
                    <a:pt x="76386" y="10834"/>
                    <a:pt x="76429" y="10834"/>
                    <a:pt x="76471" y="10834"/>
                  </a:cubicBezTo>
                  <a:close/>
                  <a:moveTo>
                    <a:pt x="67015" y="10919"/>
                  </a:moveTo>
                  <a:cubicBezTo>
                    <a:pt x="67455" y="10919"/>
                    <a:pt x="67754" y="11373"/>
                    <a:pt x="67583" y="11785"/>
                  </a:cubicBezTo>
                  <a:cubicBezTo>
                    <a:pt x="67441" y="12026"/>
                    <a:pt x="67200" y="12197"/>
                    <a:pt x="66930" y="12211"/>
                  </a:cubicBezTo>
                  <a:cubicBezTo>
                    <a:pt x="66888" y="12225"/>
                    <a:pt x="66845" y="12225"/>
                    <a:pt x="66788" y="12225"/>
                  </a:cubicBezTo>
                  <a:cubicBezTo>
                    <a:pt x="66777" y="12226"/>
                    <a:pt x="66766" y="12226"/>
                    <a:pt x="66755" y="12226"/>
                  </a:cubicBezTo>
                  <a:cubicBezTo>
                    <a:pt x="66526" y="12226"/>
                    <a:pt x="66315" y="12087"/>
                    <a:pt x="66220" y="11870"/>
                  </a:cubicBezTo>
                  <a:cubicBezTo>
                    <a:pt x="66107" y="11600"/>
                    <a:pt x="66206" y="11274"/>
                    <a:pt x="66462" y="11118"/>
                  </a:cubicBezTo>
                  <a:cubicBezTo>
                    <a:pt x="66618" y="11004"/>
                    <a:pt x="66817" y="10933"/>
                    <a:pt x="67015" y="10919"/>
                  </a:cubicBezTo>
                  <a:close/>
                  <a:moveTo>
                    <a:pt x="122501" y="10874"/>
                  </a:moveTo>
                  <a:cubicBezTo>
                    <a:pt x="122515" y="10874"/>
                    <a:pt x="122530" y="10875"/>
                    <a:pt x="122544" y="10876"/>
                  </a:cubicBezTo>
                  <a:cubicBezTo>
                    <a:pt x="122729" y="10876"/>
                    <a:pt x="122913" y="10947"/>
                    <a:pt x="123055" y="11061"/>
                  </a:cubicBezTo>
                  <a:cubicBezTo>
                    <a:pt x="123325" y="11331"/>
                    <a:pt x="123325" y="11756"/>
                    <a:pt x="123055" y="12026"/>
                  </a:cubicBezTo>
                  <a:cubicBezTo>
                    <a:pt x="123012" y="12069"/>
                    <a:pt x="122970" y="12111"/>
                    <a:pt x="122927" y="12154"/>
                  </a:cubicBezTo>
                  <a:cubicBezTo>
                    <a:pt x="122800" y="12268"/>
                    <a:pt x="122643" y="12339"/>
                    <a:pt x="122487" y="12339"/>
                  </a:cubicBezTo>
                  <a:lnTo>
                    <a:pt x="122416" y="12339"/>
                  </a:lnTo>
                  <a:cubicBezTo>
                    <a:pt x="122217" y="12310"/>
                    <a:pt x="122047" y="12211"/>
                    <a:pt x="121948" y="12040"/>
                  </a:cubicBezTo>
                  <a:cubicBezTo>
                    <a:pt x="121877" y="11884"/>
                    <a:pt x="121848" y="11714"/>
                    <a:pt x="121862" y="11543"/>
                  </a:cubicBezTo>
                  <a:cubicBezTo>
                    <a:pt x="121891" y="11373"/>
                    <a:pt x="121976" y="11203"/>
                    <a:pt x="122104" y="11075"/>
                  </a:cubicBezTo>
                  <a:cubicBezTo>
                    <a:pt x="122195" y="10945"/>
                    <a:pt x="122345" y="10874"/>
                    <a:pt x="122501" y="10874"/>
                  </a:cubicBezTo>
                  <a:close/>
                  <a:moveTo>
                    <a:pt x="15614" y="8845"/>
                  </a:moveTo>
                  <a:cubicBezTo>
                    <a:pt x="15658" y="8845"/>
                    <a:pt x="15702" y="8845"/>
                    <a:pt x="15746" y="8846"/>
                  </a:cubicBezTo>
                  <a:cubicBezTo>
                    <a:pt x="16981" y="8846"/>
                    <a:pt x="17961" y="9087"/>
                    <a:pt x="17918" y="9172"/>
                  </a:cubicBezTo>
                  <a:cubicBezTo>
                    <a:pt x="17606" y="9712"/>
                    <a:pt x="16413" y="9357"/>
                    <a:pt x="14298" y="10635"/>
                  </a:cubicBezTo>
                  <a:cubicBezTo>
                    <a:pt x="12679" y="11600"/>
                    <a:pt x="11998" y="12452"/>
                    <a:pt x="11316" y="12452"/>
                  </a:cubicBezTo>
                  <a:cubicBezTo>
                    <a:pt x="11245" y="12452"/>
                    <a:pt x="11174" y="12452"/>
                    <a:pt x="11089" y="12424"/>
                  </a:cubicBezTo>
                  <a:cubicBezTo>
                    <a:pt x="10323" y="12211"/>
                    <a:pt x="10819" y="10095"/>
                    <a:pt x="13389" y="9201"/>
                  </a:cubicBezTo>
                  <a:cubicBezTo>
                    <a:pt x="14100" y="8959"/>
                    <a:pt x="14862" y="8845"/>
                    <a:pt x="15614" y="8845"/>
                  </a:cubicBezTo>
                  <a:close/>
                  <a:moveTo>
                    <a:pt x="101829" y="10251"/>
                  </a:moveTo>
                  <a:cubicBezTo>
                    <a:pt x="102951" y="10251"/>
                    <a:pt x="105975" y="11444"/>
                    <a:pt x="105520" y="12424"/>
                  </a:cubicBezTo>
                  <a:cubicBezTo>
                    <a:pt x="105401" y="12702"/>
                    <a:pt x="105134" y="12881"/>
                    <a:pt x="104834" y="12881"/>
                  </a:cubicBezTo>
                  <a:cubicBezTo>
                    <a:pt x="104812" y="12881"/>
                    <a:pt x="104790" y="12880"/>
                    <a:pt x="104768" y="12878"/>
                  </a:cubicBezTo>
                  <a:cubicBezTo>
                    <a:pt x="103448" y="12878"/>
                    <a:pt x="101133" y="10777"/>
                    <a:pt x="101446" y="10365"/>
                  </a:cubicBezTo>
                  <a:cubicBezTo>
                    <a:pt x="101502" y="10294"/>
                    <a:pt x="101644" y="10251"/>
                    <a:pt x="101829" y="10251"/>
                  </a:cubicBezTo>
                  <a:close/>
                  <a:moveTo>
                    <a:pt x="127953" y="12552"/>
                  </a:moveTo>
                  <a:cubicBezTo>
                    <a:pt x="128024" y="12552"/>
                    <a:pt x="128110" y="12566"/>
                    <a:pt x="128181" y="12580"/>
                  </a:cubicBezTo>
                  <a:cubicBezTo>
                    <a:pt x="128436" y="12651"/>
                    <a:pt x="128607" y="12878"/>
                    <a:pt x="128607" y="13134"/>
                  </a:cubicBezTo>
                  <a:cubicBezTo>
                    <a:pt x="128607" y="13389"/>
                    <a:pt x="128436" y="13616"/>
                    <a:pt x="128195" y="13687"/>
                  </a:cubicBezTo>
                  <a:cubicBezTo>
                    <a:pt x="128110" y="13702"/>
                    <a:pt x="128039" y="13716"/>
                    <a:pt x="127953" y="13716"/>
                  </a:cubicBezTo>
                  <a:lnTo>
                    <a:pt x="127911" y="13716"/>
                  </a:lnTo>
                  <a:cubicBezTo>
                    <a:pt x="127144" y="13716"/>
                    <a:pt x="127144" y="12552"/>
                    <a:pt x="127911" y="12552"/>
                  </a:cubicBezTo>
                  <a:close/>
                  <a:moveTo>
                    <a:pt x="107366" y="12779"/>
                  </a:moveTo>
                  <a:cubicBezTo>
                    <a:pt x="107963" y="12878"/>
                    <a:pt x="107963" y="13730"/>
                    <a:pt x="107366" y="13829"/>
                  </a:cubicBezTo>
                  <a:cubicBezTo>
                    <a:pt x="106784" y="13730"/>
                    <a:pt x="106784" y="12878"/>
                    <a:pt x="107366" y="12779"/>
                  </a:cubicBezTo>
                  <a:close/>
                  <a:moveTo>
                    <a:pt x="100452" y="10280"/>
                  </a:moveTo>
                  <a:cubicBezTo>
                    <a:pt x="101062" y="10280"/>
                    <a:pt x="102070" y="13773"/>
                    <a:pt x="100892" y="14014"/>
                  </a:cubicBezTo>
                  <a:lnTo>
                    <a:pt x="100807" y="14014"/>
                  </a:lnTo>
                  <a:lnTo>
                    <a:pt x="100807" y="14028"/>
                  </a:lnTo>
                  <a:cubicBezTo>
                    <a:pt x="99827" y="14028"/>
                    <a:pt x="99557" y="10777"/>
                    <a:pt x="100367" y="10308"/>
                  </a:cubicBezTo>
                  <a:cubicBezTo>
                    <a:pt x="100395" y="10294"/>
                    <a:pt x="100423" y="10280"/>
                    <a:pt x="100452" y="10280"/>
                  </a:cubicBezTo>
                  <a:close/>
                  <a:moveTo>
                    <a:pt x="124858" y="12850"/>
                  </a:moveTo>
                  <a:cubicBezTo>
                    <a:pt x="125724" y="12850"/>
                    <a:pt x="125724" y="14184"/>
                    <a:pt x="124858" y="14199"/>
                  </a:cubicBezTo>
                  <a:cubicBezTo>
                    <a:pt x="123992" y="14199"/>
                    <a:pt x="123992" y="12850"/>
                    <a:pt x="124858" y="12850"/>
                  </a:cubicBezTo>
                  <a:close/>
                  <a:moveTo>
                    <a:pt x="85268" y="11483"/>
                  </a:moveTo>
                  <a:cubicBezTo>
                    <a:pt x="85354" y="11483"/>
                    <a:pt x="85444" y="11513"/>
                    <a:pt x="85515" y="11572"/>
                  </a:cubicBezTo>
                  <a:cubicBezTo>
                    <a:pt x="85856" y="11969"/>
                    <a:pt x="83599" y="14255"/>
                    <a:pt x="82307" y="14255"/>
                  </a:cubicBezTo>
                  <a:cubicBezTo>
                    <a:pt x="82294" y="14256"/>
                    <a:pt x="82282" y="14256"/>
                    <a:pt x="82269" y="14256"/>
                  </a:cubicBezTo>
                  <a:cubicBezTo>
                    <a:pt x="81986" y="14256"/>
                    <a:pt x="81733" y="14102"/>
                    <a:pt x="81611" y="13844"/>
                  </a:cubicBezTo>
                  <a:cubicBezTo>
                    <a:pt x="81100" y="12878"/>
                    <a:pt x="84167" y="11487"/>
                    <a:pt x="85217" y="11487"/>
                  </a:cubicBezTo>
                  <a:cubicBezTo>
                    <a:pt x="85234" y="11484"/>
                    <a:pt x="85251" y="11483"/>
                    <a:pt x="85268" y="11483"/>
                  </a:cubicBezTo>
                  <a:close/>
                  <a:moveTo>
                    <a:pt x="58723" y="11469"/>
                  </a:moveTo>
                  <a:cubicBezTo>
                    <a:pt x="58737" y="11469"/>
                    <a:pt x="58752" y="11470"/>
                    <a:pt x="58766" y="11472"/>
                  </a:cubicBezTo>
                  <a:cubicBezTo>
                    <a:pt x="59732" y="11472"/>
                    <a:pt x="62855" y="13134"/>
                    <a:pt x="62259" y="14085"/>
                  </a:cubicBezTo>
                  <a:cubicBezTo>
                    <a:pt x="62131" y="14312"/>
                    <a:pt x="61876" y="14440"/>
                    <a:pt x="61606" y="14440"/>
                  </a:cubicBezTo>
                  <a:cubicBezTo>
                    <a:pt x="60328" y="14440"/>
                    <a:pt x="58156" y="11913"/>
                    <a:pt x="58525" y="11543"/>
                  </a:cubicBezTo>
                  <a:cubicBezTo>
                    <a:pt x="58584" y="11496"/>
                    <a:pt x="58652" y="11469"/>
                    <a:pt x="58723" y="11469"/>
                  </a:cubicBezTo>
                  <a:close/>
                  <a:moveTo>
                    <a:pt x="122047" y="13616"/>
                  </a:moveTo>
                  <a:cubicBezTo>
                    <a:pt x="122871" y="13659"/>
                    <a:pt x="122871" y="14866"/>
                    <a:pt x="122047" y="14908"/>
                  </a:cubicBezTo>
                  <a:cubicBezTo>
                    <a:pt x="121238" y="14866"/>
                    <a:pt x="121238" y="13659"/>
                    <a:pt x="122047" y="13616"/>
                  </a:cubicBezTo>
                  <a:close/>
                  <a:moveTo>
                    <a:pt x="57545" y="11316"/>
                  </a:moveTo>
                  <a:cubicBezTo>
                    <a:pt x="58156" y="11316"/>
                    <a:pt x="58724" y="14937"/>
                    <a:pt x="57531" y="15036"/>
                  </a:cubicBezTo>
                  <a:lnTo>
                    <a:pt x="57488" y="15036"/>
                  </a:lnTo>
                  <a:cubicBezTo>
                    <a:pt x="56466" y="15036"/>
                    <a:pt x="56608" y="11671"/>
                    <a:pt x="57488" y="11331"/>
                  </a:cubicBezTo>
                  <a:cubicBezTo>
                    <a:pt x="57503" y="11316"/>
                    <a:pt x="57531" y="11316"/>
                    <a:pt x="57545" y="11316"/>
                  </a:cubicBezTo>
                  <a:close/>
                  <a:moveTo>
                    <a:pt x="86509" y="11416"/>
                  </a:moveTo>
                  <a:cubicBezTo>
                    <a:pt x="86523" y="11416"/>
                    <a:pt x="86552" y="11416"/>
                    <a:pt x="86580" y="11430"/>
                  </a:cubicBezTo>
                  <a:cubicBezTo>
                    <a:pt x="87404" y="11842"/>
                    <a:pt x="87333" y="15136"/>
                    <a:pt x="86339" y="15136"/>
                  </a:cubicBezTo>
                  <a:lnTo>
                    <a:pt x="86339" y="15121"/>
                  </a:lnTo>
                  <a:lnTo>
                    <a:pt x="86268" y="15121"/>
                  </a:lnTo>
                  <a:cubicBezTo>
                    <a:pt x="85089" y="14951"/>
                    <a:pt x="85899" y="11416"/>
                    <a:pt x="86509" y="11416"/>
                  </a:cubicBezTo>
                  <a:close/>
                  <a:moveTo>
                    <a:pt x="20219" y="9485"/>
                  </a:moveTo>
                  <a:cubicBezTo>
                    <a:pt x="20616" y="9485"/>
                    <a:pt x="20999" y="9527"/>
                    <a:pt x="21383" y="9598"/>
                  </a:cubicBezTo>
                  <a:cubicBezTo>
                    <a:pt x="21979" y="9712"/>
                    <a:pt x="19722" y="9939"/>
                    <a:pt x="18614" y="11558"/>
                  </a:cubicBezTo>
                  <a:cubicBezTo>
                    <a:pt x="17308" y="13432"/>
                    <a:pt x="17194" y="15207"/>
                    <a:pt x="16272" y="15207"/>
                  </a:cubicBezTo>
                  <a:lnTo>
                    <a:pt x="16286" y="15192"/>
                  </a:lnTo>
                  <a:cubicBezTo>
                    <a:pt x="16215" y="15192"/>
                    <a:pt x="16158" y="15192"/>
                    <a:pt x="16101" y="15178"/>
                  </a:cubicBezTo>
                  <a:cubicBezTo>
                    <a:pt x="15192" y="14979"/>
                    <a:pt x="15732" y="9485"/>
                    <a:pt x="20219" y="9485"/>
                  </a:cubicBezTo>
                  <a:close/>
                  <a:moveTo>
                    <a:pt x="104299" y="14497"/>
                  </a:moveTo>
                  <a:cubicBezTo>
                    <a:pt x="104399" y="14497"/>
                    <a:pt x="104512" y="14525"/>
                    <a:pt x="104598" y="14582"/>
                  </a:cubicBezTo>
                  <a:cubicBezTo>
                    <a:pt x="104811" y="14738"/>
                    <a:pt x="104981" y="14979"/>
                    <a:pt x="104910" y="15263"/>
                  </a:cubicBezTo>
                  <a:cubicBezTo>
                    <a:pt x="104882" y="15334"/>
                    <a:pt x="104867" y="15391"/>
                    <a:pt x="104825" y="15448"/>
                  </a:cubicBezTo>
                  <a:cubicBezTo>
                    <a:pt x="104683" y="15661"/>
                    <a:pt x="104456" y="15789"/>
                    <a:pt x="104200" y="15817"/>
                  </a:cubicBezTo>
                  <a:cubicBezTo>
                    <a:pt x="104143" y="15817"/>
                    <a:pt x="104101" y="15817"/>
                    <a:pt x="104058" y="15803"/>
                  </a:cubicBezTo>
                  <a:cubicBezTo>
                    <a:pt x="103803" y="15732"/>
                    <a:pt x="103618" y="15491"/>
                    <a:pt x="103604" y="15235"/>
                  </a:cubicBezTo>
                  <a:cubicBezTo>
                    <a:pt x="103590" y="15022"/>
                    <a:pt x="103675" y="14823"/>
                    <a:pt x="103817" y="14681"/>
                  </a:cubicBezTo>
                  <a:cubicBezTo>
                    <a:pt x="103959" y="14568"/>
                    <a:pt x="104129" y="14497"/>
                    <a:pt x="104299" y="14497"/>
                  </a:cubicBezTo>
                  <a:close/>
                  <a:moveTo>
                    <a:pt x="107281" y="14894"/>
                  </a:moveTo>
                  <a:cubicBezTo>
                    <a:pt x="107721" y="14951"/>
                    <a:pt x="107934" y="15349"/>
                    <a:pt x="107863" y="15760"/>
                  </a:cubicBezTo>
                  <a:cubicBezTo>
                    <a:pt x="107863" y="15803"/>
                    <a:pt x="107849" y="15831"/>
                    <a:pt x="107835" y="15874"/>
                  </a:cubicBezTo>
                  <a:cubicBezTo>
                    <a:pt x="107750" y="16158"/>
                    <a:pt x="107494" y="16342"/>
                    <a:pt x="107196" y="16357"/>
                  </a:cubicBezTo>
                  <a:cubicBezTo>
                    <a:pt x="106969" y="16357"/>
                    <a:pt x="106756" y="16243"/>
                    <a:pt x="106628" y="16044"/>
                  </a:cubicBezTo>
                  <a:cubicBezTo>
                    <a:pt x="106529" y="15916"/>
                    <a:pt x="106486" y="15760"/>
                    <a:pt x="106500" y="15590"/>
                  </a:cubicBezTo>
                  <a:cubicBezTo>
                    <a:pt x="106500" y="15221"/>
                    <a:pt x="106812" y="14908"/>
                    <a:pt x="107182" y="14894"/>
                  </a:cubicBezTo>
                  <a:close/>
                  <a:moveTo>
                    <a:pt x="126434" y="15164"/>
                  </a:moveTo>
                  <a:cubicBezTo>
                    <a:pt x="126661" y="15164"/>
                    <a:pt x="126874" y="15292"/>
                    <a:pt x="126988" y="15491"/>
                  </a:cubicBezTo>
                  <a:cubicBezTo>
                    <a:pt x="127173" y="15789"/>
                    <a:pt x="127073" y="16186"/>
                    <a:pt x="126761" y="16371"/>
                  </a:cubicBezTo>
                  <a:cubicBezTo>
                    <a:pt x="126661" y="16428"/>
                    <a:pt x="126548" y="16456"/>
                    <a:pt x="126434" y="16456"/>
                  </a:cubicBezTo>
                  <a:cubicBezTo>
                    <a:pt x="126207" y="16456"/>
                    <a:pt x="125994" y="16328"/>
                    <a:pt x="125866" y="16144"/>
                  </a:cubicBezTo>
                  <a:cubicBezTo>
                    <a:pt x="125625" y="15704"/>
                    <a:pt x="125937" y="15164"/>
                    <a:pt x="126434" y="15164"/>
                  </a:cubicBezTo>
                  <a:close/>
                  <a:moveTo>
                    <a:pt x="71914" y="13687"/>
                  </a:moveTo>
                  <a:cubicBezTo>
                    <a:pt x="73348" y="13687"/>
                    <a:pt x="72496" y="16428"/>
                    <a:pt x="72084" y="16470"/>
                  </a:cubicBezTo>
                  <a:lnTo>
                    <a:pt x="72056" y="16470"/>
                  </a:lnTo>
                  <a:cubicBezTo>
                    <a:pt x="71374" y="16470"/>
                    <a:pt x="70465" y="13815"/>
                    <a:pt x="71786" y="13687"/>
                  </a:cubicBezTo>
                  <a:close/>
                  <a:moveTo>
                    <a:pt x="68449" y="13929"/>
                  </a:moveTo>
                  <a:cubicBezTo>
                    <a:pt x="69514" y="13929"/>
                    <a:pt x="69642" y="16357"/>
                    <a:pt x="69301" y="16541"/>
                  </a:cubicBezTo>
                  <a:cubicBezTo>
                    <a:pt x="69259" y="16555"/>
                    <a:pt x="69202" y="16570"/>
                    <a:pt x="69159" y="16570"/>
                  </a:cubicBezTo>
                  <a:cubicBezTo>
                    <a:pt x="68449" y="16570"/>
                    <a:pt x="66902" y="14610"/>
                    <a:pt x="68023" y="14042"/>
                  </a:cubicBezTo>
                  <a:cubicBezTo>
                    <a:pt x="68151" y="13971"/>
                    <a:pt x="68293" y="13929"/>
                    <a:pt x="68449" y="13929"/>
                  </a:cubicBezTo>
                  <a:close/>
                  <a:moveTo>
                    <a:pt x="75548" y="14142"/>
                  </a:moveTo>
                  <a:cubicBezTo>
                    <a:pt x="75676" y="14142"/>
                    <a:pt x="75818" y="14170"/>
                    <a:pt x="75932" y="14227"/>
                  </a:cubicBezTo>
                  <a:cubicBezTo>
                    <a:pt x="77096" y="14738"/>
                    <a:pt x="75605" y="16811"/>
                    <a:pt x="74909" y="16811"/>
                  </a:cubicBezTo>
                  <a:cubicBezTo>
                    <a:pt x="74867" y="16811"/>
                    <a:pt x="74838" y="16797"/>
                    <a:pt x="74796" y="16783"/>
                  </a:cubicBezTo>
                  <a:cubicBezTo>
                    <a:pt x="74441" y="16626"/>
                    <a:pt x="74441" y="14142"/>
                    <a:pt x="75548" y="14142"/>
                  </a:cubicBezTo>
                  <a:close/>
                  <a:moveTo>
                    <a:pt x="117773" y="11075"/>
                  </a:moveTo>
                  <a:cubicBezTo>
                    <a:pt x="120585" y="11103"/>
                    <a:pt x="118554" y="17067"/>
                    <a:pt x="117092" y="17067"/>
                  </a:cubicBezTo>
                  <a:lnTo>
                    <a:pt x="117007" y="17067"/>
                  </a:lnTo>
                  <a:cubicBezTo>
                    <a:pt x="116396" y="16953"/>
                    <a:pt x="114380" y="11075"/>
                    <a:pt x="117745" y="11075"/>
                  </a:cubicBezTo>
                  <a:close/>
                  <a:moveTo>
                    <a:pt x="13105" y="15817"/>
                  </a:moveTo>
                  <a:cubicBezTo>
                    <a:pt x="13645" y="15817"/>
                    <a:pt x="13986" y="16399"/>
                    <a:pt x="13730" y="16868"/>
                  </a:cubicBezTo>
                  <a:cubicBezTo>
                    <a:pt x="13574" y="17123"/>
                    <a:pt x="13375" y="17379"/>
                    <a:pt x="13077" y="17379"/>
                  </a:cubicBezTo>
                  <a:cubicBezTo>
                    <a:pt x="13020" y="17379"/>
                    <a:pt x="12978" y="17365"/>
                    <a:pt x="12921" y="17350"/>
                  </a:cubicBezTo>
                  <a:cubicBezTo>
                    <a:pt x="12495" y="17208"/>
                    <a:pt x="12282" y="16754"/>
                    <a:pt x="12438" y="16328"/>
                  </a:cubicBezTo>
                  <a:cubicBezTo>
                    <a:pt x="12523" y="16030"/>
                    <a:pt x="12793" y="15817"/>
                    <a:pt x="13105" y="15817"/>
                  </a:cubicBezTo>
                  <a:close/>
                  <a:moveTo>
                    <a:pt x="111327" y="12253"/>
                  </a:moveTo>
                  <a:cubicBezTo>
                    <a:pt x="113202" y="12253"/>
                    <a:pt x="114352" y="16839"/>
                    <a:pt x="113599" y="17393"/>
                  </a:cubicBezTo>
                  <a:cubicBezTo>
                    <a:pt x="113443" y="17492"/>
                    <a:pt x="113258" y="17549"/>
                    <a:pt x="113074" y="17549"/>
                  </a:cubicBezTo>
                  <a:cubicBezTo>
                    <a:pt x="111384" y="17549"/>
                    <a:pt x="108076" y="14156"/>
                    <a:pt x="110561" y="12509"/>
                  </a:cubicBezTo>
                  <a:cubicBezTo>
                    <a:pt x="110788" y="12353"/>
                    <a:pt x="111058" y="12268"/>
                    <a:pt x="111327" y="12253"/>
                  </a:cubicBezTo>
                  <a:close/>
                  <a:moveTo>
                    <a:pt x="32358" y="10251"/>
                  </a:moveTo>
                  <a:cubicBezTo>
                    <a:pt x="32386" y="10251"/>
                    <a:pt x="32401" y="10251"/>
                    <a:pt x="32429" y="10266"/>
                  </a:cubicBezTo>
                  <a:cubicBezTo>
                    <a:pt x="37682" y="11984"/>
                    <a:pt x="35453" y="17705"/>
                    <a:pt x="34459" y="17705"/>
                  </a:cubicBezTo>
                  <a:lnTo>
                    <a:pt x="34388" y="17705"/>
                  </a:lnTo>
                  <a:cubicBezTo>
                    <a:pt x="33338" y="17379"/>
                    <a:pt x="34175" y="15718"/>
                    <a:pt x="33934" y="13304"/>
                  </a:cubicBezTo>
                  <a:cubicBezTo>
                    <a:pt x="33749" y="11487"/>
                    <a:pt x="32102" y="10251"/>
                    <a:pt x="32358" y="10251"/>
                  </a:cubicBezTo>
                  <a:close/>
                  <a:moveTo>
                    <a:pt x="35751" y="11558"/>
                  </a:moveTo>
                  <a:cubicBezTo>
                    <a:pt x="36120" y="11558"/>
                    <a:pt x="38349" y="12339"/>
                    <a:pt x="39656" y="13787"/>
                  </a:cubicBezTo>
                  <a:cubicBezTo>
                    <a:pt x="41402" y="15718"/>
                    <a:pt x="40934" y="17734"/>
                    <a:pt x="40209" y="17734"/>
                  </a:cubicBezTo>
                  <a:lnTo>
                    <a:pt x="40209" y="17720"/>
                  </a:lnTo>
                  <a:cubicBezTo>
                    <a:pt x="40167" y="17720"/>
                    <a:pt x="40138" y="17720"/>
                    <a:pt x="40110" y="17705"/>
                  </a:cubicBezTo>
                  <a:cubicBezTo>
                    <a:pt x="39329" y="17535"/>
                    <a:pt x="39216" y="16399"/>
                    <a:pt x="38165" y="14596"/>
                  </a:cubicBezTo>
                  <a:cubicBezTo>
                    <a:pt x="36915" y="12466"/>
                    <a:pt x="35709" y="12211"/>
                    <a:pt x="35694" y="11586"/>
                  </a:cubicBezTo>
                  <a:cubicBezTo>
                    <a:pt x="35694" y="11572"/>
                    <a:pt x="35723" y="11558"/>
                    <a:pt x="35751" y="11558"/>
                  </a:cubicBezTo>
                  <a:close/>
                  <a:moveTo>
                    <a:pt x="65184" y="15831"/>
                  </a:moveTo>
                  <a:cubicBezTo>
                    <a:pt x="66092" y="15831"/>
                    <a:pt x="66930" y="17720"/>
                    <a:pt x="66689" y="17989"/>
                  </a:cubicBezTo>
                  <a:cubicBezTo>
                    <a:pt x="66614" y="18064"/>
                    <a:pt x="66508" y="18106"/>
                    <a:pt x="66406" y="18106"/>
                  </a:cubicBezTo>
                  <a:cubicBezTo>
                    <a:pt x="66391" y="18106"/>
                    <a:pt x="66377" y="18105"/>
                    <a:pt x="66362" y="18103"/>
                  </a:cubicBezTo>
                  <a:cubicBezTo>
                    <a:pt x="65553" y="18103"/>
                    <a:pt x="63835" y="16996"/>
                    <a:pt x="64587" y="16144"/>
                  </a:cubicBezTo>
                  <a:cubicBezTo>
                    <a:pt x="64729" y="15959"/>
                    <a:pt x="64942" y="15845"/>
                    <a:pt x="65184" y="15831"/>
                  </a:cubicBezTo>
                  <a:close/>
                  <a:moveTo>
                    <a:pt x="78956" y="16030"/>
                  </a:moveTo>
                  <a:cubicBezTo>
                    <a:pt x="79211" y="16030"/>
                    <a:pt x="79439" y="16158"/>
                    <a:pt x="79581" y="16385"/>
                  </a:cubicBezTo>
                  <a:cubicBezTo>
                    <a:pt x="80248" y="17251"/>
                    <a:pt x="78587" y="18202"/>
                    <a:pt x="77735" y="18202"/>
                  </a:cubicBezTo>
                  <a:cubicBezTo>
                    <a:pt x="77717" y="18204"/>
                    <a:pt x="77700" y="18205"/>
                    <a:pt x="77683" y="18205"/>
                  </a:cubicBezTo>
                  <a:cubicBezTo>
                    <a:pt x="77559" y="18205"/>
                    <a:pt x="77439" y="18160"/>
                    <a:pt x="77352" y="18060"/>
                  </a:cubicBezTo>
                  <a:cubicBezTo>
                    <a:pt x="77139" y="17791"/>
                    <a:pt x="78076" y="16030"/>
                    <a:pt x="78956" y="16030"/>
                  </a:cubicBezTo>
                  <a:close/>
                  <a:moveTo>
                    <a:pt x="104953" y="17237"/>
                  </a:moveTo>
                  <a:cubicBezTo>
                    <a:pt x="105421" y="17237"/>
                    <a:pt x="105705" y="17748"/>
                    <a:pt x="105492" y="18146"/>
                  </a:cubicBezTo>
                  <a:lnTo>
                    <a:pt x="105464" y="18188"/>
                  </a:lnTo>
                  <a:cubicBezTo>
                    <a:pt x="105364" y="18373"/>
                    <a:pt x="105166" y="18486"/>
                    <a:pt x="104953" y="18486"/>
                  </a:cubicBezTo>
                  <a:cubicBezTo>
                    <a:pt x="104754" y="18486"/>
                    <a:pt x="104569" y="18387"/>
                    <a:pt x="104456" y="18202"/>
                  </a:cubicBezTo>
                  <a:lnTo>
                    <a:pt x="104441" y="18160"/>
                  </a:lnTo>
                  <a:cubicBezTo>
                    <a:pt x="104200" y="17748"/>
                    <a:pt x="104484" y="17251"/>
                    <a:pt x="104953" y="17237"/>
                  </a:cubicBezTo>
                  <a:close/>
                  <a:moveTo>
                    <a:pt x="21961" y="17691"/>
                  </a:moveTo>
                  <a:cubicBezTo>
                    <a:pt x="22192" y="17691"/>
                    <a:pt x="22391" y="17884"/>
                    <a:pt x="22391" y="18117"/>
                  </a:cubicBezTo>
                  <a:cubicBezTo>
                    <a:pt x="22362" y="18515"/>
                    <a:pt x="22164" y="18884"/>
                    <a:pt x="21866" y="19139"/>
                  </a:cubicBezTo>
                  <a:cubicBezTo>
                    <a:pt x="21823" y="19168"/>
                    <a:pt x="21766" y="19182"/>
                    <a:pt x="21709" y="19182"/>
                  </a:cubicBezTo>
                  <a:cubicBezTo>
                    <a:pt x="21567" y="19182"/>
                    <a:pt x="21454" y="19097"/>
                    <a:pt x="21411" y="18969"/>
                  </a:cubicBezTo>
                  <a:cubicBezTo>
                    <a:pt x="21397" y="18784"/>
                    <a:pt x="21411" y="18614"/>
                    <a:pt x="21454" y="18430"/>
                  </a:cubicBezTo>
                  <a:cubicBezTo>
                    <a:pt x="21468" y="18259"/>
                    <a:pt x="21511" y="18075"/>
                    <a:pt x="21582" y="17904"/>
                  </a:cubicBezTo>
                  <a:cubicBezTo>
                    <a:pt x="21638" y="17776"/>
                    <a:pt x="21780" y="17691"/>
                    <a:pt x="21937" y="17691"/>
                  </a:cubicBezTo>
                  <a:cubicBezTo>
                    <a:pt x="21945" y="17691"/>
                    <a:pt x="21953" y="17691"/>
                    <a:pt x="21961" y="17691"/>
                  </a:cubicBezTo>
                  <a:close/>
                  <a:moveTo>
                    <a:pt x="19439" y="17959"/>
                  </a:moveTo>
                  <a:cubicBezTo>
                    <a:pt x="19453" y="17959"/>
                    <a:pt x="19466" y="17960"/>
                    <a:pt x="19480" y="17961"/>
                  </a:cubicBezTo>
                  <a:cubicBezTo>
                    <a:pt x="19489" y="17960"/>
                    <a:pt x="19499" y="17960"/>
                    <a:pt x="19508" y="17960"/>
                  </a:cubicBezTo>
                  <a:cubicBezTo>
                    <a:pt x="19696" y="17960"/>
                    <a:pt x="19866" y="18099"/>
                    <a:pt x="19906" y="18302"/>
                  </a:cubicBezTo>
                  <a:cubicBezTo>
                    <a:pt x="19991" y="18586"/>
                    <a:pt x="20048" y="18884"/>
                    <a:pt x="20091" y="19182"/>
                  </a:cubicBezTo>
                  <a:cubicBezTo>
                    <a:pt x="20091" y="19325"/>
                    <a:pt x="19984" y="19455"/>
                    <a:pt x="19836" y="19455"/>
                  </a:cubicBezTo>
                  <a:cubicBezTo>
                    <a:pt x="19822" y="19455"/>
                    <a:pt x="19807" y="19454"/>
                    <a:pt x="19793" y="19452"/>
                  </a:cubicBezTo>
                  <a:cubicBezTo>
                    <a:pt x="19750" y="19452"/>
                    <a:pt x="19707" y="19452"/>
                    <a:pt x="19665" y="19423"/>
                  </a:cubicBezTo>
                  <a:cubicBezTo>
                    <a:pt x="19310" y="19253"/>
                    <a:pt x="19069" y="18941"/>
                    <a:pt x="18983" y="18557"/>
                  </a:cubicBezTo>
                  <a:cubicBezTo>
                    <a:pt x="18902" y="18258"/>
                    <a:pt x="19133" y="17959"/>
                    <a:pt x="19439" y="17959"/>
                  </a:cubicBezTo>
                  <a:close/>
                  <a:moveTo>
                    <a:pt x="29956" y="18563"/>
                  </a:moveTo>
                  <a:cubicBezTo>
                    <a:pt x="30157" y="18563"/>
                    <a:pt x="30357" y="18680"/>
                    <a:pt x="30427" y="18912"/>
                  </a:cubicBezTo>
                  <a:cubicBezTo>
                    <a:pt x="30470" y="19125"/>
                    <a:pt x="30470" y="19338"/>
                    <a:pt x="30427" y="19551"/>
                  </a:cubicBezTo>
                  <a:cubicBezTo>
                    <a:pt x="30413" y="19750"/>
                    <a:pt x="30313" y="19935"/>
                    <a:pt x="30157" y="20048"/>
                  </a:cubicBezTo>
                  <a:cubicBezTo>
                    <a:pt x="30100" y="20091"/>
                    <a:pt x="30029" y="20105"/>
                    <a:pt x="29973" y="20105"/>
                  </a:cubicBezTo>
                  <a:lnTo>
                    <a:pt x="29958" y="20105"/>
                  </a:lnTo>
                  <a:cubicBezTo>
                    <a:pt x="29887" y="20105"/>
                    <a:pt x="29831" y="20091"/>
                    <a:pt x="29774" y="20048"/>
                  </a:cubicBezTo>
                  <a:cubicBezTo>
                    <a:pt x="29618" y="19935"/>
                    <a:pt x="29518" y="19750"/>
                    <a:pt x="29504" y="19565"/>
                  </a:cubicBezTo>
                  <a:cubicBezTo>
                    <a:pt x="29447" y="19352"/>
                    <a:pt x="29447" y="19139"/>
                    <a:pt x="29476" y="18926"/>
                  </a:cubicBezTo>
                  <a:cubicBezTo>
                    <a:pt x="29547" y="18683"/>
                    <a:pt x="29752" y="18563"/>
                    <a:pt x="29956" y="18563"/>
                  </a:cubicBezTo>
                  <a:close/>
                  <a:moveTo>
                    <a:pt x="123495" y="16484"/>
                  </a:moveTo>
                  <a:cubicBezTo>
                    <a:pt x="124205" y="16484"/>
                    <a:pt x="124816" y="16811"/>
                    <a:pt x="125071" y="17663"/>
                  </a:cubicBezTo>
                  <a:cubicBezTo>
                    <a:pt x="125582" y="19352"/>
                    <a:pt x="123495" y="20133"/>
                    <a:pt x="121791" y="20133"/>
                  </a:cubicBezTo>
                  <a:cubicBezTo>
                    <a:pt x="120727" y="20133"/>
                    <a:pt x="119818" y="19835"/>
                    <a:pt x="119775" y="19267"/>
                  </a:cubicBezTo>
                  <a:cubicBezTo>
                    <a:pt x="119676" y="18202"/>
                    <a:pt x="121862" y="16484"/>
                    <a:pt x="123495" y="16484"/>
                  </a:cubicBezTo>
                  <a:close/>
                  <a:moveTo>
                    <a:pt x="40508" y="20233"/>
                  </a:moveTo>
                  <a:cubicBezTo>
                    <a:pt x="40508" y="20233"/>
                    <a:pt x="40507" y="20233"/>
                    <a:pt x="40493" y="20261"/>
                  </a:cubicBezTo>
                  <a:lnTo>
                    <a:pt x="40491" y="20272"/>
                  </a:lnTo>
                  <a:lnTo>
                    <a:pt x="40491" y="20272"/>
                  </a:lnTo>
                  <a:cubicBezTo>
                    <a:pt x="40501" y="20249"/>
                    <a:pt x="40508" y="20233"/>
                    <a:pt x="40508" y="20233"/>
                  </a:cubicBezTo>
                  <a:close/>
                  <a:moveTo>
                    <a:pt x="32471" y="18997"/>
                  </a:moveTo>
                  <a:cubicBezTo>
                    <a:pt x="32514" y="18997"/>
                    <a:pt x="32557" y="18997"/>
                    <a:pt x="32585" y="19012"/>
                  </a:cubicBezTo>
                  <a:cubicBezTo>
                    <a:pt x="32897" y="19097"/>
                    <a:pt x="33039" y="19438"/>
                    <a:pt x="32883" y="19707"/>
                  </a:cubicBezTo>
                  <a:cubicBezTo>
                    <a:pt x="32755" y="19977"/>
                    <a:pt x="32542" y="20332"/>
                    <a:pt x="32230" y="20346"/>
                  </a:cubicBezTo>
                  <a:lnTo>
                    <a:pt x="32216" y="20346"/>
                  </a:lnTo>
                  <a:cubicBezTo>
                    <a:pt x="32117" y="20346"/>
                    <a:pt x="32046" y="20289"/>
                    <a:pt x="31989" y="20218"/>
                  </a:cubicBezTo>
                  <a:cubicBezTo>
                    <a:pt x="31861" y="19977"/>
                    <a:pt x="31975" y="19679"/>
                    <a:pt x="31989" y="19480"/>
                  </a:cubicBezTo>
                  <a:cubicBezTo>
                    <a:pt x="32003" y="19210"/>
                    <a:pt x="32202" y="18997"/>
                    <a:pt x="32471" y="18997"/>
                  </a:cubicBezTo>
                  <a:close/>
                  <a:moveTo>
                    <a:pt x="62373" y="18628"/>
                  </a:moveTo>
                  <a:cubicBezTo>
                    <a:pt x="63224" y="18628"/>
                    <a:pt x="64389" y="19892"/>
                    <a:pt x="64261" y="20190"/>
                  </a:cubicBezTo>
                  <a:cubicBezTo>
                    <a:pt x="64190" y="20375"/>
                    <a:pt x="63863" y="20474"/>
                    <a:pt x="63452" y="20474"/>
                  </a:cubicBezTo>
                  <a:cubicBezTo>
                    <a:pt x="62557" y="20474"/>
                    <a:pt x="61322" y="20006"/>
                    <a:pt x="61663" y="19154"/>
                  </a:cubicBezTo>
                  <a:cubicBezTo>
                    <a:pt x="61819" y="18770"/>
                    <a:pt x="62074" y="18628"/>
                    <a:pt x="62373" y="18628"/>
                  </a:cubicBezTo>
                  <a:close/>
                  <a:moveTo>
                    <a:pt x="130580" y="15647"/>
                  </a:moveTo>
                  <a:cubicBezTo>
                    <a:pt x="131247" y="15647"/>
                    <a:pt x="131148" y="16868"/>
                    <a:pt x="130424" y="18089"/>
                  </a:cubicBezTo>
                  <a:cubicBezTo>
                    <a:pt x="129686" y="19310"/>
                    <a:pt x="128351" y="20531"/>
                    <a:pt x="126534" y="20531"/>
                  </a:cubicBezTo>
                  <a:cubicBezTo>
                    <a:pt x="126363" y="20531"/>
                    <a:pt x="126193" y="20517"/>
                    <a:pt x="126022" y="20502"/>
                  </a:cubicBezTo>
                  <a:cubicBezTo>
                    <a:pt x="125781" y="20474"/>
                    <a:pt x="127371" y="19750"/>
                    <a:pt x="128351" y="18288"/>
                  </a:cubicBezTo>
                  <a:cubicBezTo>
                    <a:pt x="129430" y="16669"/>
                    <a:pt x="129600" y="15718"/>
                    <a:pt x="130523" y="15647"/>
                  </a:cubicBezTo>
                  <a:close/>
                  <a:moveTo>
                    <a:pt x="81554" y="19026"/>
                  </a:moveTo>
                  <a:cubicBezTo>
                    <a:pt x="81881" y="19026"/>
                    <a:pt x="82150" y="19182"/>
                    <a:pt x="82292" y="19608"/>
                  </a:cubicBezTo>
                  <a:cubicBezTo>
                    <a:pt x="82548" y="20431"/>
                    <a:pt x="81469" y="20815"/>
                    <a:pt x="80603" y="20815"/>
                  </a:cubicBezTo>
                  <a:lnTo>
                    <a:pt x="80603" y="20801"/>
                  </a:lnTo>
                  <a:cubicBezTo>
                    <a:pt x="80120" y="20801"/>
                    <a:pt x="79694" y="20687"/>
                    <a:pt x="79623" y="20446"/>
                  </a:cubicBezTo>
                  <a:cubicBezTo>
                    <a:pt x="79524" y="20147"/>
                    <a:pt x="80716" y="19026"/>
                    <a:pt x="81554" y="19026"/>
                  </a:cubicBezTo>
                  <a:close/>
                  <a:moveTo>
                    <a:pt x="26934" y="11217"/>
                  </a:moveTo>
                  <a:cubicBezTo>
                    <a:pt x="26934" y="11217"/>
                    <a:pt x="29249" y="14184"/>
                    <a:pt x="28936" y="16115"/>
                  </a:cubicBezTo>
                  <a:cubicBezTo>
                    <a:pt x="28638" y="18046"/>
                    <a:pt x="25855" y="20829"/>
                    <a:pt x="25855" y="20829"/>
                  </a:cubicBezTo>
                  <a:cubicBezTo>
                    <a:pt x="25855" y="20829"/>
                    <a:pt x="23427" y="18600"/>
                    <a:pt x="23853" y="16499"/>
                  </a:cubicBezTo>
                  <a:cubicBezTo>
                    <a:pt x="24279" y="14383"/>
                    <a:pt x="26977" y="13233"/>
                    <a:pt x="26934" y="11217"/>
                  </a:cubicBezTo>
                  <a:close/>
                  <a:moveTo>
                    <a:pt x="17691" y="19651"/>
                  </a:moveTo>
                  <a:cubicBezTo>
                    <a:pt x="17833" y="19651"/>
                    <a:pt x="17961" y="19693"/>
                    <a:pt x="18060" y="19793"/>
                  </a:cubicBezTo>
                  <a:cubicBezTo>
                    <a:pt x="18273" y="19963"/>
                    <a:pt x="18472" y="20147"/>
                    <a:pt x="18628" y="20360"/>
                  </a:cubicBezTo>
                  <a:cubicBezTo>
                    <a:pt x="18699" y="20460"/>
                    <a:pt x="18685" y="20602"/>
                    <a:pt x="18600" y="20687"/>
                  </a:cubicBezTo>
                  <a:cubicBezTo>
                    <a:pt x="18472" y="20786"/>
                    <a:pt x="18316" y="20843"/>
                    <a:pt x="18146" y="20843"/>
                  </a:cubicBezTo>
                  <a:cubicBezTo>
                    <a:pt x="17904" y="20829"/>
                    <a:pt x="17649" y="20744"/>
                    <a:pt x="17436" y="20616"/>
                  </a:cubicBezTo>
                  <a:cubicBezTo>
                    <a:pt x="17180" y="20460"/>
                    <a:pt x="17109" y="20105"/>
                    <a:pt x="17294" y="19849"/>
                  </a:cubicBezTo>
                  <a:cubicBezTo>
                    <a:pt x="17379" y="19722"/>
                    <a:pt x="17535" y="19651"/>
                    <a:pt x="17691" y="19651"/>
                  </a:cubicBezTo>
                  <a:close/>
                  <a:moveTo>
                    <a:pt x="12211" y="19239"/>
                  </a:moveTo>
                  <a:cubicBezTo>
                    <a:pt x="12651" y="19239"/>
                    <a:pt x="12963" y="19651"/>
                    <a:pt x="12850" y="20062"/>
                  </a:cubicBezTo>
                  <a:cubicBezTo>
                    <a:pt x="12793" y="20460"/>
                    <a:pt x="12395" y="20872"/>
                    <a:pt x="11998" y="20872"/>
                  </a:cubicBezTo>
                  <a:cubicBezTo>
                    <a:pt x="11884" y="20872"/>
                    <a:pt x="11785" y="20843"/>
                    <a:pt x="11686" y="20786"/>
                  </a:cubicBezTo>
                  <a:cubicBezTo>
                    <a:pt x="11189" y="20502"/>
                    <a:pt x="11359" y="19750"/>
                    <a:pt x="11728" y="19423"/>
                  </a:cubicBezTo>
                  <a:cubicBezTo>
                    <a:pt x="11870" y="19310"/>
                    <a:pt x="12040" y="19239"/>
                    <a:pt x="12211" y="19239"/>
                  </a:cubicBezTo>
                  <a:close/>
                  <a:moveTo>
                    <a:pt x="39883" y="19239"/>
                  </a:moveTo>
                  <a:cubicBezTo>
                    <a:pt x="40252" y="19253"/>
                    <a:pt x="40550" y="19537"/>
                    <a:pt x="40564" y="19906"/>
                  </a:cubicBezTo>
                  <a:cubicBezTo>
                    <a:pt x="40579" y="19991"/>
                    <a:pt x="40579" y="20062"/>
                    <a:pt x="40550" y="20133"/>
                  </a:cubicBezTo>
                  <a:lnTo>
                    <a:pt x="40479" y="20318"/>
                  </a:lnTo>
                  <a:lnTo>
                    <a:pt x="40479" y="20318"/>
                  </a:lnTo>
                  <a:lnTo>
                    <a:pt x="40491" y="20272"/>
                  </a:lnTo>
                  <a:lnTo>
                    <a:pt x="40491" y="20272"/>
                  </a:lnTo>
                  <a:cubicBezTo>
                    <a:pt x="40465" y="20332"/>
                    <a:pt x="40418" y="20439"/>
                    <a:pt x="40408" y="20460"/>
                  </a:cubicBezTo>
                  <a:cubicBezTo>
                    <a:pt x="40351" y="20573"/>
                    <a:pt x="40266" y="20673"/>
                    <a:pt x="40167" y="20758"/>
                  </a:cubicBezTo>
                  <a:cubicBezTo>
                    <a:pt x="40082" y="20843"/>
                    <a:pt x="39968" y="20900"/>
                    <a:pt x="39840" y="20900"/>
                  </a:cubicBezTo>
                  <a:cubicBezTo>
                    <a:pt x="39755" y="20900"/>
                    <a:pt x="39670" y="20872"/>
                    <a:pt x="39599" y="20843"/>
                  </a:cubicBezTo>
                  <a:cubicBezTo>
                    <a:pt x="39003" y="20559"/>
                    <a:pt x="39003" y="19665"/>
                    <a:pt x="39556" y="19338"/>
                  </a:cubicBezTo>
                  <a:cubicBezTo>
                    <a:pt x="39656" y="19267"/>
                    <a:pt x="39769" y="19239"/>
                    <a:pt x="39883" y="19239"/>
                  </a:cubicBezTo>
                  <a:close/>
                  <a:moveTo>
                    <a:pt x="107877" y="18572"/>
                  </a:moveTo>
                  <a:cubicBezTo>
                    <a:pt x="109723" y="18572"/>
                    <a:pt x="112194" y="19991"/>
                    <a:pt x="112037" y="20687"/>
                  </a:cubicBezTo>
                  <a:cubicBezTo>
                    <a:pt x="111853" y="21482"/>
                    <a:pt x="110220" y="22022"/>
                    <a:pt x="108701" y="22022"/>
                  </a:cubicBezTo>
                  <a:lnTo>
                    <a:pt x="108687" y="22036"/>
                  </a:lnTo>
                  <a:cubicBezTo>
                    <a:pt x="107054" y="22036"/>
                    <a:pt x="105535" y="21397"/>
                    <a:pt x="106032" y="19750"/>
                  </a:cubicBezTo>
                  <a:cubicBezTo>
                    <a:pt x="106273" y="18898"/>
                    <a:pt x="107011" y="18572"/>
                    <a:pt x="107877" y="18572"/>
                  </a:cubicBezTo>
                  <a:close/>
                  <a:moveTo>
                    <a:pt x="129458" y="21156"/>
                  </a:moveTo>
                  <a:cubicBezTo>
                    <a:pt x="129515" y="21156"/>
                    <a:pt x="129572" y="21170"/>
                    <a:pt x="129615" y="21184"/>
                  </a:cubicBezTo>
                  <a:lnTo>
                    <a:pt x="129686" y="21212"/>
                  </a:lnTo>
                  <a:cubicBezTo>
                    <a:pt x="129941" y="21298"/>
                    <a:pt x="130168" y="21581"/>
                    <a:pt x="130055" y="21865"/>
                  </a:cubicBezTo>
                  <a:cubicBezTo>
                    <a:pt x="130012" y="22050"/>
                    <a:pt x="129899" y="22192"/>
                    <a:pt x="129742" y="22306"/>
                  </a:cubicBezTo>
                  <a:cubicBezTo>
                    <a:pt x="129671" y="22362"/>
                    <a:pt x="129572" y="22391"/>
                    <a:pt x="129473" y="22391"/>
                  </a:cubicBezTo>
                  <a:cubicBezTo>
                    <a:pt x="129118" y="22391"/>
                    <a:pt x="128748" y="22007"/>
                    <a:pt x="128876" y="21638"/>
                  </a:cubicBezTo>
                  <a:lnTo>
                    <a:pt x="128890" y="21610"/>
                  </a:lnTo>
                  <a:cubicBezTo>
                    <a:pt x="128976" y="21354"/>
                    <a:pt x="129189" y="21184"/>
                    <a:pt x="129458" y="21156"/>
                  </a:cubicBezTo>
                  <a:close/>
                  <a:moveTo>
                    <a:pt x="101510" y="22469"/>
                  </a:moveTo>
                  <a:cubicBezTo>
                    <a:pt x="101520" y="22472"/>
                    <a:pt x="101531" y="22476"/>
                    <a:pt x="101545" y="22476"/>
                  </a:cubicBezTo>
                  <a:lnTo>
                    <a:pt x="101510" y="22469"/>
                  </a:lnTo>
                  <a:close/>
                  <a:moveTo>
                    <a:pt x="101545" y="22476"/>
                  </a:moveTo>
                  <a:lnTo>
                    <a:pt x="101588" y="22490"/>
                  </a:lnTo>
                  <a:lnTo>
                    <a:pt x="101573" y="22476"/>
                  </a:lnTo>
                  <a:close/>
                  <a:moveTo>
                    <a:pt x="34544" y="21369"/>
                  </a:moveTo>
                  <a:cubicBezTo>
                    <a:pt x="34956" y="21383"/>
                    <a:pt x="35283" y="21936"/>
                    <a:pt x="34914" y="22249"/>
                  </a:cubicBezTo>
                  <a:cubicBezTo>
                    <a:pt x="34587" y="22533"/>
                    <a:pt x="34076" y="22547"/>
                    <a:pt x="33650" y="22561"/>
                  </a:cubicBezTo>
                  <a:lnTo>
                    <a:pt x="33636" y="22561"/>
                  </a:lnTo>
                  <a:cubicBezTo>
                    <a:pt x="33323" y="22561"/>
                    <a:pt x="33167" y="22178"/>
                    <a:pt x="33394" y="21965"/>
                  </a:cubicBezTo>
                  <a:cubicBezTo>
                    <a:pt x="33536" y="21809"/>
                    <a:pt x="33693" y="21681"/>
                    <a:pt x="33891" y="21581"/>
                  </a:cubicBezTo>
                  <a:cubicBezTo>
                    <a:pt x="34076" y="21468"/>
                    <a:pt x="34289" y="21383"/>
                    <a:pt x="34516" y="21369"/>
                  </a:cubicBezTo>
                  <a:close/>
                  <a:moveTo>
                    <a:pt x="101914" y="17762"/>
                  </a:moveTo>
                  <a:cubicBezTo>
                    <a:pt x="102837" y="17904"/>
                    <a:pt x="102922" y="18870"/>
                    <a:pt x="103888" y="20559"/>
                  </a:cubicBezTo>
                  <a:cubicBezTo>
                    <a:pt x="104768" y="22078"/>
                    <a:pt x="106301" y="22916"/>
                    <a:pt x="106060" y="22930"/>
                  </a:cubicBezTo>
                  <a:lnTo>
                    <a:pt x="105833" y="22930"/>
                  </a:lnTo>
                  <a:lnTo>
                    <a:pt x="105833" y="22945"/>
                  </a:lnTo>
                  <a:cubicBezTo>
                    <a:pt x="103944" y="22945"/>
                    <a:pt x="102610" y="21652"/>
                    <a:pt x="101914" y="20360"/>
                  </a:cubicBezTo>
                  <a:cubicBezTo>
                    <a:pt x="101218" y="19054"/>
                    <a:pt x="101162" y="17762"/>
                    <a:pt x="101829" y="17762"/>
                  </a:cubicBezTo>
                  <a:close/>
                  <a:moveTo>
                    <a:pt x="116070" y="18075"/>
                  </a:moveTo>
                  <a:cubicBezTo>
                    <a:pt x="117433" y="18089"/>
                    <a:pt x="118526" y="19154"/>
                    <a:pt x="118597" y="20517"/>
                  </a:cubicBezTo>
                  <a:cubicBezTo>
                    <a:pt x="118654" y="21865"/>
                    <a:pt x="117646" y="23030"/>
                    <a:pt x="116311" y="23172"/>
                  </a:cubicBezTo>
                  <a:cubicBezTo>
                    <a:pt x="116226" y="23186"/>
                    <a:pt x="116141" y="23186"/>
                    <a:pt x="116070" y="23186"/>
                  </a:cubicBezTo>
                  <a:cubicBezTo>
                    <a:pt x="116061" y="23186"/>
                    <a:pt x="116052" y="23186"/>
                    <a:pt x="116043" y="23186"/>
                  </a:cubicBezTo>
                  <a:cubicBezTo>
                    <a:pt x="114678" y="23186"/>
                    <a:pt x="113556" y="22112"/>
                    <a:pt x="113500" y="20744"/>
                  </a:cubicBezTo>
                  <a:cubicBezTo>
                    <a:pt x="113429" y="19367"/>
                    <a:pt x="114465" y="18188"/>
                    <a:pt x="115842" y="18075"/>
                  </a:cubicBezTo>
                  <a:close/>
                  <a:moveTo>
                    <a:pt x="40836" y="23537"/>
                  </a:moveTo>
                  <a:lnTo>
                    <a:pt x="40836" y="23537"/>
                  </a:lnTo>
                  <a:cubicBezTo>
                    <a:pt x="40831" y="23548"/>
                    <a:pt x="40825" y="23559"/>
                    <a:pt x="40820" y="23569"/>
                  </a:cubicBezTo>
                  <a:cubicBezTo>
                    <a:pt x="40826" y="23559"/>
                    <a:pt x="40831" y="23548"/>
                    <a:pt x="40836" y="23537"/>
                  </a:cubicBezTo>
                  <a:close/>
                  <a:moveTo>
                    <a:pt x="17180" y="22604"/>
                  </a:moveTo>
                  <a:cubicBezTo>
                    <a:pt x="17407" y="22618"/>
                    <a:pt x="17620" y="22675"/>
                    <a:pt x="17819" y="22760"/>
                  </a:cubicBezTo>
                  <a:cubicBezTo>
                    <a:pt x="18060" y="22817"/>
                    <a:pt x="18273" y="22945"/>
                    <a:pt x="18444" y="23129"/>
                  </a:cubicBezTo>
                  <a:cubicBezTo>
                    <a:pt x="18515" y="23257"/>
                    <a:pt x="18472" y="23427"/>
                    <a:pt x="18359" y="23498"/>
                  </a:cubicBezTo>
                  <a:cubicBezTo>
                    <a:pt x="18231" y="23583"/>
                    <a:pt x="18075" y="23612"/>
                    <a:pt x="17918" y="23612"/>
                  </a:cubicBezTo>
                  <a:lnTo>
                    <a:pt x="17436" y="23612"/>
                  </a:lnTo>
                  <a:lnTo>
                    <a:pt x="17436" y="23598"/>
                  </a:lnTo>
                  <a:cubicBezTo>
                    <a:pt x="17294" y="23598"/>
                    <a:pt x="17138" y="23598"/>
                    <a:pt x="16996" y="23569"/>
                  </a:cubicBezTo>
                  <a:cubicBezTo>
                    <a:pt x="16541" y="23470"/>
                    <a:pt x="16513" y="22703"/>
                    <a:pt x="16996" y="22632"/>
                  </a:cubicBezTo>
                  <a:cubicBezTo>
                    <a:pt x="17052" y="22618"/>
                    <a:pt x="17123" y="22604"/>
                    <a:pt x="17180" y="22604"/>
                  </a:cubicBezTo>
                  <a:close/>
                  <a:moveTo>
                    <a:pt x="58369" y="17350"/>
                  </a:moveTo>
                  <a:cubicBezTo>
                    <a:pt x="59505" y="17350"/>
                    <a:pt x="59675" y="22504"/>
                    <a:pt x="56097" y="23626"/>
                  </a:cubicBezTo>
                  <a:lnTo>
                    <a:pt x="56083" y="23626"/>
                  </a:lnTo>
                  <a:lnTo>
                    <a:pt x="56083" y="23640"/>
                  </a:lnTo>
                  <a:cubicBezTo>
                    <a:pt x="55927" y="23640"/>
                    <a:pt x="57006" y="22348"/>
                    <a:pt x="57290" y="20687"/>
                  </a:cubicBezTo>
                  <a:cubicBezTo>
                    <a:pt x="57602" y="18784"/>
                    <a:pt x="57346" y="17862"/>
                    <a:pt x="58156" y="17407"/>
                  </a:cubicBezTo>
                  <a:cubicBezTo>
                    <a:pt x="58227" y="17365"/>
                    <a:pt x="58298" y="17350"/>
                    <a:pt x="58369" y="17350"/>
                  </a:cubicBezTo>
                  <a:close/>
                  <a:moveTo>
                    <a:pt x="101417" y="22462"/>
                  </a:moveTo>
                  <a:cubicBezTo>
                    <a:pt x="101437" y="22462"/>
                    <a:pt x="101458" y="22462"/>
                    <a:pt x="101477" y="22462"/>
                  </a:cubicBezTo>
                  <a:lnTo>
                    <a:pt x="101477" y="22462"/>
                  </a:lnTo>
                  <a:lnTo>
                    <a:pt x="101510" y="22469"/>
                  </a:lnTo>
                  <a:lnTo>
                    <a:pt x="101510" y="22469"/>
                  </a:lnTo>
                  <a:cubicBezTo>
                    <a:pt x="101502" y="22466"/>
                    <a:pt x="101495" y="22464"/>
                    <a:pt x="101487" y="22463"/>
                  </a:cubicBezTo>
                  <a:lnTo>
                    <a:pt x="101487" y="22463"/>
                  </a:lnTo>
                  <a:cubicBezTo>
                    <a:pt x="101519" y="22464"/>
                    <a:pt x="101549" y="22468"/>
                    <a:pt x="101573" y="22476"/>
                  </a:cubicBezTo>
                  <a:lnTo>
                    <a:pt x="101588" y="22476"/>
                  </a:lnTo>
                  <a:cubicBezTo>
                    <a:pt x="101673" y="22490"/>
                    <a:pt x="101758" y="22519"/>
                    <a:pt x="101829" y="22561"/>
                  </a:cubicBezTo>
                  <a:cubicBezTo>
                    <a:pt x="101999" y="22661"/>
                    <a:pt x="102113" y="22831"/>
                    <a:pt x="102113" y="23030"/>
                  </a:cubicBezTo>
                  <a:cubicBezTo>
                    <a:pt x="102113" y="23172"/>
                    <a:pt x="102042" y="23314"/>
                    <a:pt x="101928" y="23413"/>
                  </a:cubicBezTo>
                  <a:cubicBezTo>
                    <a:pt x="101928" y="23456"/>
                    <a:pt x="101928" y="23484"/>
                    <a:pt x="101914" y="23512"/>
                  </a:cubicBezTo>
                  <a:cubicBezTo>
                    <a:pt x="101857" y="23711"/>
                    <a:pt x="101673" y="23853"/>
                    <a:pt x="101474" y="23867"/>
                  </a:cubicBezTo>
                  <a:cubicBezTo>
                    <a:pt x="101431" y="23867"/>
                    <a:pt x="101389" y="23853"/>
                    <a:pt x="101346" y="23839"/>
                  </a:cubicBezTo>
                  <a:cubicBezTo>
                    <a:pt x="100906" y="23711"/>
                    <a:pt x="100622" y="23214"/>
                    <a:pt x="100878" y="22774"/>
                  </a:cubicBezTo>
                  <a:cubicBezTo>
                    <a:pt x="100991" y="22575"/>
                    <a:pt x="101204" y="22462"/>
                    <a:pt x="101417" y="22462"/>
                  </a:cubicBezTo>
                  <a:close/>
                  <a:moveTo>
                    <a:pt x="84706" y="17677"/>
                  </a:moveTo>
                  <a:cubicBezTo>
                    <a:pt x="84791" y="17677"/>
                    <a:pt x="84862" y="17691"/>
                    <a:pt x="84933" y="17734"/>
                  </a:cubicBezTo>
                  <a:cubicBezTo>
                    <a:pt x="85743" y="18174"/>
                    <a:pt x="85501" y="19111"/>
                    <a:pt x="85828" y="20999"/>
                  </a:cubicBezTo>
                  <a:cubicBezTo>
                    <a:pt x="86126" y="22661"/>
                    <a:pt x="87219" y="23938"/>
                    <a:pt x="87077" y="23938"/>
                  </a:cubicBezTo>
                  <a:lnTo>
                    <a:pt x="87049" y="23938"/>
                  </a:lnTo>
                  <a:cubicBezTo>
                    <a:pt x="83457" y="22845"/>
                    <a:pt x="83584" y="17677"/>
                    <a:pt x="84706" y="17677"/>
                  </a:cubicBezTo>
                  <a:close/>
                  <a:moveTo>
                    <a:pt x="11771" y="22504"/>
                  </a:moveTo>
                  <a:cubicBezTo>
                    <a:pt x="11813" y="22504"/>
                    <a:pt x="11856" y="22504"/>
                    <a:pt x="11913" y="22519"/>
                  </a:cubicBezTo>
                  <a:cubicBezTo>
                    <a:pt x="12197" y="22590"/>
                    <a:pt x="12424" y="22803"/>
                    <a:pt x="12481" y="23086"/>
                  </a:cubicBezTo>
                  <a:cubicBezTo>
                    <a:pt x="12552" y="23328"/>
                    <a:pt x="12481" y="23583"/>
                    <a:pt x="12310" y="23768"/>
                  </a:cubicBezTo>
                  <a:cubicBezTo>
                    <a:pt x="12197" y="23853"/>
                    <a:pt x="12083" y="23938"/>
                    <a:pt x="11941" y="23981"/>
                  </a:cubicBezTo>
                  <a:cubicBezTo>
                    <a:pt x="11884" y="24009"/>
                    <a:pt x="11813" y="24024"/>
                    <a:pt x="11742" y="24024"/>
                  </a:cubicBezTo>
                  <a:cubicBezTo>
                    <a:pt x="11316" y="23981"/>
                    <a:pt x="11032" y="23583"/>
                    <a:pt x="11118" y="23172"/>
                  </a:cubicBezTo>
                  <a:cubicBezTo>
                    <a:pt x="11146" y="23086"/>
                    <a:pt x="11174" y="23001"/>
                    <a:pt x="11217" y="22930"/>
                  </a:cubicBezTo>
                  <a:cubicBezTo>
                    <a:pt x="11231" y="22902"/>
                    <a:pt x="11245" y="22874"/>
                    <a:pt x="11274" y="22845"/>
                  </a:cubicBezTo>
                  <a:cubicBezTo>
                    <a:pt x="11359" y="22646"/>
                    <a:pt x="11544" y="22504"/>
                    <a:pt x="11771" y="22504"/>
                  </a:cubicBezTo>
                  <a:close/>
                  <a:moveTo>
                    <a:pt x="40394" y="24024"/>
                  </a:moveTo>
                  <a:cubicBezTo>
                    <a:pt x="40385" y="24028"/>
                    <a:pt x="40374" y="24033"/>
                    <a:pt x="40363" y="24037"/>
                  </a:cubicBezTo>
                  <a:lnTo>
                    <a:pt x="40363" y="24037"/>
                  </a:lnTo>
                  <a:lnTo>
                    <a:pt x="40394" y="24024"/>
                  </a:lnTo>
                  <a:close/>
                  <a:moveTo>
                    <a:pt x="60910" y="22419"/>
                  </a:moveTo>
                  <a:cubicBezTo>
                    <a:pt x="61748" y="22419"/>
                    <a:pt x="62912" y="23214"/>
                    <a:pt x="62870" y="23498"/>
                  </a:cubicBezTo>
                  <a:cubicBezTo>
                    <a:pt x="62827" y="23825"/>
                    <a:pt x="62117" y="24066"/>
                    <a:pt x="61436" y="24066"/>
                  </a:cubicBezTo>
                  <a:cubicBezTo>
                    <a:pt x="60711" y="24066"/>
                    <a:pt x="60002" y="23796"/>
                    <a:pt x="60101" y="23129"/>
                  </a:cubicBezTo>
                  <a:cubicBezTo>
                    <a:pt x="60172" y="22590"/>
                    <a:pt x="60498" y="22419"/>
                    <a:pt x="60910" y="22419"/>
                  </a:cubicBezTo>
                  <a:close/>
                  <a:moveTo>
                    <a:pt x="40238" y="22561"/>
                  </a:moveTo>
                  <a:cubicBezTo>
                    <a:pt x="40437" y="22575"/>
                    <a:pt x="40635" y="22661"/>
                    <a:pt x="40763" y="22831"/>
                  </a:cubicBezTo>
                  <a:cubicBezTo>
                    <a:pt x="40926" y="23035"/>
                    <a:pt x="40946" y="23303"/>
                    <a:pt x="40836" y="23537"/>
                  </a:cubicBezTo>
                  <a:lnTo>
                    <a:pt x="40836" y="23537"/>
                  </a:lnTo>
                  <a:cubicBezTo>
                    <a:pt x="40845" y="23520"/>
                    <a:pt x="40854" y="23502"/>
                    <a:pt x="40863" y="23484"/>
                  </a:cubicBezTo>
                  <a:lnTo>
                    <a:pt x="40863" y="23484"/>
                  </a:lnTo>
                  <a:cubicBezTo>
                    <a:pt x="40862" y="23484"/>
                    <a:pt x="40792" y="23640"/>
                    <a:pt x="40777" y="23654"/>
                  </a:cubicBezTo>
                  <a:cubicBezTo>
                    <a:pt x="40749" y="23697"/>
                    <a:pt x="40721" y="23740"/>
                    <a:pt x="40692" y="23782"/>
                  </a:cubicBezTo>
                  <a:cubicBezTo>
                    <a:pt x="40607" y="23896"/>
                    <a:pt x="40508" y="23981"/>
                    <a:pt x="40380" y="24024"/>
                  </a:cubicBezTo>
                  <a:lnTo>
                    <a:pt x="40320" y="24049"/>
                  </a:lnTo>
                  <a:lnTo>
                    <a:pt x="40320" y="24049"/>
                  </a:lnTo>
                  <a:cubicBezTo>
                    <a:pt x="40311" y="24051"/>
                    <a:pt x="40302" y="24052"/>
                    <a:pt x="40295" y="24052"/>
                  </a:cubicBezTo>
                  <a:lnTo>
                    <a:pt x="40295" y="24060"/>
                  </a:lnTo>
                  <a:lnTo>
                    <a:pt x="40295" y="24060"/>
                  </a:lnTo>
                  <a:lnTo>
                    <a:pt x="40280" y="24066"/>
                  </a:lnTo>
                  <a:cubicBezTo>
                    <a:pt x="40252" y="24066"/>
                    <a:pt x="40224" y="24080"/>
                    <a:pt x="40195" y="24080"/>
                  </a:cubicBezTo>
                  <a:lnTo>
                    <a:pt x="40110" y="24080"/>
                  </a:lnTo>
                  <a:lnTo>
                    <a:pt x="40124" y="24095"/>
                  </a:lnTo>
                  <a:cubicBezTo>
                    <a:pt x="40039" y="24095"/>
                    <a:pt x="39968" y="24080"/>
                    <a:pt x="39897" y="24038"/>
                  </a:cubicBezTo>
                  <a:cubicBezTo>
                    <a:pt x="39556" y="23896"/>
                    <a:pt x="39386" y="23541"/>
                    <a:pt x="39471" y="23186"/>
                  </a:cubicBezTo>
                  <a:cubicBezTo>
                    <a:pt x="39556" y="22902"/>
                    <a:pt x="39769" y="22675"/>
                    <a:pt x="40053" y="22590"/>
                  </a:cubicBezTo>
                  <a:cubicBezTo>
                    <a:pt x="40110" y="22575"/>
                    <a:pt x="40167" y="22561"/>
                    <a:pt x="40238" y="22561"/>
                  </a:cubicBezTo>
                  <a:close/>
                  <a:moveTo>
                    <a:pt x="82718" y="22888"/>
                  </a:moveTo>
                  <a:cubicBezTo>
                    <a:pt x="83159" y="22888"/>
                    <a:pt x="83528" y="23086"/>
                    <a:pt x="83570" y="23654"/>
                  </a:cubicBezTo>
                  <a:cubicBezTo>
                    <a:pt x="83613" y="24279"/>
                    <a:pt x="83017" y="24506"/>
                    <a:pt x="82378" y="24506"/>
                  </a:cubicBezTo>
                  <a:cubicBezTo>
                    <a:pt x="81625" y="24506"/>
                    <a:pt x="80802" y="24194"/>
                    <a:pt x="80773" y="23839"/>
                  </a:cubicBezTo>
                  <a:cubicBezTo>
                    <a:pt x="80759" y="23555"/>
                    <a:pt x="81881" y="22888"/>
                    <a:pt x="82718" y="22888"/>
                  </a:cubicBezTo>
                  <a:close/>
                  <a:moveTo>
                    <a:pt x="33729" y="24107"/>
                  </a:moveTo>
                  <a:cubicBezTo>
                    <a:pt x="33745" y="24107"/>
                    <a:pt x="33761" y="24108"/>
                    <a:pt x="33778" y="24109"/>
                  </a:cubicBezTo>
                  <a:cubicBezTo>
                    <a:pt x="33905" y="24109"/>
                    <a:pt x="34033" y="24123"/>
                    <a:pt x="34161" y="24166"/>
                  </a:cubicBezTo>
                  <a:cubicBezTo>
                    <a:pt x="34459" y="24237"/>
                    <a:pt x="34615" y="24563"/>
                    <a:pt x="34502" y="24847"/>
                  </a:cubicBezTo>
                  <a:cubicBezTo>
                    <a:pt x="34434" y="25036"/>
                    <a:pt x="34265" y="25160"/>
                    <a:pt x="34065" y="25160"/>
                  </a:cubicBezTo>
                  <a:cubicBezTo>
                    <a:pt x="34055" y="25160"/>
                    <a:pt x="34044" y="25160"/>
                    <a:pt x="34033" y="25159"/>
                  </a:cubicBezTo>
                  <a:cubicBezTo>
                    <a:pt x="33934" y="25159"/>
                    <a:pt x="33849" y="25145"/>
                    <a:pt x="33764" y="25103"/>
                  </a:cubicBezTo>
                  <a:cubicBezTo>
                    <a:pt x="33551" y="25046"/>
                    <a:pt x="33352" y="24961"/>
                    <a:pt x="33167" y="24847"/>
                  </a:cubicBezTo>
                  <a:cubicBezTo>
                    <a:pt x="33025" y="24705"/>
                    <a:pt x="33025" y="24478"/>
                    <a:pt x="33167" y="24336"/>
                  </a:cubicBezTo>
                  <a:cubicBezTo>
                    <a:pt x="33312" y="24191"/>
                    <a:pt x="33518" y="24107"/>
                    <a:pt x="33729" y="24107"/>
                  </a:cubicBezTo>
                  <a:close/>
                  <a:moveTo>
                    <a:pt x="125270" y="21141"/>
                  </a:moveTo>
                  <a:cubicBezTo>
                    <a:pt x="127045" y="21141"/>
                    <a:pt x="128408" y="22348"/>
                    <a:pt x="129146" y="23541"/>
                  </a:cubicBezTo>
                  <a:cubicBezTo>
                    <a:pt x="129870" y="24733"/>
                    <a:pt x="129998" y="25940"/>
                    <a:pt x="129316" y="25940"/>
                  </a:cubicBezTo>
                  <a:lnTo>
                    <a:pt x="129274" y="25940"/>
                  </a:lnTo>
                  <a:cubicBezTo>
                    <a:pt x="128337" y="25883"/>
                    <a:pt x="128166" y="24932"/>
                    <a:pt x="127045" y="23356"/>
                  </a:cubicBezTo>
                  <a:cubicBezTo>
                    <a:pt x="126037" y="21908"/>
                    <a:pt x="124432" y="21227"/>
                    <a:pt x="124659" y="21184"/>
                  </a:cubicBezTo>
                  <a:cubicBezTo>
                    <a:pt x="124858" y="21156"/>
                    <a:pt x="125071" y="21141"/>
                    <a:pt x="125270" y="21141"/>
                  </a:cubicBezTo>
                  <a:close/>
                  <a:moveTo>
                    <a:pt x="19409" y="25273"/>
                  </a:moveTo>
                  <a:cubicBezTo>
                    <a:pt x="19793" y="25273"/>
                    <a:pt x="19977" y="25727"/>
                    <a:pt x="19722" y="25997"/>
                  </a:cubicBezTo>
                  <a:cubicBezTo>
                    <a:pt x="19452" y="26224"/>
                    <a:pt x="19054" y="26508"/>
                    <a:pt x="18671" y="26508"/>
                  </a:cubicBezTo>
                  <a:lnTo>
                    <a:pt x="18671" y="26522"/>
                  </a:lnTo>
                  <a:cubicBezTo>
                    <a:pt x="18529" y="26522"/>
                    <a:pt x="18387" y="26466"/>
                    <a:pt x="18273" y="26366"/>
                  </a:cubicBezTo>
                  <a:cubicBezTo>
                    <a:pt x="18160" y="26253"/>
                    <a:pt x="18117" y="26096"/>
                    <a:pt x="18160" y="25940"/>
                  </a:cubicBezTo>
                  <a:cubicBezTo>
                    <a:pt x="18202" y="25770"/>
                    <a:pt x="18330" y="25642"/>
                    <a:pt x="18501" y="25571"/>
                  </a:cubicBezTo>
                  <a:cubicBezTo>
                    <a:pt x="18586" y="25543"/>
                    <a:pt x="18671" y="25514"/>
                    <a:pt x="18742" y="25500"/>
                  </a:cubicBezTo>
                  <a:cubicBezTo>
                    <a:pt x="18898" y="25458"/>
                    <a:pt x="19054" y="25401"/>
                    <a:pt x="19196" y="25330"/>
                  </a:cubicBezTo>
                  <a:cubicBezTo>
                    <a:pt x="19267" y="25301"/>
                    <a:pt x="19338" y="25273"/>
                    <a:pt x="19409" y="25273"/>
                  </a:cubicBezTo>
                  <a:close/>
                  <a:moveTo>
                    <a:pt x="121295" y="22448"/>
                  </a:moveTo>
                  <a:cubicBezTo>
                    <a:pt x="123140" y="22448"/>
                    <a:pt x="125838" y="23811"/>
                    <a:pt x="124546" y="25898"/>
                  </a:cubicBezTo>
                  <a:cubicBezTo>
                    <a:pt x="124319" y="26324"/>
                    <a:pt x="123864" y="26579"/>
                    <a:pt x="123382" y="26579"/>
                  </a:cubicBezTo>
                  <a:cubicBezTo>
                    <a:pt x="121706" y="26579"/>
                    <a:pt x="119449" y="23754"/>
                    <a:pt x="119861" y="23030"/>
                  </a:cubicBezTo>
                  <a:cubicBezTo>
                    <a:pt x="120073" y="22632"/>
                    <a:pt x="120627" y="22448"/>
                    <a:pt x="121295" y="22448"/>
                  </a:cubicBezTo>
                  <a:close/>
                  <a:moveTo>
                    <a:pt x="126335" y="26157"/>
                  </a:moveTo>
                  <a:cubicBezTo>
                    <a:pt x="126509" y="26157"/>
                    <a:pt x="126683" y="26231"/>
                    <a:pt x="126803" y="26380"/>
                  </a:cubicBezTo>
                  <a:cubicBezTo>
                    <a:pt x="127059" y="26707"/>
                    <a:pt x="126903" y="27204"/>
                    <a:pt x="126491" y="27317"/>
                  </a:cubicBezTo>
                  <a:cubicBezTo>
                    <a:pt x="126448" y="27332"/>
                    <a:pt x="126406" y="27332"/>
                    <a:pt x="126349" y="27332"/>
                  </a:cubicBezTo>
                  <a:cubicBezTo>
                    <a:pt x="126278" y="27332"/>
                    <a:pt x="126221" y="27317"/>
                    <a:pt x="126150" y="27303"/>
                  </a:cubicBezTo>
                  <a:lnTo>
                    <a:pt x="126150" y="27303"/>
                  </a:lnTo>
                  <a:lnTo>
                    <a:pt x="126193" y="27317"/>
                  </a:lnTo>
                  <a:lnTo>
                    <a:pt x="126179" y="27317"/>
                  </a:lnTo>
                  <a:cubicBezTo>
                    <a:pt x="125767" y="27232"/>
                    <a:pt x="125639" y="26693"/>
                    <a:pt x="125866" y="26380"/>
                  </a:cubicBezTo>
                  <a:cubicBezTo>
                    <a:pt x="125987" y="26231"/>
                    <a:pt x="126161" y="26157"/>
                    <a:pt x="126335" y="26157"/>
                  </a:cubicBezTo>
                  <a:close/>
                  <a:moveTo>
                    <a:pt x="60939" y="25926"/>
                  </a:moveTo>
                  <a:cubicBezTo>
                    <a:pt x="61734" y="25926"/>
                    <a:pt x="62728" y="26366"/>
                    <a:pt x="62742" y="26622"/>
                  </a:cubicBezTo>
                  <a:cubicBezTo>
                    <a:pt x="62770" y="27034"/>
                    <a:pt x="61748" y="27516"/>
                    <a:pt x="60939" y="27516"/>
                  </a:cubicBezTo>
                  <a:lnTo>
                    <a:pt x="60939" y="27530"/>
                  </a:lnTo>
                  <a:cubicBezTo>
                    <a:pt x="60413" y="27530"/>
                    <a:pt x="59987" y="27332"/>
                    <a:pt x="59959" y="26821"/>
                  </a:cubicBezTo>
                  <a:cubicBezTo>
                    <a:pt x="59916" y="26139"/>
                    <a:pt x="60385" y="25926"/>
                    <a:pt x="60939" y="25926"/>
                  </a:cubicBezTo>
                  <a:close/>
                  <a:moveTo>
                    <a:pt x="32301" y="26693"/>
                  </a:moveTo>
                  <a:cubicBezTo>
                    <a:pt x="32486" y="26721"/>
                    <a:pt x="32670" y="26778"/>
                    <a:pt x="32841" y="26877"/>
                  </a:cubicBezTo>
                  <a:cubicBezTo>
                    <a:pt x="33096" y="27019"/>
                    <a:pt x="33167" y="27360"/>
                    <a:pt x="32983" y="27587"/>
                  </a:cubicBezTo>
                  <a:cubicBezTo>
                    <a:pt x="32883" y="27715"/>
                    <a:pt x="32727" y="27786"/>
                    <a:pt x="32571" y="27786"/>
                  </a:cubicBezTo>
                  <a:cubicBezTo>
                    <a:pt x="32457" y="27786"/>
                    <a:pt x="32330" y="27743"/>
                    <a:pt x="32259" y="27644"/>
                  </a:cubicBezTo>
                  <a:cubicBezTo>
                    <a:pt x="32102" y="27445"/>
                    <a:pt x="31875" y="27105"/>
                    <a:pt x="32031" y="26835"/>
                  </a:cubicBezTo>
                  <a:cubicBezTo>
                    <a:pt x="32088" y="26750"/>
                    <a:pt x="32188" y="26693"/>
                    <a:pt x="32301" y="26693"/>
                  </a:cubicBezTo>
                  <a:close/>
                  <a:moveTo>
                    <a:pt x="82363" y="26395"/>
                  </a:moveTo>
                  <a:cubicBezTo>
                    <a:pt x="83002" y="26395"/>
                    <a:pt x="83542" y="26622"/>
                    <a:pt x="83443" y="27360"/>
                  </a:cubicBezTo>
                  <a:cubicBezTo>
                    <a:pt x="83386" y="27829"/>
                    <a:pt x="83017" y="27999"/>
                    <a:pt x="82562" y="27999"/>
                  </a:cubicBezTo>
                  <a:cubicBezTo>
                    <a:pt x="81725" y="27999"/>
                    <a:pt x="80617" y="27403"/>
                    <a:pt x="80674" y="26963"/>
                  </a:cubicBezTo>
                  <a:cubicBezTo>
                    <a:pt x="80702" y="26735"/>
                    <a:pt x="81597" y="26395"/>
                    <a:pt x="82363" y="26395"/>
                  </a:cubicBezTo>
                  <a:close/>
                  <a:moveTo>
                    <a:pt x="106486" y="23612"/>
                  </a:moveTo>
                  <a:cubicBezTo>
                    <a:pt x="106784" y="23612"/>
                    <a:pt x="107082" y="23640"/>
                    <a:pt x="107380" y="23711"/>
                  </a:cubicBezTo>
                  <a:cubicBezTo>
                    <a:pt x="107608" y="23754"/>
                    <a:pt x="105961" y="24336"/>
                    <a:pt x="104839" y="25699"/>
                  </a:cubicBezTo>
                  <a:cubicBezTo>
                    <a:pt x="103632" y="27190"/>
                    <a:pt x="103377" y="28113"/>
                    <a:pt x="102454" y="28113"/>
                  </a:cubicBezTo>
                  <a:lnTo>
                    <a:pt x="102425" y="28113"/>
                  </a:lnTo>
                  <a:cubicBezTo>
                    <a:pt x="101034" y="28098"/>
                    <a:pt x="103064" y="23612"/>
                    <a:pt x="106486" y="23612"/>
                  </a:cubicBezTo>
                  <a:close/>
                  <a:moveTo>
                    <a:pt x="39116" y="27080"/>
                  </a:moveTo>
                  <a:cubicBezTo>
                    <a:pt x="39130" y="27080"/>
                    <a:pt x="39145" y="27083"/>
                    <a:pt x="39159" y="27090"/>
                  </a:cubicBezTo>
                  <a:cubicBezTo>
                    <a:pt x="39585" y="27133"/>
                    <a:pt x="39869" y="27545"/>
                    <a:pt x="39755" y="27971"/>
                  </a:cubicBezTo>
                  <a:cubicBezTo>
                    <a:pt x="39741" y="27985"/>
                    <a:pt x="39741" y="28013"/>
                    <a:pt x="39727" y="28027"/>
                  </a:cubicBezTo>
                  <a:cubicBezTo>
                    <a:pt x="39713" y="28340"/>
                    <a:pt x="39471" y="28595"/>
                    <a:pt x="39159" y="28624"/>
                  </a:cubicBezTo>
                  <a:lnTo>
                    <a:pt x="39145" y="28610"/>
                  </a:lnTo>
                  <a:lnTo>
                    <a:pt x="39116" y="28610"/>
                  </a:lnTo>
                  <a:cubicBezTo>
                    <a:pt x="38676" y="28581"/>
                    <a:pt x="38349" y="28212"/>
                    <a:pt x="38378" y="27772"/>
                  </a:cubicBezTo>
                  <a:cubicBezTo>
                    <a:pt x="38378" y="27403"/>
                    <a:pt x="38690" y="27090"/>
                    <a:pt x="39074" y="27090"/>
                  </a:cubicBezTo>
                  <a:cubicBezTo>
                    <a:pt x="39088" y="27083"/>
                    <a:pt x="39102" y="27080"/>
                    <a:pt x="39116" y="27080"/>
                  </a:cubicBezTo>
                  <a:close/>
                  <a:moveTo>
                    <a:pt x="20687" y="27530"/>
                  </a:moveTo>
                  <a:cubicBezTo>
                    <a:pt x="20801" y="27530"/>
                    <a:pt x="20900" y="27601"/>
                    <a:pt x="20928" y="27701"/>
                  </a:cubicBezTo>
                  <a:cubicBezTo>
                    <a:pt x="21014" y="28184"/>
                    <a:pt x="20673" y="28638"/>
                    <a:pt x="20176" y="28681"/>
                  </a:cubicBezTo>
                  <a:lnTo>
                    <a:pt x="20176" y="28695"/>
                  </a:lnTo>
                  <a:cubicBezTo>
                    <a:pt x="20020" y="28681"/>
                    <a:pt x="19864" y="28610"/>
                    <a:pt x="19764" y="28496"/>
                  </a:cubicBezTo>
                  <a:cubicBezTo>
                    <a:pt x="19509" y="28212"/>
                    <a:pt x="19764" y="27857"/>
                    <a:pt x="20077" y="27758"/>
                  </a:cubicBezTo>
                  <a:cubicBezTo>
                    <a:pt x="20119" y="27743"/>
                    <a:pt x="20162" y="27729"/>
                    <a:pt x="20219" y="27729"/>
                  </a:cubicBezTo>
                  <a:cubicBezTo>
                    <a:pt x="20247" y="27715"/>
                    <a:pt x="20290" y="27701"/>
                    <a:pt x="20318" y="27687"/>
                  </a:cubicBezTo>
                  <a:cubicBezTo>
                    <a:pt x="20417" y="27630"/>
                    <a:pt x="20517" y="27573"/>
                    <a:pt x="20630" y="27545"/>
                  </a:cubicBezTo>
                  <a:cubicBezTo>
                    <a:pt x="20645" y="27530"/>
                    <a:pt x="20673" y="27530"/>
                    <a:pt x="20687" y="27530"/>
                  </a:cubicBezTo>
                  <a:close/>
                  <a:moveTo>
                    <a:pt x="121351" y="27672"/>
                  </a:moveTo>
                  <a:cubicBezTo>
                    <a:pt x="122047" y="27672"/>
                    <a:pt x="122061" y="28766"/>
                    <a:pt x="121351" y="28766"/>
                  </a:cubicBezTo>
                  <a:cubicBezTo>
                    <a:pt x="120656" y="28766"/>
                    <a:pt x="120641" y="27687"/>
                    <a:pt x="121351" y="27672"/>
                  </a:cubicBezTo>
                  <a:close/>
                  <a:moveTo>
                    <a:pt x="112521" y="23240"/>
                  </a:moveTo>
                  <a:cubicBezTo>
                    <a:pt x="112623" y="23240"/>
                    <a:pt x="112730" y="23282"/>
                    <a:pt x="112804" y="23356"/>
                  </a:cubicBezTo>
                  <a:cubicBezTo>
                    <a:pt x="113727" y="24393"/>
                    <a:pt x="111725" y="28808"/>
                    <a:pt x="109822" y="28808"/>
                  </a:cubicBezTo>
                  <a:cubicBezTo>
                    <a:pt x="109439" y="28808"/>
                    <a:pt x="109056" y="28610"/>
                    <a:pt x="108701" y="28169"/>
                  </a:cubicBezTo>
                  <a:cubicBezTo>
                    <a:pt x="107153" y="26210"/>
                    <a:pt x="111143" y="23243"/>
                    <a:pt x="112478" y="23243"/>
                  </a:cubicBezTo>
                  <a:cubicBezTo>
                    <a:pt x="112492" y="23241"/>
                    <a:pt x="112507" y="23240"/>
                    <a:pt x="112521" y="23240"/>
                  </a:cubicBezTo>
                  <a:close/>
                  <a:moveTo>
                    <a:pt x="105989" y="27332"/>
                  </a:moveTo>
                  <a:cubicBezTo>
                    <a:pt x="106358" y="27332"/>
                    <a:pt x="106727" y="27687"/>
                    <a:pt x="106585" y="28084"/>
                  </a:cubicBezTo>
                  <a:cubicBezTo>
                    <a:pt x="106543" y="28212"/>
                    <a:pt x="106486" y="28326"/>
                    <a:pt x="106415" y="28425"/>
                  </a:cubicBezTo>
                  <a:cubicBezTo>
                    <a:pt x="106372" y="28539"/>
                    <a:pt x="106316" y="28638"/>
                    <a:pt x="106230" y="28709"/>
                  </a:cubicBezTo>
                  <a:cubicBezTo>
                    <a:pt x="106145" y="28808"/>
                    <a:pt x="106017" y="28865"/>
                    <a:pt x="105875" y="28865"/>
                  </a:cubicBezTo>
                  <a:cubicBezTo>
                    <a:pt x="105790" y="28865"/>
                    <a:pt x="105691" y="28837"/>
                    <a:pt x="105606" y="28794"/>
                  </a:cubicBezTo>
                  <a:cubicBezTo>
                    <a:pt x="105024" y="28539"/>
                    <a:pt x="105279" y="27687"/>
                    <a:pt x="105705" y="27417"/>
                  </a:cubicBezTo>
                  <a:cubicBezTo>
                    <a:pt x="105790" y="27360"/>
                    <a:pt x="105890" y="27332"/>
                    <a:pt x="105989" y="27332"/>
                  </a:cubicBezTo>
                  <a:close/>
                  <a:moveTo>
                    <a:pt x="112707" y="27813"/>
                  </a:moveTo>
                  <a:cubicBezTo>
                    <a:pt x="112720" y="27813"/>
                    <a:pt x="112734" y="27814"/>
                    <a:pt x="112747" y="27814"/>
                  </a:cubicBezTo>
                  <a:cubicBezTo>
                    <a:pt x="112790" y="27814"/>
                    <a:pt x="112847" y="27829"/>
                    <a:pt x="112889" y="27829"/>
                  </a:cubicBezTo>
                  <a:cubicBezTo>
                    <a:pt x="113542" y="27999"/>
                    <a:pt x="113415" y="28950"/>
                    <a:pt x="112747" y="28950"/>
                  </a:cubicBezTo>
                  <a:cubicBezTo>
                    <a:pt x="112734" y="28951"/>
                    <a:pt x="112720" y="28951"/>
                    <a:pt x="112707" y="28951"/>
                  </a:cubicBezTo>
                  <a:cubicBezTo>
                    <a:pt x="111966" y="28951"/>
                    <a:pt x="111966" y="27813"/>
                    <a:pt x="112707" y="27813"/>
                  </a:cubicBezTo>
                  <a:close/>
                  <a:moveTo>
                    <a:pt x="30455" y="28993"/>
                  </a:moveTo>
                  <a:cubicBezTo>
                    <a:pt x="30640" y="29007"/>
                    <a:pt x="30810" y="29050"/>
                    <a:pt x="30981" y="29121"/>
                  </a:cubicBezTo>
                  <a:cubicBezTo>
                    <a:pt x="31208" y="29263"/>
                    <a:pt x="31293" y="29532"/>
                    <a:pt x="31194" y="29774"/>
                  </a:cubicBezTo>
                  <a:cubicBezTo>
                    <a:pt x="31108" y="29973"/>
                    <a:pt x="30924" y="30100"/>
                    <a:pt x="30711" y="30115"/>
                  </a:cubicBezTo>
                  <a:cubicBezTo>
                    <a:pt x="30668" y="30115"/>
                    <a:pt x="30626" y="30100"/>
                    <a:pt x="30583" y="30086"/>
                  </a:cubicBezTo>
                  <a:cubicBezTo>
                    <a:pt x="30370" y="30015"/>
                    <a:pt x="30186" y="29873"/>
                    <a:pt x="30058" y="29674"/>
                  </a:cubicBezTo>
                  <a:cubicBezTo>
                    <a:pt x="29887" y="29376"/>
                    <a:pt x="30100" y="29007"/>
                    <a:pt x="30441" y="28993"/>
                  </a:cubicBezTo>
                  <a:close/>
                  <a:moveTo>
                    <a:pt x="9314" y="25926"/>
                  </a:moveTo>
                  <a:cubicBezTo>
                    <a:pt x="10053" y="25926"/>
                    <a:pt x="10564" y="26934"/>
                    <a:pt x="12097" y="28212"/>
                  </a:cubicBezTo>
                  <a:cubicBezTo>
                    <a:pt x="14000" y="29788"/>
                    <a:pt x="15221" y="29632"/>
                    <a:pt x="15448" y="30214"/>
                  </a:cubicBezTo>
                  <a:cubicBezTo>
                    <a:pt x="15462" y="30271"/>
                    <a:pt x="15164" y="30313"/>
                    <a:pt x="14696" y="30313"/>
                  </a:cubicBezTo>
                  <a:cubicBezTo>
                    <a:pt x="13773" y="30313"/>
                    <a:pt x="12211" y="30143"/>
                    <a:pt x="10976" y="29476"/>
                  </a:cubicBezTo>
                  <a:cubicBezTo>
                    <a:pt x="8590" y="28198"/>
                    <a:pt x="8420" y="26025"/>
                    <a:pt x="9215" y="25926"/>
                  </a:cubicBezTo>
                  <a:close/>
                  <a:moveTo>
                    <a:pt x="14653" y="23995"/>
                  </a:moveTo>
                  <a:cubicBezTo>
                    <a:pt x="15689" y="23995"/>
                    <a:pt x="15491" y="25827"/>
                    <a:pt x="16513" y="27971"/>
                  </a:cubicBezTo>
                  <a:cubicBezTo>
                    <a:pt x="17365" y="29745"/>
                    <a:pt x="19565" y="30313"/>
                    <a:pt x="18955" y="30327"/>
                  </a:cubicBezTo>
                  <a:lnTo>
                    <a:pt x="18756" y="30327"/>
                  </a:lnTo>
                  <a:cubicBezTo>
                    <a:pt x="13318" y="30327"/>
                    <a:pt x="13616" y="24052"/>
                    <a:pt x="14610" y="23995"/>
                  </a:cubicBezTo>
                  <a:close/>
                  <a:moveTo>
                    <a:pt x="116978" y="24308"/>
                  </a:moveTo>
                  <a:cubicBezTo>
                    <a:pt x="117560" y="24308"/>
                    <a:pt x="118398" y="25813"/>
                    <a:pt x="118725" y="27332"/>
                  </a:cubicBezTo>
                  <a:cubicBezTo>
                    <a:pt x="119037" y="28837"/>
                    <a:pt x="118810" y="30342"/>
                    <a:pt x="117234" y="30342"/>
                  </a:cubicBezTo>
                  <a:lnTo>
                    <a:pt x="117134" y="30342"/>
                  </a:lnTo>
                  <a:cubicBezTo>
                    <a:pt x="114650" y="30242"/>
                    <a:pt x="115899" y="24407"/>
                    <a:pt x="116950" y="24308"/>
                  </a:cubicBezTo>
                  <a:close/>
                  <a:moveTo>
                    <a:pt x="55998" y="24237"/>
                  </a:moveTo>
                  <a:cubicBezTo>
                    <a:pt x="59590" y="25330"/>
                    <a:pt x="59448" y="30512"/>
                    <a:pt x="58312" y="30512"/>
                  </a:cubicBezTo>
                  <a:cubicBezTo>
                    <a:pt x="58241" y="30512"/>
                    <a:pt x="58156" y="30484"/>
                    <a:pt x="58099" y="30441"/>
                  </a:cubicBezTo>
                  <a:cubicBezTo>
                    <a:pt x="57275" y="30001"/>
                    <a:pt x="57531" y="29078"/>
                    <a:pt x="57205" y="27190"/>
                  </a:cubicBezTo>
                  <a:cubicBezTo>
                    <a:pt x="56921" y="25514"/>
                    <a:pt x="55827" y="24237"/>
                    <a:pt x="55983" y="24237"/>
                  </a:cubicBezTo>
                  <a:close/>
                  <a:moveTo>
                    <a:pt x="127343" y="29504"/>
                  </a:moveTo>
                  <a:cubicBezTo>
                    <a:pt x="128053" y="29504"/>
                    <a:pt x="128053" y="30569"/>
                    <a:pt x="127343" y="30569"/>
                  </a:cubicBezTo>
                  <a:cubicBezTo>
                    <a:pt x="126633" y="30569"/>
                    <a:pt x="126633" y="29504"/>
                    <a:pt x="127343" y="29504"/>
                  </a:cubicBezTo>
                  <a:close/>
                  <a:moveTo>
                    <a:pt x="87191" y="24549"/>
                  </a:moveTo>
                  <a:cubicBezTo>
                    <a:pt x="87347" y="24549"/>
                    <a:pt x="86268" y="25841"/>
                    <a:pt x="85998" y="27516"/>
                  </a:cubicBezTo>
                  <a:cubicBezTo>
                    <a:pt x="85700" y="29405"/>
                    <a:pt x="85941" y="30327"/>
                    <a:pt x="85146" y="30782"/>
                  </a:cubicBezTo>
                  <a:cubicBezTo>
                    <a:pt x="85075" y="30824"/>
                    <a:pt x="84990" y="30839"/>
                    <a:pt x="84919" y="30853"/>
                  </a:cubicBezTo>
                  <a:lnTo>
                    <a:pt x="84919" y="30839"/>
                  </a:lnTo>
                  <a:cubicBezTo>
                    <a:pt x="83797" y="30839"/>
                    <a:pt x="83599" y="25685"/>
                    <a:pt x="87177" y="24549"/>
                  </a:cubicBezTo>
                  <a:close/>
                  <a:moveTo>
                    <a:pt x="124503" y="29603"/>
                  </a:moveTo>
                  <a:cubicBezTo>
                    <a:pt x="124745" y="29632"/>
                    <a:pt x="124943" y="29802"/>
                    <a:pt x="125014" y="30029"/>
                  </a:cubicBezTo>
                  <a:cubicBezTo>
                    <a:pt x="125071" y="30228"/>
                    <a:pt x="125043" y="30441"/>
                    <a:pt x="124943" y="30626"/>
                  </a:cubicBezTo>
                  <a:cubicBezTo>
                    <a:pt x="124844" y="30796"/>
                    <a:pt x="124659" y="30895"/>
                    <a:pt x="124461" y="30895"/>
                  </a:cubicBezTo>
                  <a:cubicBezTo>
                    <a:pt x="124262" y="30895"/>
                    <a:pt x="124077" y="30796"/>
                    <a:pt x="123978" y="30640"/>
                  </a:cubicBezTo>
                  <a:lnTo>
                    <a:pt x="123950" y="30597"/>
                  </a:lnTo>
                  <a:cubicBezTo>
                    <a:pt x="123779" y="30398"/>
                    <a:pt x="123765" y="30115"/>
                    <a:pt x="123907" y="29902"/>
                  </a:cubicBezTo>
                  <a:cubicBezTo>
                    <a:pt x="124021" y="29717"/>
                    <a:pt x="124219" y="29603"/>
                    <a:pt x="124432" y="29603"/>
                  </a:cubicBezTo>
                  <a:close/>
                  <a:moveTo>
                    <a:pt x="22283" y="29729"/>
                  </a:moveTo>
                  <a:cubicBezTo>
                    <a:pt x="22382" y="29729"/>
                    <a:pt x="22466" y="29784"/>
                    <a:pt x="22504" y="29873"/>
                  </a:cubicBezTo>
                  <a:cubicBezTo>
                    <a:pt x="22689" y="30299"/>
                    <a:pt x="22377" y="30938"/>
                    <a:pt x="21894" y="30938"/>
                  </a:cubicBezTo>
                  <a:lnTo>
                    <a:pt x="21880" y="30938"/>
                  </a:lnTo>
                  <a:cubicBezTo>
                    <a:pt x="21837" y="30938"/>
                    <a:pt x="21780" y="30924"/>
                    <a:pt x="21738" y="30910"/>
                  </a:cubicBezTo>
                  <a:cubicBezTo>
                    <a:pt x="21539" y="30853"/>
                    <a:pt x="21425" y="30654"/>
                    <a:pt x="21468" y="30455"/>
                  </a:cubicBezTo>
                  <a:cubicBezTo>
                    <a:pt x="21511" y="30271"/>
                    <a:pt x="21624" y="30115"/>
                    <a:pt x="21780" y="30029"/>
                  </a:cubicBezTo>
                  <a:cubicBezTo>
                    <a:pt x="21866" y="29930"/>
                    <a:pt x="21979" y="29845"/>
                    <a:pt x="22093" y="29774"/>
                  </a:cubicBezTo>
                  <a:cubicBezTo>
                    <a:pt x="22135" y="29745"/>
                    <a:pt x="22192" y="29731"/>
                    <a:pt x="22249" y="29731"/>
                  </a:cubicBezTo>
                  <a:cubicBezTo>
                    <a:pt x="22260" y="29730"/>
                    <a:pt x="22272" y="29729"/>
                    <a:pt x="22283" y="29729"/>
                  </a:cubicBezTo>
                  <a:close/>
                  <a:moveTo>
                    <a:pt x="21511" y="19651"/>
                  </a:moveTo>
                  <a:cubicBezTo>
                    <a:pt x="24052" y="19651"/>
                    <a:pt x="25784" y="24393"/>
                    <a:pt x="25784" y="24393"/>
                  </a:cubicBezTo>
                  <a:cubicBezTo>
                    <a:pt x="25784" y="24393"/>
                    <a:pt x="28993" y="20488"/>
                    <a:pt x="30995" y="20488"/>
                  </a:cubicBezTo>
                  <a:cubicBezTo>
                    <a:pt x="31421" y="20488"/>
                    <a:pt x="31818" y="20701"/>
                    <a:pt x="32046" y="21056"/>
                  </a:cubicBezTo>
                  <a:cubicBezTo>
                    <a:pt x="33636" y="23370"/>
                    <a:pt x="28340" y="30995"/>
                    <a:pt x="25671" y="30995"/>
                  </a:cubicBezTo>
                  <a:lnTo>
                    <a:pt x="25671" y="30981"/>
                  </a:lnTo>
                  <a:lnTo>
                    <a:pt x="25557" y="30981"/>
                  </a:lnTo>
                  <a:cubicBezTo>
                    <a:pt x="22930" y="30753"/>
                    <a:pt x="17010" y="22107"/>
                    <a:pt x="20233" y="20062"/>
                  </a:cubicBezTo>
                  <a:cubicBezTo>
                    <a:pt x="20602" y="19793"/>
                    <a:pt x="21056" y="19651"/>
                    <a:pt x="21511" y="19651"/>
                  </a:cubicBezTo>
                  <a:close/>
                  <a:moveTo>
                    <a:pt x="37001" y="25529"/>
                  </a:moveTo>
                  <a:cubicBezTo>
                    <a:pt x="37072" y="25529"/>
                    <a:pt x="37128" y="25529"/>
                    <a:pt x="37199" y="25557"/>
                  </a:cubicBezTo>
                  <a:cubicBezTo>
                    <a:pt x="38080" y="25784"/>
                    <a:pt x="37341" y="31066"/>
                    <a:pt x="33068" y="31066"/>
                  </a:cubicBezTo>
                  <a:cubicBezTo>
                    <a:pt x="32599" y="31066"/>
                    <a:pt x="32131" y="31009"/>
                    <a:pt x="31676" y="30895"/>
                  </a:cubicBezTo>
                  <a:cubicBezTo>
                    <a:pt x="31080" y="30768"/>
                    <a:pt x="33352" y="30640"/>
                    <a:pt x="34530" y="29078"/>
                  </a:cubicBezTo>
                  <a:cubicBezTo>
                    <a:pt x="35893" y="27275"/>
                    <a:pt x="36106" y="25529"/>
                    <a:pt x="37001" y="25529"/>
                  </a:cubicBezTo>
                  <a:close/>
                  <a:moveTo>
                    <a:pt x="119818" y="30100"/>
                  </a:moveTo>
                  <a:cubicBezTo>
                    <a:pt x="120556" y="30100"/>
                    <a:pt x="120570" y="31236"/>
                    <a:pt x="119818" y="31250"/>
                  </a:cubicBezTo>
                  <a:cubicBezTo>
                    <a:pt x="119080" y="31250"/>
                    <a:pt x="119080" y="30100"/>
                    <a:pt x="119818" y="30100"/>
                  </a:cubicBezTo>
                  <a:close/>
                  <a:moveTo>
                    <a:pt x="63551" y="29073"/>
                  </a:moveTo>
                  <a:cubicBezTo>
                    <a:pt x="63593" y="29073"/>
                    <a:pt x="63633" y="29089"/>
                    <a:pt x="63665" y="29121"/>
                  </a:cubicBezTo>
                  <a:cubicBezTo>
                    <a:pt x="64091" y="29504"/>
                    <a:pt x="63168" y="31392"/>
                    <a:pt x="62273" y="31392"/>
                  </a:cubicBezTo>
                  <a:cubicBezTo>
                    <a:pt x="62103" y="31392"/>
                    <a:pt x="61932" y="31321"/>
                    <a:pt x="61805" y="31208"/>
                  </a:cubicBezTo>
                  <a:cubicBezTo>
                    <a:pt x="60711" y="30214"/>
                    <a:pt x="62855" y="29078"/>
                    <a:pt x="63508" y="29078"/>
                  </a:cubicBezTo>
                  <a:cubicBezTo>
                    <a:pt x="63523" y="29075"/>
                    <a:pt x="63537" y="29073"/>
                    <a:pt x="63551" y="29073"/>
                  </a:cubicBezTo>
                  <a:close/>
                  <a:moveTo>
                    <a:pt x="103334" y="30455"/>
                  </a:moveTo>
                  <a:cubicBezTo>
                    <a:pt x="104157" y="30455"/>
                    <a:pt x="104157" y="31705"/>
                    <a:pt x="103334" y="31705"/>
                  </a:cubicBezTo>
                  <a:cubicBezTo>
                    <a:pt x="102510" y="31705"/>
                    <a:pt x="102510" y="30455"/>
                    <a:pt x="103334" y="30455"/>
                  </a:cubicBezTo>
                  <a:close/>
                  <a:moveTo>
                    <a:pt x="79694" y="29334"/>
                  </a:moveTo>
                  <a:cubicBezTo>
                    <a:pt x="80305" y="29334"/>
                    <a:pt x="82463" y="30668"/>
                    <a:pt x="81270" y="31591"/>
                  </a:cubicBezTo>
                  <a:cubicBezTo>
                    <a:pt x="81157" y="31690"/>
                    <a:pt x="81000" y="31747"/>
                    <a:pt x="80844" y="31747"/>
                  </a:cubicBezTo>
                  <a:cubicBezTo>
                    <a:pt x="79936" y="31747"/>
                    <a:pt x="79098" y="29731"/>
                    <a:pt x="79566" y="29376"/>
                  </a:cubicBezTo>
                  <a:cubicBezTo>
                    <a:pt x="79609" y="29348"/>
                    <a:pt x="79652" y="29334"/>
                    <a:pt x="79694" y="29334"/>
                  </a:cubicBezTo>
                  <a:close/>
                  <a:moveTo>
                    <a:pt x="114508" y="30597"/>
                  </a:moveTo>
                  <a:cubicBezTo>
                    <a:pt x="114636" y="30611"/>
                    <a:pt x="114749" y="30640"/>
                    <a:pt x="114863" y="30697"/>
                  </a:cubicBezTo>
                  <a:cubicBezTo>
                    <a:pt x="115104" y="30839"/>
                    <a:pt x="115218" y="31108"/>
                    <a:pt x="115147" y="31378"/>
                  </a:cubicBezTo>
                  <a:cubicBezTo>
                    <a:pt x="115133" y="31421"/>
                    <a:pt x="115118" y="31478"/>
                    <a:pt x="115090" y="31520"/>
                  </a:cubicBezTo>
                  <a:cubicBezTo>
                    <a:pt x="114978" y="31703"/>
                    <a:pt x="114782" y="31816"/>
                    <a:pt x="114558" y="31818"/>
                  </a:cubicBezTo>
                  <a:lnTo>
                    <a:pt x="114558" y="31818"/>
                  </a:lnTo>
                  <a:cubicBezTo>
                    <a:pt x="114461" y="31817"/>
                    <a:pt x="114364" y="31789"/>
                    <a:pt x="114266" y="31733"/>
                  </a:cubicBezTo>
                  <a:cubicBezTo>
                    <a:pt x="114068" y="31634"/>
                    <a:pt x="113940" y="31421"/>
                    <a:pt x="113926" y="31179"/>
                  </a:cubicBezTo>
                  <a:cubicBezTo>
                    <a:pt x="113926" y="30867"/>
                    <a:pt x="114195" y="30597"/>
                    <a:pt x="114508" y="30597"/>
                  </a:cubicBezTo>
                  <a:close/>
                  <a:moveTo>
                    <a:pt x="106926" y="30697"/>
                  </a:moveTo>
                  <a:cubicBezTo>
                    <a:pt x="107309" y="30697"/>
                    <a:pt x="107508" y="31194"/>
                    <a:pt x="107338" y="31506"/>
                  </a:cubicBezTo>
                  <a:cubicBezTo>
                    <a:pt x="107238" y="31705"/>
                    <a:pt x="107025" y="31847"/>
                    <a:pt x="106798" y="31875"/>
                  </a:cubicBezTo>
                  <a:lnTo>
                    <a:pt x="106770" y="31875"/>
                  </a:lnTo>
                  <a:lnTo>
                    <a:pt x="106770" y="31861"/>
                  </a:lnTo>
                  <a:cubicBezTo>
                    <a:pt x="106671" y="31861"/>
                    <a:pt x="106585" y="31847"/>
                    <a:pt x="106500" y="31790"/>
                  </a:cubicBezTo>
                  <a:cubicBezTo>
                    <a:pt x="106301" y="31676"/>
                    <a:pt x="106188" y="31449"/>
                    <a:pt x="106216" y="31222"/>
                  </a:cubicBezTo>
                  <a:cubicBezTo>
                    <a:pt x="106245" y="30981"/>
                    <a:pt x="106415" y="30796"/>
                    <a:pt x="106628" y="30725"/>
                  </a:cubicBezTo>
                  <a:cubicBezTo>
                    <a:pt x="106713" y="30711"/>
                    <a:pt x="106798" y="30711"/>
                    <a:pt x="106883" y="30697"/>
                  </a:cubicBezTo>
                  <a:close/>
                  <a:moveTo>
                    <a:pt x="111313" y="30697"/>
                  </a:moveTo>
                  <a:cubicBezTo>
                    <a:pt x="111413" y="30697"/>
                    <a:pt x="111512" y="30711"/>
                    <a:pt x="111597" y="30768"/>
                  </a:cubicBezTo>
                  <a:cubicBezTo>
                    <a:pt x="111881" y="30924"/>
                    <a:pt x="111981" y="31279"/>
                    <a:pt x="111824" y="31563"/>
                  </a:cubicBezTo>
                  <a:lnTo>
                    <a:pt x="111796" y="31591"/>
                  </a:lnTo>
                  <a:cubicBezTo>
                    <a:pt x="111768" y="31634"/>
                    <a:pt x="111725" y="31690"/>
                    <a:pt x="111682" y="31747"/>
                  </a:cubicBezTo>
                  <a:cubicBezTo>
                    <a:pt x="111583" y="31847"/>
                    <a:pt x="111441" y="31903"/>
                    <a:pt x="111299" y="31903"/>
                  </a:cubicBezTo>
                  <a:cubicBezTo>
                    <a:pt x="110987" y="31903"/>
                    <a:pt x="110731" y="31662"/>
                    <a:pt x="110717" y="31350"/>
                  </a:cubicBezTo>
                  <a:cubicBezTo>
                    <a:pt x="110703" y="31222"/>
                    <a:pt x="110745" y="31094"/>
                    <a:pt x="110802" y="30981"/>
                  </a:cubicBezTo>
                  <a:cubicBezTo>
                    <a:pt x="110916" y="30796"/>
                    <a:pt x="111115" y="30697"/>
                    <a:pt x="111313" y="30697"/>
                  </a:cubicBezTo>
                  <a:close/>
                  <a:moveTo>
                    <a:pt x="41828" y="28482"/>
                  </a:moveTo>
                  <a:cubicBezTo>
                    <a:pt x="41913" y="28482"/>
                    <a:pt x="41998" y="28496"/>
                    <a:pt x="42069" y="28510"/>
                  </a:cubicBezTo>
                  <a:cubicBezTo>
                    <a:pt x="42836" y="28766"/>
                    <a:pt x="42254" y="30853"/>
                    <a:pt x="39656" y="31648"/>
                  </a:cubicBezTo>
                  <a:cubicBezTo>
                    <a:pt x="39049" y="31819"/>
                    <a:pt x="38431" y="31905"/>
                    <a:pt x="37811" y="31905"/>
                  </a:cubicBezTo>
                  <a:cubicBezTo>
                    <a:pt x="37763" y="31905"/>
                    <a:pt x="37716" y="31904"/>
                    <a:pt x="37668" y="31903"/>
                  </a:cubicBezTo>
                  <a:cubicBezTo>
                    <a:pt x="36262" y="31903"/>
                    <a:pt x="35070" y="31577"/>
                    <a:pt x="35127" y="31478"/>
                  </a:cubicBezTo>
                  <a:cubicBezTo>
                    <a:pt x="35467" y="30952"/>
                    <a:pt x="36632" y="31350"/>
                    <a:pt x="38804" y="30186"/>
                  </a:cubicBezTo>
                  <a:cubicBezTo>
                    <a:pt x="40437" y="29291"/>
                    <a:pt x="41147" y="28482"/>
                    <a:pt x="41828" y="28482"/>
                  </a:cubicBezTo>
                  <a:close/>
                  <a:moveTo>
                    <a:pt x="28950" y="30768"/>
                  </a:moveTo>
                  <a:cubicBezTo>
                    <a:pt x="29206" y="30824"/>
                    <a:pt x="29447" y="31151"/>
                    <a:pt x="29561" y="31378"/>
                  </a:cubicBezTo>
                  <a:cubicBezTo>
                    <a:pt x="29689" y="31620"/>
                    <a:pt x="29618" y="31918"/>
                    <a:pt x="29376" y="32060"/>
                  </a:cubicBezTo>
                  <a:cubicBezTo>
                    <a:pt x="29305" y="32116"/>
                    <a:pt x="29206" y="32131"/>
                    <a:pt x="29121" y="32131"/>
                  </a:cubicBezTo>
                  <a:lnTo>
                    <a:pt x="29121" y="32145"/>
                  </a:lnTo>
                  <a:cubicBezTo>
                    <a:pt x="28936" y="32145"/>
                    <a:pt x="28780" y="32060"/>
                    <a:pt x="28681" y="31903"/>
                  </a:cubicBezTo>
                  <a:cubicBezTo>
                    <a:pt x="28539" y="31648"/>
                    <a:pt x="28425" y="31179"/>
                    <a:pt x="28610" y="30910"/>
                  </a:cubicBezTo>
                  <a:cubicBezTo>
                    <a:pt x="28666" y="30824"/>
                    <a:pt x="28766" y="30768"/>
                    <a:pt x="28865" y="30768"/>
                  </a:cubicBezTo>
                  <a:close/>
                  <a:moveTo>
                    <a:pt x="12637" y="31179"/>
                  </a:moveTo>
                  <a:cubicBezTo>
                    <a:pt x="13176" y="31222"/>
                    <a:pt x="13716" y="31293"/>
                    <a:pt x="14255" y="31407"/>
                  </a:cubicBezTo>
                  <a:cubicBezTo>
                    <a:pt x="15093" y="31534"/>
                    <a:pt x="15945" y="31605"/>
                    <a:pt x="16797" y="31620"/>
                  </a:cubicBezTo>
                  <a:cubicBezTo>
                    <a:pt x="16981" y="31620"/>
                    <a:pt x="17152" y="31620"/>
                    <a:pt x="17351" y="31605"/>
                  </a:cubicBezTo>
                  <a:cubicBezTo>
                    <a:pt x="17862" y="31591"/>
                    <a:pt x="18373" y="31506"/>
                    <a:pt x="18870" y="31378"/>
                  </a:cubicBezTo>
                  <a:cubicBezTo>
                    <a:pt x="18884" y="31378"/>
                    <a:pt x="18884" y="31392"/>
                    <a:pt x="18884" y="31435"/>
                  </a:cubicBezTo>
                  <a:cubicBezTo>
                    <a:pt x="18770" y="31761"/>
                    <a:pt x="17280" y="32798"/>
                    <a:pt x="15249" y="32798"/>
                  </a:cubicBezTo>
                  <a:cubicBezTo>
                    <a:pt x="15036" y="32798"/>
                    <a:pt x="14823" y="32784"/>
                    <a:pt x="14610" y="32755"/>
                  </a:cubicBezTo>
                  <a:cubicBezTo>
                    <a:pt x="12268" y="32514"/>
                    <a:pt x="11970" y="31222"/>
                    <a:pt x="12580" y="31179"/>
                  </a:cubicBezTo>
                  <a:close/>
                  <a:moveTo>
                    <a:pt x="25259" y="31648"/>
                  </a:moveTo>
                  <a:cubicBezTo>
                    <a:pt x="25458" y="31648"/>
                    <a:pt x="25642" y="31776"/>
                    <a:pt x="25685" y="31974"/>
                  </a:cubicBezTo>
                  <a:cubicBezTo>
                    <a:pt x="25798" y="32287"/>
                    <a:pt x="25813" y="32642"/>
                    <a:pt x="25713" y="32968"/>
                  </a:cubicBezTo>
                  <a:cubicBezTo>
                    <a:pt x="25642" y="33195"/>
                    <a:pt x="25443" y="33352"/>
                    <a:pt x="25202" y="33366"/>
                  </a:cubicBezTo>
                  <a:cubicBezTo>
                    <a:pt x="25145" y="33366"/>
                    <a:pt x="25103" y="33352"/>
                    <a:pt x="25060" y="33352"/>
                  </a:cubicBezTo>
                  <a:cubicBezTo>
                    <a:pt x="24776" y="33266"/>
                    <a:pt x="24606" y="32968"/>
                    <a:pt x="24677" y="32684"/>
                  </a:cubicBezTo>
                  <a:cubicBezTo>
                    <a:pt x="24705" y="32585"/>
                    <a:pt x="24734" y="32486"/>
                    <a:pt x="24762" y="32372"/>
                  </a:cubicBezTo>
                  <a:cubicBezTo>
                    <a:pt x="24776" y="32287"/>
                    <a:pt x="24790" y="32187"/>
                    <a:pt x="24790" y="32102"/>
                  </a:cubicBezTo>
                  <a:cubicBezTo>
                    <a:pt x="24805" y="31847"/>
                    <a:pt x="25018" y="31648"/>
                    <a:pt x="25259" y="31648"/>
                  </a:cubicBezTo>
                  <a:close/>
                  <a:moveTo>
                    <a:pt x="65865" y="30839"/>
                  </a:moveTo>
                  <a:cubicBezTo>
                    <a:pt x="66462" y="31080"/>
                    <a:pt x="66149" y="33508"/>
                    <a:pt x="65127" y="33508"/>
                  </a:cubicBezTo>
                  <a:cubicBezTo>
                    <a:pt x="65028" y="33508"/>
                    <a:pt x="64942" y="33494"/>
                    <a:pt x="64843" y="33451"/>
                  </a:cubicBezTo>
                  <a:cubicBezTo>
                    <a:pt x="63395" y="32869"/>
                    <a:pt x="65326" y="30839"/>
                    <a:pt x="65823" y="30839"/>
                  </a:cubicBezTo>
                  <a:close/>
                  <a:moveTo>
                    <a:pt x="77295" y="30952"/>
                  </a:moveTo>
                  <a:cubicBezTo>
                    <a:pt x="77777" y="30952"/>
                    <a:pt x="79609" y="33153"/>
                    <a:pt x="78090" y="33636"/>
                  </a:cubicBezTo>
                  <a:cubicBezTo>
                    <a:pt x="78019" y="33664"/>
                    <a:pt x="77934" y="33678"/>
                    <a:pt x="77863" y="33678"/>
                  </a:cubicBezTo>
                  <a:lnTo>
                    <a:pt x="77863" y="33664"/>
                  </a:lnTo>
                  <a:cubicBezTo>
                    <a:pt x="76798" y="33664"/>
                    <a:pt x="76656" y="31151"/>
                    <a:pt x="77266" y="30952"/>
                  </a:cubicBezTo>
                  <a:close/>
                  <a:moveTo>
                    <a:pt x="31549" y="31960"/>
                  </a:moveTo>
                  <a:cubicBezTo>
                    <a:pt x="32017" y="32187"/>
                    <a:pt x="32500" y="32358"/>
                    <a:pt x="32997" y="32471"/>
                  </a:cubicBezTo>
                  <a:cubicBezTo>
                    <a:pt x="35084" y="33011"/>
                    <a:pt x="37171" y="32855"/>
                    <a:pt x="37753" y="33011"/>
                  </a:cubicBezTo>
                  <a:cubicBezTo>
                    <a:pt x="38293" y="33153"/>
                    <a:pt x="37881" y="34175"/>
                    <a:pt x="35993" y="34175"/>
                  </a:cubicBezTo>
                  <a:cubicBezTo>
                    <a:pt x="35822" y="34175"/>
                    <a:pt x="35638" y="34175"/>
                    <a:pt x="35453" y="34147"/>
                  </a:cubicBezTo>
                  <a:cubicBezTo>
                    <a:pt x="33096" y="33934"/>
                    <a:pt x="31577" y="32372"/>
                    <a:pt x="31534" y="32003"/>
                  </a:cubicBezTo>
                  <a:cubicBezTo>
                    <a:pt x="31534" y="31974"/>
                    <a:pt x="31534" y="31960"/>
                    <a:pt x="31549" y="31960"/>
                  </a:cubicBezTo>
                  <a:close/>
                  <a:moveTo>
                    <a:pt x="131262" y="4288"/>
                  </a:moveTo>
                  <a:cubicBezTo>
                    <a:pt x="131375" y="4288"/>
                    <a:pt x="131460" y="4359"/>
                    <a:pt x="131475" y="4473"/>
                  </a:cubicBezTo>
                  <a:lnTo>
                    <a:pt x="131574" y="5367"/>
                  </a:lnTo>
                  <a:cubicBezTo>
                    <a:pt x="131645" y="5964"/>
                    <a:pt x="131758" y="6830"/>
                    <a:pt x="131872" y="7923"/>
                  </a:cubicBezTo>
                  <a:cubicBezTo>
                    <a:pt x="131971" y="9030"/>
                    <a:pt x="132113" y="10365"/>
                    <a:pt x="132241" y="11898"/>
                  </a:cubicBezTo>
                  <a:cubicBezTo>
                    <a:pt x="132383" y="13446"/>
                    <a:pt x="132525" y="15178"/>
                    <a:pt x="132625" y="17081"/>
                  </a:cubicBezTo>
                  <a:cubicBezTo>
                    <a:pt x="132724" y="18983"/>
                    <a:pt x="132823" y="21042"/>
                    <a:pt x="132823" y="23228"/>
                  </a:cubicBezTo>
                  <a:cubicBezTo>
                    <a:pt x="132823" y="24322"/>
                    <a:pt x="132809" y="25443"/>
                    <a:pt x="132738" y="26608"/>
                  </a:cubicBezTo>
                  <a:cubicBezTo>
                    <a:pt x="132667" y="27772"/>
                    <a:pt x="132582" y="28950"/>
                    <a:pt x="132184" y="30214"/>
                  </a:cubicBezTo>
                  <a:cubicBezTo>
                    <a:pt x="132071" y="30569"/>
                    <a:pt x="131900" y="30895"/>
                    <a:pt x="131673" y="31208"/>
                  </a:cubicBezTo>
                  <a:cubicBezTo>
                    <a:pt x="131531" y="31378"/>
                    <a:pt x="131361" y="31534"/>
                    <a:pt x="131162" y="31648"/>
                  </a:cubicBezTo>
                  <a:cubicBezTo>
                    <a:pt x="131006" y="31733"/>
                    <a:pt x="130850" y="31818"/>
                    <a:pt x="130679" y="31889"/>
                  </a:cubicBezTo>
                  <a:cubicBezTo>
                    <a:pt x="130083" y="32116"/>
                    <a:pt x="129473" y="32315"/>
                    <a:pt x="128848" y="32457"/>
                  </a:cubicBezTo>
                  <a:cubicBezTo>
                    <a:pt x="127627" y="32741"/>
                    <a:pt x="126392" y="32940"/>
                    <a:pt x="125142" y="33124"/>
                  </a:cubicBezTo>
                  <a:cubicBezTo>
                    <a:pt x="122658" y="33479"/>
                    <a:pt x="120130" y="33721"/>
                    <a:pt x="117589" y="33905"/>
                  </a:cubicBezTo>
                  <a:cubicBezTo>
                    <a:pt x="115062" y="34076"/>
                    <a:pt x="112520" y="34175"/>
                    <a:pt x="110007" y="34189"/>
                  </a:cubicBezTo>
                  <a:lnTo>
                    <a:pt x="109737" y="34189"/>
                  </a:lnTo>
                  <a:cubicBezTo>
                    <a:pt x="107324" y="34189"/>
                    <a:pt x="104953" y="34147"/>
                    <a:pt x="102596" y="33778"/>
                  </a:cubicBezTo>
                  <a:cubicBezTo>
                    <a:pt x="102298" y="33721"/>
                    <a:pt x="101985" y="33650"/>
                    <a:pt x="101673" y="33579"/>
                  </a:cubicBezTo>
                  <a:cubicBezTo>
                    <a:pt x="101517" y="33536"/>
                    <a:pt x="101360" y="33494"/>
                    <a:pt x="101204" y="33437"/>
                  </a:cubicBezTo>
                  <a:cubicBezTo>
                    <a:pt x="101119" y="33408"/>
                    <a:pt x="101034" y="33380"/>
                    <a:pt x="100963" y="33337"/>
                  </a:cubicBezTo>
                  <a:lnTo>
                    <a:pt x="100835" y="33295"/>
                  </a:lnTo>
                  <a:lnTo>
                    <a:pt x="100693" y="33210"/>
                  </a:lnTo>
                  <a:cubicBezTo>
                    <a:pt x="100608" y="33181"/>
                    <a:pt x="100537" y="33139"/>
                    <a:pt x="100466" y="33082"/>
                  </a:cubicBezTo>
                  <a:cubicBezTo>
                    <a:pt x="100310" y="32983"/>
                    <a:pt x="100196" y="32855"/>
                    <a:pt x="100097" y="32699"/>
                  </a:cubicBezTo>
                  <a:cubicBezTo>
                    <a:pt x="100012" y="32528"/>
                    <a:pt x="99926" y="32344"/>
                    <a:pt x="99870" y="32159"/>
                  </a:cubicBezTo>
                  <a:cubicBezTo>
                    <a:pt x="99784" y="31847"/>
                    <a:pt x="99713" y="31549"/>
                    <a:pt x="99657" y="31250"/>
                  </a:cubicBezTo>
                  <a:cubicBezTo>
                    <a:pt x="99444" y="30086"/>
                    <a:pt x="99316" y="28979"/>
                    <a:pt x="99202" y="27885"/>
                  </a:cubicBezTo>
                  <a:cubicBezTo>
                    <a:pt x="98989" y="25699"/>
                    <a:pt x="98847" y="23654"/>
                    <a:pt x="98734" y="21752"/>
                  </a:cubicBezTo>
                  <a:cubicBezTo>
                    <a:pt x="98507" y="17961"/>
                    <a:pt x="98421" y="14795"/>
                    <a:pt x="98350" y="12580"/>
                  </a:cubicBezTo>
                  <a:cubicBezTo>
                    <a:pt x="98308" y="11472"/>
                    <a:pt x="98294" y="10606"/>
                    <a:pt x="98294" y="10010"/>
                  </a:cubicBezTo>
                  <a:cubicBezTo>
                    <a:pt x="98279" y="9414"/>
                    <a:pt x="98265" y="9101"/>
                    <a:pt x="98265" y="9101"/>
                  </a:cubicBezTo>
                  <a:cubicBezTo>
                    <a:pt x="98265" y="8945"/>
                    <a:pt x="98393" y="8832"/>
                    <a:pt x="98535" y="8832"/>
                  </a:cubicBezTo>
                  <a:cubicBezTo>
                    <a:pt x="98677" y="8832"/>
                    <a:pt x="98805" y="8931"/>
                    <a:pt x="98805" y="9073"/>
                  </a:cubicBezTo>
                  <a:lnTo>
                    <a:pt x="99075" y="12537"/>
                  </a:lnTo>
                  <a:cubicBezTo>
                    <a:pt x="99160" y="13645"/>
                    <a:pt x="99273" y="14979"/>
                    <a:pt x="99387" y="16513"/>
                  </a:cubicBezTo>
                  <a:cubicBezTo>
                    <a:pt x="99515" y="18060"/>
                    <a:pt x="99671" y="19778"/>
                    <a:pt x="99841" y="21667"/>
                  </a:cubicBezTo>
                  <a:cubicBezTo>
                    <a:pt x="99997" y="23555"/>
                    <a:pt x="100196" y="25600"/>
                    <a:pt x="100452" y="27729"/>
                  </a:cubicBezTo>
                  <a:cubicBezTo>
                    <a:pt x="100594" y="28794"/>
                    <a:pt x="100736" y="29902"/>
                    <a:pt x="100963" y="30981"/>
                  </a:cubicBezTo>
                  <a:cubicBezTo>
                    <a:pt x="101020" y="31250"/>
                    <a:pt x="101076" y="31520"/>
                    <a:pt x="101147" y="31747"/>
                  </a:cubicBezTo>
                  <a:cubicBezTo>
                    <a:pt x="101176" y="31818"/>
                    <a:pt x="101204" y="31889"/>
                    <a:pt x="101233" y="31960"/>
                  </a:cubicBezTo>
                  <a:cubicBezTo>
                    <a:pt x="101275" y="31989"/>
                    <a:pt x="101304" y="32003"/>
                    <a:pt x="101346" y="32017"/>
                  </a:cubicBezTo>
                  <a:lnTo>
                    <a:pt x="101389" y="32045"/>
                  </a:lnTo>
                  <a:lnTo>
                    <a:pt x="101474" y="32074"/>
                  </a:lnTo>
                  <a:cubicBezTo>
                    <a:pt x="101531" y="32102"/>
                    <a:pt x="101588" y="32116"/>
                    <a:pt x="101644" y="32131"/>
                  </a:cubicBezTo>
                  <a:cubicBezTo>
                    <a:pt x="101758" y="32173"/>
                    <a:pt x="101886" y="32216"/>
                    <a:pt x="102014" y="32244"/>
                  </a:cubicBezTo>
                  <a:cubicBezTo>
                    <a:pt x="102283" y="32301"/>
                    <a:pt x="102553" y="32358"/>
                    <a:pt x="102837" y="32400"/>
                  </a:cubicBezTo>
                  <a:cubicBezTo>
                    <a:pt x="103987" y="32571"/>
                    <a:pt x="105166" y="32670"/>
                    <a:pt x="106344" y="32699"/>
                  </a:cubicBezTo>
                  <a:cubicBezTo>
                    <a:pt x="107295" y="32741"/>
                    <a:pt x="108247" y="32755"/>
                    <a:pt x="109226" y="32755"/>
                  </a:cubicBezTo>
                  <a:lnTo>
                    <a:pt x="109993" y="32755"/>
                  </a:lnTo>
                  <a:cubicBezTo>
                    <a:pt x="112463" y="32741"/>
                    <a:pt x="114991" y="32613"/>
                    <a:pt x="117489" y="32457"/>
                  </a:cubicBezTo>
                  <a:cubicBezTo>
                    <a:pt x="120002" y="32301"/>
                    <a:pt x="122516" y="32074"/>
                    <a:pt x="124943" y="31747"/>
                  </a:cubicBezTo>
                  <a:cubicBezTo>
                    <a:pt x="126164" y="31577"/>
                    <a:pt x="127371" y="31392"/>
                    <a:pt x="128536" y="31137"/>
                  </a:cubicBezTo>
                  <a:cubicBezTo>
                    <a:pt x="129089" y="31023"/>
                    <a:pt x="129643" y="30867"/>
                    <a:pt x="130182" y="30668"/>
                  </a:cubicBezTo>
                  <a:cubicBezTo>
                    <a:pt x="130282" y="30611"/>
                    <a:pt x="130395" y="30569"/>
                    <a:pt x="130495" y="30512"/>
                  </a:cubicBezTo>
                  <a:cubicBezTo>
                    <a:pt x="130566" y="30484"/>
                    <a:pt x="130623" y="30441"/>
                    <a:pt x="130665" y="30384"/>
                  </a:cubicBezTo>
                  <a:cubicBezTo>
                    <a:pt x="130793" y="30200"/>
                    <a:pt x="130892" y="30001"/>
                    <a:pt x="130963" y="29788"/>
                  </a:cubicBezTo>
                  <a:cubicBezTo>
                    <a:pt x="131134" y="29263"/>
                    <a:pt x="131247" y="28723"/>
                    <a:pt x="131318" y="28184"/>
                  </a:cubicBezTo>
                  <a:cubicBezTo>
                    <a:pt x="131404" y="27630"/>
                    <a:pt x="131475" y="27076"/>
                    <a:pt x="131517" y="26508"/>
                  </a:cubicBezTo>
                  <a:cubicBezTo>
                    <a:pt x="131617" y="25401"/>
                    <a:pt x="131659" y="24293"/>
                    <a:pt x="131687" y="23214"/>
                  </a:cubicBezTo>
                  <a:cubicBezTo>
                    <a:pt x="131744" y="21056"/>
                    <a:pt x="131716" y="19012"/>
                    <a:pt x="131659" y="17109"/>
                  </a:cubicBezTo>
                  <a:cubicBezTo>
                    <a:pt x="131560" y="13332"/>
                    <a:pt x="131418" y="10180"/>
                    <a:pt x="131276" y="7966"/>
                  </a:cubicBezTo>
                  <a:cubicBezTo>
                    <a:pt x="131134" y="5765"/>
                    <a:pt x="131063" y="4501"/>
                    <a:pt x="131063" y="4501"/>
                  </a:cubicBezTo>
                  <a:cubicBezTo>
                    <a:pt x="131063" y="4388"/>
                    <a:pt x="131148" y="4288"/>
                    <a:pt x="131262" y="4288"/>
                  </a:cubicBezTo>
                  <a:close/>
                  <a:moveTo>
                    <a:pt x="72041" y="16683"/>
                  </a:moveTo>
                  <a:cubicBezTo>
                    <a:pt x="74370" y="16683"/>
                    <a:pt x="76386" y="17578"/>
                    <a:pt x="77834" y="19281"/>
                  </a:cubicBezTo>
                  <a:cubicBezTo>
                    <a:pt x="79822" y="21581"/>
                    <a:pt x="80362" y="24819"/>
                    <a:pt x="80092" y="26281"/>
                  </a:cubicBezTo>
                  <a:cubicBezTo>
                    <a:pt x="79708" y="28496"/>
                    <a:pt x="77550" y="29504"/>
                    <a:pt x="76400" y="30029"/>
                  </a:cubicBezTo>
                  <a:cubicBezTo>
                    <a:pt x="76258" y="30100"/>
                    <a:pt x="76102" y="30171"/>
                    <a:pt x="75974" y="30242"/>
                  </a:cubicBezTo>
                  <a:cubicBezTo>
                    <a:pt x="75989" y="30313"/>
                    <a:pt x="76003" y="30398"/>
                    <a:pt x="76017" y="30484"/>
                  </a:cubicBezTo>
                  <a:cubicBezTo>
                    <a:pt x="76173" y="31563"/>
                    <a:pt x="76429" y="33380"/>
                    <a:pt x="75449" y="34005"/>
                  </a:cubicBezTo>
                  <a:cubicBezTo>
                    <a:pt x="75023" y="34275"/>
                    <a:pt x="73887" y="34431"/>
                    <a:pt x="72638" y="34431"/>
                  </a:cubicBezTo>
                  <a:lnTo>
                    <a:pt x="72496" y="34431"/>
                  </a:lnTo>
                  <a:cubicBezTo>
                    <a:pt x="70920" y="34431"/>
                    <a:pt x="69188" y="34204"/>
                    <a:pt x="68478" y="33650"/>
                  </a:cubicBezTo>
                  <a:cubicBezTo>
                    <a:pt x="67995" y="33281"/>
                    <a:pt x="68038" y="32486"/>
                    <a:pt x="68094" y="31648"/>
                  </a:cubicBezTo>
                  <a:cubicBezTo>
                    <a:pt x="68123" y="31336"/>
                    <a:pt x="68137" y="31023"/>
                    <a:pt x="68109" y="30711"/>
                  </a:cubicBezTo>
                  <a:cubicBezTo>
                    <a:pt x="67995" y="30668"/>
                    <a:pt x="67810" y="30611"/>
                    <a:pt x="67640" y="30555"/>
                  </a:cubicBezTo>
                  <a:cubicBezTo>
                    <a:pt x="66504" y="30200"/>
                    <a:pt x="64147" y="29490"/>
                    <a:pt x="63878" y="26636"/>
                  </a:cubicBezTo>
                  <a:cubicBezTo>
                    <a:pt x="63721" y="24875"/>
                    <a:pt x="64233" y="21425"/>
                    <a:pt x="66291" y="19125"/>
                  </a:cubicBezTo>
                  <a:cubicBezTo>
                    <a:pt x="67697" y="17549"/>
                    <a:pt x="69571" y="16726"/>
                    <a:pt x="71857" y="16683"/>
                  </a:cubicBezTo>
                  <a:close/>
                  <a:moveTo>
                    <a:pt x="10493" y="33877"/>
                  </a:moveTo>
                  <a:cubicBezTo>
                    <a:pt x="10961" y="33877"/>
                    <a:pt x="11103" y="35055"/>
                    <a:pt x="10905" y="35169"/>
                  </a:cubicBezTo>
                  <a:cubicBezTo>
                    <a:pt x="10876" y="35183"/>
                    <a:pt x="10848" y="35197"/>
                    <a:pt x="10805" y="35197"/>
                  </a:cubicBezTo>
                  <a:cubicBezTo>
                    <a:pt x="10422" y="35197"/>
                    <a:pt x="9669" y="34246"/>
                    <a:pt x="10337" y="33920"/>
                  </a:cubicBezTo>
                  <a:cubicBezTo>
                    <a:pt x="10379" y="33891"/>
                    <a:pt x="10436" y="33877"/>
                    <a:pt x="10493" y="33877"/>
                  </a:cubicBezTo>
                  <a:close/>
                  <a:moveTo>
                    <a:pt x="12097" y="33792"/>
                  </a:moveTo>
                  <a:cubicBezTo>
                    <a:pt x="12750" y="33877"/>
                    <a:pt x="12111" y="35197"/>
                    <a:pt x="11771" y="35197"/>
                  </a:cubicBezTo>
                  <a:lnTo>
                    <a:pt x="11728" y="35197"/>
                  </a:lnTo>
                  <a:cubicBezTo>
                    <a:pt x="11586" y="35155"/>
                    <a:pt x="11302" y="33792"/>
                    <a:pt x="12012" y="33792"/>
                  </a:cubicBezTo>
                  <a:close/>
                  <a:moveTo>
                    <a:pt x="60584" y="32344"/>
                  </a:moveTo>
                  <a:cubicBezTo>
                    <a:pt x="60726" y="32344"/>
                    <a:pt x="60882" y="32415"/>
                    <a:pt x="60995" y="32528"/>
                  </a:cubicBezTo>
                  <a:cubicBezTo>
                    <a:pt x="61691" y="33181"/>
                    <a:pt x="59306" y="35297"/>
                    <a:pt x="58681" y="35297"/>
                  </a:cubicBezTo>
                  <a:lnTo>
                    <a:pt x="58681" y="35283"/>
                  </a:lnTo>
                  <a:cubicBezTo>
                    <a:pt x="58653" y="35283"/>
                    <a:pt x="58610" y="35283"/>
                    <a:pt x="58596" y="35268"/>
                  </a:cubicBezTo>
                  <a:cubicBezTo>
                    <a:pt x="58198" y="35027"/>
                    <a:pt x="59547" y="32344"/>
                    <a:pt x="60584" y="32344"/>
                  </a:cubicBezTo>
                  <a:close/>
                  <a:moveTo>
                    <a:pt x="85175" y="32173"/>
                  </a:moveTo>
                  <a:cubicBezTo>
                    <a:pt x="86027" y="32173"/>
                    <a:pt x="86893" y="35112"/>
                    <a:pt x="86509" y="35368"/>
                  </a:cubicBezTo>
                  <a:cubicBezTo>
                    <a:pt x="86481" y="35382"/>
                    <a:pt x="86467" y="35396"/>
                    <a:pt x="86438" y="35396"/>
                  </a:cubicBezTo>
                  <a:cubicBezTo>
                    <a:pt x="85899" y="35396"/>
                    <a:pt x="83840" y="32713"/>
                    <a:pt x="85033" y="32202"/>
                  </a:cubicBezTo>
                  <a:cubicBezTo>
                    <a:pt x="85075" y="32187"/>
                    <a:pt x="85132" y="32173"/>
                    <a:pt x="85175" y="32173"/>
                  </a:cubicBezTo>
                  <a:close/>
                  <a:moveTo>
                    <a:pt x="87787" y="32883"/>
                  </a:moveTo>
                  <a:cubicBezTo>
                    <a:pt x="88568" y="32983"/>
                    <a:pt x="87929" y="35396"/>
                    <a:pt x="87248" y="35524"/>
                  </a:cubicBezTo>
                  <a:lnTo>
                    <a:pt x="87219" y="35524"/>
                  </a:lnTo>
                  <a:lnTo>
                    <a:pt x="87219" y="35538"/>
                  </a:lnTo>
                  <a:cubicBezTo>
                    <a:pt x="86992" y="35538"/>
                    <a:pt x="86907" y="34871"/>
                    <a:pt x="86992" y="34204"/>
                  </a:cubicBezTo>
                  <a:cubicBezTo>
                    <a:pt x="87077" y="33536"/>
                    <a:pt x="87319" y="32883"/>
                    <a:pt x="87745" y="32883"/>
                  </a:cubicBezTo>
                  <a:close/>
                  <a:moveTo>
                    <a:pt x="57176" y="32727"/>
                  </a:moveTo>
                  <a:cubicBezTo>
                    <a:pt x="57630" y="32727"/>
                    <a:pt x="57914" y="33465"/>
                    <a:pt x="58028" y="34189"/>
                  </a:cubicBezTo>
                  <a:cubicBezTo>
                    <a:pt x="58142" y="34913"/>
                    <a:pt x="58085" y="35638"/>
                    <a:pt x="57829" y="35638"/>
                  </a:cubicBezTo>
                  <a:lnTo>
                    <a:pt x="57815" y="35638"/>
                  </a:lnTo>
                  <a:cubicBezTo>
                    <a:pt x="57063" y="35538"/>
                    <a:pt x="56253" y="32883"/>
                    <a:pt x="57091" y="32727"/>
                  </a:cubicBezTo>
                  <a:close/>
                  <a:moveTo>
                    <a:pt x="13232" y="35225"/>
                  </a:moveTo>
                  <a:cubicBezTo>
                    <a:pt x="13421" y="35225"/>
                    <a:pt x="13603" y="35363"/>
                    <a:pt x="13616" y="35567"/>
                  </a:cubicBezTo>
                  <a:cubicBezTo>
                    <a:pt x="13687" y="35922"/>
                    <a:pt x="13304" y="36063"/>
                    <a:pt x="12949" y="36063"/>
                  </a:cubicBezTo>
                  <a:cubicBezTo>
                    <a:pt x="12623" y="36063"/>
                    <a:pt x="12310" y="35950"/>
                    <a:pt x="12310" y="35794"/>
                  </a:cubicBezTo>
                  <a:cubicBezTo>
                    <a:pt x="12310" y="35552"/>
                    <a:pt x="12821" y="35226"/>
                    <a:pt x="13205" y="35226"/>
                  </a:cubicBezTo>
                  <a:cubicBezTo>
                    <a:pt x="13214" y="35225"/>
                    <a:pt x="13223" y="35225"/>
                    <a:pt x="13232" y="35225"/>
                  </a:cubicBezTo>
                  <a:close/>
                  <a:moveTo>
                    <a:pt x="9380" y="35267"/>
                  </a:moveTo>
                  <a:cubicBezTo>
                    <a:pt x="9391" y="35267"/>
                    <a:pt x="9403" y="35267"/>
                    <a:pt x="9414" y="35268"/>
                  </a:cubicBezTo>
                  <a:cubicBezTo>
                    <a:pt x="9868" y="35268"/>
                    <a:pt x="10493" y="35723"/>
                    <a:pt x="10436" y="35893"/>
                  </a:cubicBezTo>
                  <a:cubicBezTo>
                    <a:pt x="10365" y="36078"/>
                    <a:pt x="10095" y="36134"/>
                    <a:pt x="9797" y="36134"/>
                  </a:cubicBezTo>
                  <a:cubicBezTo>
                    <a:pt x="9343" y="36134"/>
                    <a:pt x="8846" y="35936"/>
                    <a:pt x="9031" y="35496"/>
                  </a:cubicBezTo>
                  <a:cubicBezTo>
                    <a:pt x="9096" y="35351"/>
                    <a:pt x="9236" y="35267"/>
                    <a:pt x="9380" y="35267"/>
                  </a:cubicBezTo>
                  <a:close/>
                  <a:moveTo>
                    <a:pt x="60697" y="35098"/>
                  </a:moveTo>
                  <a:cubicBezTo>
                    <a:pt x="60967" y="35098"/>
                    <a:pt x="61166" y="35183"/>
                    <a:pt x="61265" y="35382"/>
                  </a:cubicBezTo>
                  <a:cubicBezTo>
                    <a:pt x="61507" y="35950"/>
                    <a:pt x="60129" y="36489"/>
                    <a:pt x="59235" y="36489"/>
                  </a:cubicBezTo>
                  <a:cubicBezTo>
                    <a:pt x="58951" y="36489"/>
                    <a:pt x="58709" y="36433"/>
                    <a:pt x="58582" y="36291"/>
                  </a:cubicBezTo>
                  <a:cubicBezTo>
                    <a:pt x="58326" y="35993"/>
                    <a:pt x="59831" y="35098"/>
                    <a:pt x="60697" y="35098"/>
                  </a:cubicBezTo>
                  <a:close/>
                  <a:moveTo>
                    <a:pt x="84155" y="34741"/>
                  </a:moveTo>
                  <a:cubicBezTo>
                    <a:pt x="84169" y="34741"/>
                    <a:pt x="84182" y="34742"/>
                    <a:pt x="84195" y="34743"/>
                  </a:cubicBezTo>
                  <a:cubicBezTo>
                    <a:pt x="85033" y="34743"/>
                    <a:pt x="86594" y="36163"/>
                    <a:pt x="86240" y="36433"/>
                  </a:cubicBezTo>
                  <a:cubicBezTo>
                    <a:pt x="86157" y="36492"/>
                    <a:pt x="86054" y="36521"/>
                    <a:pt x="85957" y="36521"/>
                  </a:cubicBezTo>
                  <a:cubicBezTo>
                    <a:pt x="85937" y="36521"/>
                    <a:pt x="85918" y="36520"/>
                    <a:pt x="85899" y="36518"/>
                  </a:cubicBezTo>
                  <a:cubicBezTo>
                    <a:pt x="85047" y="36518"/>
                    <a:pt x="83386" y="35496"/>
                    <a:pt x="83797" y="34928"/>
                  </a:cubicBezTo>
                  <a:cubicBezTo>
                    <a:pt x="83875" y="34811"/>
                    <a:pt x="84013" y="34741"/>
                    <a:pt x="84155" y="34741"/>
                  </a:cubicBezTo>
                  <a:close/>
                  <a:moveTo>
                    <a:pt x="11416" y="35382"/>
                  </a:moveTo>
                  <a:cubicBezTo>
                    <a:pt x="12197" y="35439"/>
                    <a:pt x="12182" y="36589"/>
                    <a:pt x="11402" y="36617"/>
                  </a:cubicBezTo>
                  <a:lnTo>
                    <a:pt x="11373" y="36617"/>
                  </a:lnTo>
                  <a:cubicBezTo>
                    <a:pt x="10606" y="36560"/>
                    <a:pt x="10621" y="35410"/>
                    <a:pt x="11402" y="35382"/>
                  </a:cubicBezTo>
                  <a:close/>
                  <a:moveTo>
                    <a:pt x="19835" y="35354"/>
                  </a:moveTo>
                  <a:cubicBezTo>
                    <a:pt x="20304" y="35354"/>
                    <a:pt x="20446" y="36518"/>
                    <a:pt x="20247" y="36631"/>
                  </a:cubicBezTo>
                  <a:cubicBezTo>
                    <a:pt x="20219" y="36646"/>
                    <a:pt x="20190" y="36660"/>
                    <a:pt x="20162" y="36660"/>
                  </a:cubicBezTo>
                  <a:cubicBezTo>
                    <a:pt x="19764" y="36660"/>
                    <a:pt x="19026" y="35709"/>
                    <a:pt x="19679" y="35382"/>
                  </a:cubicBezTo>
                  <a:cubicBezTo>
                    <a:pt x="19722" y="35368"/>
                    <a:pt x="19778" y="35354"/>
                    <a:pt x="19835" y="35354"/>
                  </a:cubicBezTo>
                  <a:close/>
                  <a:moveTo>
                    <a:pt x="21440" y="35254"/>
                  </a:moveTo>
                  <a:cubicBezTo>
                    <a:pt x="22093" y="35339"/>
                    <a:pt x="21454" y="36660"/>
                    <a:pt x="21113" y="36660"/>
                  </a:cubicBezTo>
                  <a:lnTo>
                    <a:pt x="21070" y="36660"/>
                  </a:lnTo>
                  <a:cubicBezTo>
                    <a:pt x="20928" y="36617"/>
                    <a:pt x="20645" y="35254"/>
                    <a:pt x="21354" y="35254"/>
                  </a:cubicBezTo>
                  <a:close/>
                  <a:moveTo>
                    <a:pt x="80632" y="35652"/>
                  </a:moveTo>
                  <a:cubicBezTo>
                    <a:pt x="80636" y="35652"/>
                    <a:pt x="80641" y="35652"/>
                    <a:pt x="80645" y="35652"/>
                  </a:cubicBezTo>
                  <a:cubicBezTo>
                    <a:pt x="81341" y="35652"/>
                    <a:pt x="81341" y="36688"/>
                    <a:pt x="80645" y="36688"/>
                  </a:cubicBezTo>
                  <a:cubicBezTo>
                    <a:pt x="79969" y="36674"/>
                    <a:pt x="79964" y="35652"/>
                    <a:pt x="80632" y="35652"/>
                  </a:cubicBezTo>
                  <a:close/>
                  <a:moveTo>
                    <a:pt x="75577" y="35907"/>
                  </a:moveTo>
                  <a:cubicBezTo>
                    <a:pt x="76017" y="35907"/>
                    <a:pt x="76443" y="36177"/>
                    <a:pt x="76088" y="36731"/>
                  </a:cubicBezTo>
                  <a:lnTo>
                    <a:pt x="76031" y="36830"/>
                  </a:lnTo>
                  <a:cubicBezTo>
                    <a:pt x="75932" y="36986"/>
                    <a:pt x="75761" y="37086"/>
                    <a:pt x="75577" y="37086"/>
                  </a:cubicBezTo>
                  <a:cubicBezTo>
                    <a:pt x="75392" y="37086"/>
                    <a:pt x="75236" y="36986"/>
                    <a:pt x="75137" y="36830"/>
                  </a:cubicBezTo>
                  <a:cubicBezTo>
                    <a:pt x="75108" y="36802"/>
                    <a:pt x="75094" y="36773"/>
                    <a:pt x="75066" y="36745"/>
                  </a:cubicBezTo>
                  <a:cubicBezTo>
                    <a:pt x="74697" y="36191"/>
                    <a:pt x="75151" y="35907"/>
                    <a:pt x="75577" y="35907"/>
                  </a:cubicBezTo>
                  <a:close/>
                  <a:moveTo>
                    <a:pt x="65783" y="36219"/>
                  </a:moveTo>
                  <a:cubicBezTo>
                    <a:pt x="65791" y="36219"/>
                    <a:pt x="65800" y="36219"/>
                    <a:pt x="65809" y="36220"/>
                  </a:cubicBezTo>
                  <a:cubicBezTo>
                    <a:pt x="65908" y="36220"/>
                    <a:pt x="65993" y="36234"/>
                    <a:pt x="66078" y="36276"/>
                  </a:cubicBezTo>
                  <a:cubicBezTo>
                    <a:pt x="66163" y="36319"/>
                    <a:pt x="66249" y="36390"/>
                    <a:pt x="66291" y="36489"/>
                  </a:cubicBezTo>
                  <a:cubicBezTo>
                    <a:pt x="66447" y="36773"/>
                    <a:pt x="66305" y="37128"/>
                    <a:pt x="65993" y="37228"/>
                  </a:cubicBezTo>
                  <a:lnTo>
                    <a:pt x="65951" y="37242"/>
                  </a:lnTo>
                  <a:lnTo>
                    <a:pt x="65837" y="37242"/>
                  </a:lnTo>
                  <a:cubicBezTo>
                    <a:pt x="65822" y="37243"/>
                    <a:pt x="65807" y="37244"/>
                    <a:pt x="65792" y="37244"/>
                  </a:cubicBezTo>
                  <a:cubicBezTo>
                    <a:pt x="65487" y="37244"/>
                    <a:pt x="65257" y="36971"/>
                    <a:pt x="65297" y="36660"/>
                  </a:cubicBezTo>
                  <a:cubicBezTo>
                    <a:pt x="65325" y="36413"/>
                    <a:pt x="65538" y="36219"/>
                    <a:pt x="65783" y="36219"/>
                  </a:cubicBezTo>
                  <a:close/>
                  <a:moveTo>
                    <a:pt x="70139" y="36319"/>
                  </a:moveTo>
                  <a:cubicBezTo>
                    <a:pt x="70749" y="36319"/>
                    <a:pt x="70749" y="37256"/>
                    <a:pt x="70139" y="37270"/>
                  </a:cubicBezTo>
                  <a:cubicBezTo>
                    <a:pt x="69528" y="37270"/>
                    <a:pt x="69528" y="36319"/>
                    <a:pt x="70139" y="36319"/>
                  </a:cubicBezTo>
                  <a:close/>
                  <a:moveTo>
                    <a:pt x="131176" y="33550"/>
                  </a:moveTo>
                  <a:cubicBezTo>
                    <a:pt x="131290" y="33550"/>
                    <a:pt x="131404" y="33579"/>
                    <a:pt x="131517" y="33636"/>
                  </a:cubicBezTo>
                  <a:cubicBezTo>
                    <a:pt x="132539" y="34118"/>
                    <a:pt x="130864" y="37228"/>
                    <a:pt x="130069" y="37384"/>
                  </a:cubicBezTo>
                  <a:cubicBezTo>
                    <a:pt x="130026" y="37398"/>
                    <a:pt x="129984" y="37398"/>
                    <a:pt x="129955" y="37398"/>
                  </a:cubicBezTo>
                  <a:cubicBezTo>
                    <a:pt x="128862" y="37398"/>
                    <a:pt x="127116" y="34672"/>
                    <a:pt x="127925" y="33849"/>
                  </a:cubicBezTo>
                  <a:cubicBezTo>
                    <a:pt x="128039" y="33721"/>
                    <a:pt x="128195" y="33650"/>
                    <a:pt x="128365" y="33650"/>
                  </a:cubicBezTo>
                  <a:cubicBezTo>
                    <a:pt x="129061" y="33650"/>
                    <a:pt x="129686" y="35070"/>
                    <a:pt x="129686" y="35070"/>
                  </a:cubicBezTo>
                  <a:cubicBezTo>
                    <a:pt x="129686" y="35070"/>
                    <a:pt x="130324" y="33550"/>
                    <a:pt x="131176" y="33550"/>
                  </a:cubicBezTo>
                  <a:close/>
                  <a:moveTo>
                    <a:pt x="39556" y="36163"/>
                  </a:moveTo>
                  <a:cubicBezTo>
                    <a:pt x="40025" y="36163"/>
                    <a:pt x="40181" y="37341"/>
                    <a:pt x="39982" y="37455"/>
                  </a:cubicBezTo>
                  <a:cubicBezTo>
                    <a:pt x="39954" y="37469"/>
                    <a:pt x="39911" y="37483"/>
                    <a:pt x="39883" y="37483"/>
                  </a:cubicBezTo>
                  <a:cubicBezTo>
                    <a:pt x="39485" y="37483"/>
                    <a:pt x="38747" y="36532"/>
                    <a:pt x="39400" y="36205"/>
                  </a:cubicBezTo>
                  <a:cubicBezTo>
                    <a:pt x="39457" y="36177"/>
                    <a:pt x="39500" y="36163"/>
                    <a:pt x="39556" y="36163"/>
                  </a:cubicBezTo>
                  <a:close/>
                  <a:moveTo>
                    <a:pt x="41161" y="36078"/>
                  </a:moveTo>
                  <a:cubicBezTo>
                    <a:pt x="41814" y="36163"/>
                    <a:pt x="41189" y="37483"/>
                    <a:pt x="40834" y="37483"/>
                  </a:cubicBezTo>
                  <a:lnTo>
                    <a:pt x="40792" y="37483"/>
                  </a:lnTo>
                  <a:cubicBezTo>
                    <a:pt x="40664" y="37441"/>
                    <a:pt x="40380" y="36078"/>
                    <a:pt x="41076" y="36078"/>
                  </a:cubicBezTo>
                  <a:close/>
                  <a:moveTo>
                    <a:pt x="22576" y="36716"/>
                  </a:moveTo>
                  <a:cubicBezTo>
                    <a:pt x="22777" y="36716"/>
                    <a:pt x="22945" y="36854"/>
                    <a:pt x="22959" y="37057"/>
                  </a:cubicBezTo>
                  <a:cubicBezTo>
                    <a:pt x="23030" y="37412"/>
                    <a:pt x="22646" y="37554"/>
                    <a:pt x="22291" y="37554"/>
                  </a:cubicBezTo>
                  <a:cubicBezTo>
                    <a:pt x="21965" y="37554"/>
                    <a:pt x="21653" y="37441"/>
                    <a:pt x="21653" y="37270"/>
                  </a:cubicBezTo>
                  <a:cubicBezTo>
                    <a:pt x="21653" y="37029"/>
                    <a:pt x="22164" y="36717"/>
                    <a:pt x="22547" y="36717"/>
                  </a:cubicBezTo>
                  <a:cubicBezTo>
                    <a:pt x="22557" y="36716"/>
                    <a:pt x="22567" y="36716"/>
                    <a:pt x="22576" y="36716"/>
                  </a:cubicBezTo>
                  <a:close/>
                  <a:moveTo>
                    <a:pt x="18726" y="36744"/>
                  </a:moveTo>
                  <a:cubicBezTo>
                    <a:pt x="18736" y="36744"/>
                    <a:pt x="18746" y="36744"/>
                    <a:pt x="18756" y="36745"/>
                  </a:cubicBezTo>
                  <a:cubicBezTo>
                    <a:pt x="19211" y="36745"/>
                    <a:pt x="19835" y="37199"/>
                    <a:pt x="19778" y="37384"/>
                  </a:cubicBezTo>
                  <a:cubicBezTo>
                    <a:pt x="19707" y="37554"/>
                    <a:pt x="19438" y="37611"/>
                    <a:pt x="19140" y="37611"/>
                  </a:cubicBezTo>
                  <a:cubicBezTo>
                    <a:pt x="18685" y="37611"/>
                    <a:pt x="18188" y="37412"/>
                    <a:pt x="18373" y="36972"/>
                  </a:cubicBezTo>
                  <a:cubicBezTo>
                    <a:pt x="18439" y="36839"/>
                    <a:pt x="18580" y="36744"/>
                    <a:pt x="18726" y="36744"/>
                  </a:cubicBezTo>
                  <a:close/>
                  <a:moveTo>
                    <a:pt x="12481" y="36589"/>
                  </a:moveTo>
                  <a:cubicBezTo>
                    <a:pt x="12921" y="36589"/>
                    <a:pt x="13645" y="37029"/>
                    <a:pt x="13247" y="37512"/>
                  </a:cubicBezTo>
                  <a:cubicBezTo>
                    <a:pt x="13191" y="37597"/>
                    <a:pt x="13105" y="37639"/>
                    <a:pt x="12992" y="37654"/>
                  </a:cubicBezTo>
                  <a:cubicBezTo>
                    <a:pt x="12580" y="37654"/>
                    <a:pt x="12111" y="36859"/>
                    <a:pt x="12225" y="36688"/>
                  </a:cubicBezTo>
                  <a:cubicBezTo>
                    <a:pt x="12296" y="36617"/>
                    <a:pt x="12381" y="36589"/>
                    <a:pt x="12481" y="36589"/>
                  </a:cubicBezTo>
                  <a:close/>
                  <a:moveTo>
                    <a:pt x="30001" y="36433"/>
                  </a:moveTo>
                  <a:cubicBezTo>
                    <a:pt x="30470" y="36433"/>
                    <a:pt x="30612" y="37597"/>
                    <a:pt x="30413" y="37710"/>
                  </a:cubicBezTo>
                  <a:cubicBezTo>
                    <a:pt x="30384" y="37739"/>
                    <a:pt x="30356" y="37739"/>
                    <a:pt x="30313" y="37739"/>
                  </a:cubicBezTo>
                  <a:cubicBezTo>
                    <a:pt x="29916" y="37739"/>
                    <a:pt x="29178" y="36788"/>
                    <a:pt x="29845" y="36461"/>
                  </a:cubicBezTo>
                  <a:cubicBezTo>
                    <a:pt x="29887" y="36447"/>
                    <a:pt x="29944" y="36433"/>
                    <a:pt x="30001" y="36433"/>
                  </a:cubicBezTo>
                  <a:close/>
                  <a:moveTo>
                    <a:pt x="31591" y="36333"/>
                  </a:moveTo>
                  <a:cubicBezTo>
                    <a:pt x="32244" y="36418"/>
                    <a:pt x="31620" y="37739"/>
                    <a:pt x="31279" y="37739"/>
                  </a:cubicBezTo>
                  <a:lnTo>
                    <a:pt x="31236" y="37739"/>
                  </a:lnTo>
                  <a:cubicBezTo>
                    <a:pt x="31094" y="37696"/>
                    <a:pt x="30810" y="36333"/>
                    <a:pt x="31520" y="36333"/>
                  </a:cubicBezTo>
                  <a:close/>
                  <a:moveTo>
                    <a:pt x="10454" y="36513"/>
                  </a:moveTo>
                  <a:cubicBezTo>
                    <a:pt x="10485" y="36513"/>
                    <a:pt x="10514" y="36528"/>
                    <a:pt x="10536" y="36560"/>
                  </a:cubicBezTo>
                  <a:cubicBezTo>
                    <a:pt x="10706" y="36816"/>
                    <a:pt x="10152" y="37767"/>
                    <a:pt x="9698" y="37767"/>
                  </a:cubicBezTo>
                  <a:cubicBezTo>
                    <a:pt x="9584" y="37767"/>
                    <a:pt x="9471" y="37696"/>
                    <a:pt x="9414" y="37583"/>
                  </a:cubicBezTo>
                  <a:cubicBezTo>
                    <a:pt x="9116" y="37086"/>
                    <a:pt x="10081" y="36518"/>
                    <a:pt x="10422" y="36518"/>
                  </a:cubicBezTo>
                  <a:cubicBezTo>
                    <a:pt x="10433" y="36514"/>
                    <a:pt x="10443" y="36513"/>
                    <a:pt x="10454" y="36513"/>
                  </a:cubicBezTo>
                  <a:close/>
                  <a:moveTo>
                    <a:pt x="20730" y="36873"/>
                  </a:moveTo>
                  <a:cubicBezTo>
                    <a:pt x="20734" y="36873"/>
                    <a:pt x="20739" y="36873"/>
                    <a:pt x="20744" y="36873"/>
                  </a:cubicBezTo>
                  <a:lnTo>
                    <a:pt x="20758" y="36873"/>
                  </a:lnTo>
                  <a:cubicBezTo>
                    <a:pt x="21577" y="36887"/>
                    <a:pt x="21553" y="38094"/>
                    <a:pt x="20758" y="38094"/>
                  </a:cubicBezTo>
                  <a:cubicBezTo>
                    <a:pt x="20753" y="38094"/>
                    <a:pt x="20749" y="38094"/>
                    <a:pt x="20744" y="38094"/>
                  </a:cubicBezTo>
                  <a:lnTo>
                    <a:pt x="20716" y="38094"/>
                  </a:lnTo>
                  <a:cubicBezTo>
                    <a:pt x="19911" y="38080"/>
                    <a:pt x="19920" y="36873"/>
                    <a:pt x="20730" y="36873"/>
                  </a:cubicBezTo>
                  <a:close/>
                  <a:moveTo>
                    <a:pt x="67938" y="37171"/>
                  </a:moveTo>
                  <a:cubicBezTo>
                    <a:pt x="68293" y="37199"/>
                    <a:pt x="68606" y="37497"/>
                    <a:pt x="68492" y="37881"/>
                  </a:cubicBezTo>
                  <a:lnTo>
                    <a:pt x="68492" y="37895"/>
                  </a:lnTo>
                  <a:cubicBezTo>
                    <a:pt x="68435" y="38122"/>
                    <a:pt x="68236" y="38278"/>
                    <a:pt x="68009" y="38307"/>
                  </a:cubicBezTo>
                  <a:lnTo>
                    <a:pt x="67881" y="38307"/>
                  </a:lnTo>
                  <a:cubicBezTo>
                    <a:pt x="67739" y="38307"/>
                    <a:pt x="67612" y="38250"/>
                    <a:pt x="67526" y="38151"/>
                  </a:cubicBezTo>
                  <a:cubicBezTo>
                    <a:pt x="67186" y="37796"/>
                    <a:pt x="67399" y="37214"/>
                    <a:pt x="67881" y="37171"/>
                  </a:cubicBezTo>
                  <a:close/>
                  <a:moveTo>
                    <a:pt x="11501" y="36915"/>
                  </a:moveTo>
                  <a:cubicBezTo>
                    <a:pt x="11757" y="36915"/>
                    <a:pt x="12111" y="38349"/>
                    <a:pt x="11444" y="38349"/>
                  </a:cubicBezTo>
                  <a:lnTo>
                    <a:pt x="11359" y="38349"/>
                  </a:lnTo>
                  <a:cubicBezTo>
                    <a:pt x="10777" y="38250"/>
                    <a:pt x="11245" y="36915"/>
                    <a:pt x="11501" y="36915"/>
                  </a:cubicBezTo>
                  <a:close/>
                  <a:moveTo>
                    <a:pt x="42297" y="37525"/>
                  </a:moveTo>
                  <a:cubicBezTo>
                    <a:pt x="42498" y="37525"/>
                    <a:pt x="42667" y="37663"/>
                    <a:pt x="42694" y="37867"/>
                  </a:cubicBezTo>
                  <a:cubicBezTo>
                    <a:pt x="42751" y="38222"/>
                    <a:pt x="42368" y="38364"/>
                    <a:pt x="42013" y="38364"/>
                  </a:cubicBezTo>
                  <a:cubicBezTo>
                    <a:pt x="41686" y="38364"/>
                    <a:pt x="41374" y="38250"/>
                    <a:pt x="41388" y="38094"/>
                  </a:cubicBezTo>
                  <a:cubicBezTo>
                    <a:pt x="41388" y="37852"/>
                    <a:pt x="41885" y="37526"/>
                    <a:pt x="42268" y="37526"/>
                  </a:cubicBezTo>
                  <a:cubicBezTo>
                    <a:pt x="42278" y="37525"/>
                    <a:pt x="42288" y="37525"/>
                    <a:pt x="42297" y="37525"/>
                  </a:cubicBezTo>
                  <a:close/>
                  <a:moveTo>
                    <a:pt x="38443" y="37567"/>
                  </a:moveTo>
                  <a:cubicBezTo>
                    <a:pt x="38455" y="37567"/>
                    <a:pt x="38466" y="37567"/>
                    <a:pt x="38477" y="37568"/>
                  </a:cubicBezTo>
                  <a:cubicBezTo>
                    <a:pt x="38932" y="37568"/>
                    <a:pt x="39556" y="38023"/>
                    <a:pt x="39500" y="38193"/>
                  </a:cubicBezTo>
                  <a:cubicBezTo>
                    <a:pt x="39429" y="38364"/>
                    <a:pt x="39159" y="38420"/>
                    <a:pt x="38861" y="38420"/>
                  </a:cubicBezTo>
                  <a:cubicBezTo>
                    <a:pt x="38406" y="38420"/>
                    <a:pt x="37909" y="38236"/>
                    <a:pt x="38094" y="37796"/>
                  </a:cubicBezTo>
                  <a:cubicBezTo>
                    <a:pt x="38160" y="37651"/>
                    <a:pt x="38299" y="37567"/>
                    <a:pt x="38443" y="37567"/>
                  </a:cubicBezTo>
                  <a:close/>
                  <a:moveTo>
                    <a:pt x="78303" y="37214"/>
                  </a:moveTo>
                  <a:cubicBezTo>
                    <a:pt x="78345" y="37214"/>
                    <a:pt x="78402" y="37214"/>
                    <a:pt x="78445" y="37242"/>
                  </a:cubicBezTo>
                  <a:cubicBezTo>
                    <a:pt x="78757" y="37327"/>
                    <a:pt x="78928" y="37639"/>
                    <a:pt x="78857" y="37952"/>
                  </a:cubicBezTo>
                  <a:cubicBezTo>
                    <a:pt x="78857" y="37980"/>
                    <a:pt x="78842" y="38023"/>
                    <a:pt x="78842" y="38065"/>
                  </a:cubicBezTo>
                  <a:cubicBezTo>
                    <a:pt x="78771" y="38307"/>
                    <a:pt x="78558" y="38463"/>
                    <a:pt x="78303" y="38463"/>
                  </a:cubicBezTo>
                  <a:lnTo>
                    <a:pt x="78303" y="38449"/>
                  </a:lnTo>
                  <a:cubicBezTo>
                    <a:pt x="78292" y="38449"/>
                    <a:pt x="78281" y="38450"/>
                    <a:pt x="78271" y="38450"/>
                  </a:cubicBezTo>
                  <a:cubicBezTo>
                    <a:pt x="78028" y="38450"/>
                    <a:pt x="77818" y="38297"/>
                    <a:pt x="77763" y="38065"/>
                  </a:cubicBezTo>
                  <a:lnTo>
                    <a:pt x="77735" y="37952"/>
                  </a:lnTo>
                  <a:cubicBezTo>
                    <a:pt x="77664" y="37639"/>
                    <a:pt x="77848" y="37341"/>
                    <a:pt x="78147" y="37242"/>
                  </a:cubicBezTo>
                  <a:cubicBezTo>
                    <a:pt x="78189" y="37214"/>
                    <a:pt x="78246" y="37214"/>
                    <a:pt x="78303" y="37214"/>
                  </a:cubicBezTo>
                  <a:close/>
                  <a:moveTo>
                    <a:pt x="32740" y="37809"/>
                  </a:moveTo>
                  <a:cubicBezTo>
                    <a:pt x="32928" y="37809"/>
                    <a:pt x="33098" y="37947"/>
                    <a:pt x="33125" y="38151"/>
                  </a:cubicBezTo>
                  <a:cubicBezTo>
                    <a:pt x="33181" y="38503"/>
                    <a:pt x="32817" y="38646"/>
                    <a:pt x="32450" y="38648"/>
                  </a:cubicBezTo>
                  <a:lnTo>
                    <a:pt x="32450" y="38648"/>
                  </a:lnTo>
                  <a:cubicBezTo>
                    <a:pt x="32126" y="38646"/>
                    <a:pt x="31818" y="38533"/>
                    <a:pt x="31818" y="38364"/>
                  </a:cubicBezTo>
                  <a:cubicBezTo>
                    <a:pt x="31818" y="38122"/>
                    <a:pt x="32330" y="37810"/>
                    <a:pt x="32713" y="37810"/>
                  </a:cubicBezTo>
                  <a:cubicBezTo>
                    <a:pt x="32722" y="37809"/>
                    <a:pt x="32731" y="37809"/>
                    <a:pt x="32740" y="37809"/>
                  </a:cubicBezTo>
                  <a:close/>
                  <a:moveTo>
                    <a:pt x="122558" y="34814"/>
                  </a:moveTo>
                  <a:cubicBezTo>
                    <a:pt x="122672" y="34814"/>
                    <a:pt x="122785" y="34828"/>
                    <a:pt x="122899" y="34885"/>
                  </a:cubicBezTo>
                  <a:cubicBezTo>
                    <a:pt x="123921" y="35382"/>
                    <a:pt x="122246" y="38477"/>
                    <a:pt x="121451" y="38648"/>
                  </a:cubicBezTo>
                  <a:lnTo>
                    <a:pt x="121337" y="38648"/>
                  </a:lnTo>
                  <a:cubicBezTo>
                    <a:pt x="120244" y="38648"/>
                    <a:pt x="118497" y="35922"/>
                    <a:pt x="119307" y="35098"/>
                  </a:cubicBezTo>
                  <a:cubicBezTo>
                    <a:pt x="119420" y="34970"/>
                    <a:pt x="119577" y="34899"/>
                    <a:pt x="119747" y="34899"/>
                  </a:cubicBezTo>
                  <a:cubicBezTo>
                    <a:pt x="120443" y="34899"/>
                    <a:pt x="121067" y="36319"/>
                    <a:pt x="121067" y="36319"/>
                  </a:cubicBezTo>
                  <a:cubicBezTo>
                    <a:pt x="121067" y="36319"/>
                    <a:pt x="121706" y="34814"/>
                    <a:pt x="122558" y="34814"/>
                  </a:cubicBezTo>
                  <a:close/>
                  <a:moveTo>
                    <a:pt x="28890" y="37837"/>
                  </a:moveTo>
                  <a:cubicBezTo>
                    <a:pt x="28900" y="37837"/>
                    <a:pt x="28911" y="37837"/>
                    <a:pt x="28922" y="37838"/>
                  </a:cubicBezTo>
                  <a:cubicBezTo>
                    <a:pt x="29362" y="37838"/>
                    <a:pt x="30001" y="38293"/>
                    <a:pt x="29944" y="38477"/>
                  </a:cubicBezTo>
                  <a:cubicBezTo>
                    <a:pt x="29873" y="38648"/>
                    <a:pt x="29603" y="38704"/>
                    <a:pt x="29305" y="38704"/>
                  </a:cubicBezTo>
                  <a:cubicBezTo>
                    <a:pt x="28851" y="38704"/>
                    <a:pt x="28354" y="38506"/>
                    <a:pt x="28539" y="38065"/>
                  </a:cubicBezTo>
                  <a:cubicBezTo>
                    <a:pt x="28605" y="37932"/>
                    <a:pt x="28734" y="37837"/>
                    <a:pt x="28890" y="37837"/>
                  </a:cubicBezTo>
                  <a:close/>
                  <a:moveTo>
                    <a:pt x="40479" y="37682"/>
                  </a:moveTo>
                  <a:cubicBezTo>
                    <a:pt x="41298" y="37696"/>
                    <a:pt x="41275" y="38917"/>
                    <a:pt x="40479" y="38917"/>
                  </a:cubicBezTo>
                  <a:cubicBezTo>
                    <a:pt x="40474" y="38917"/>
                    <a:pt x="40470" y="38917"/>
                    <a:pt x="40465" y="38917"/>
                  </a:cubicBezTo>
                  <a:lnTo>
                    <a:pt x="40437" y="38917"/>
                  </a:lnTo>
                  <a:cubicBezTo>
                    <a:pt x="39670" y="38861"/>
                    <a:pt x="39684" y="37710"/>
                    <a:pt x="40465" y="37682"/>
                  </a:cubicBezTo>
                  <a:close/>
                  <a:moveTo>
                    <a:pt x="112449" y="35112"/>
                  </a:moveTo>
                  <a:cubicBezTo>
                    <a:pt x="112563" y="35112"/>
                    <a:pt x="112676" y="35141"/>
                    <a:pt x="112776" y="35197"/>
                  </a:cubicBezTo>
                  <a:cubicBezTo>
                    <a:pt x="113798" y="35680"/>
                    <a:pt x="112123" y="38790"/>
                    <a:pt x="111327" y="38946"/>
                  </a:cubicBezTo>
                  <a:cubicBezTo>
                    <a:pt x="111285" y="38960"/>
                    <a:pt x="111256" y="38960"/>
                    <a:pt x="111214" y="38960"/>
                  </a:cubicBezTo>
                  <a:cubicBezTo>
                    <a:pt x="110135" y="38960"/>
                    <a:pt x="108374" y="36234"/>
                    <a:pt x="109184" y="35410"/>
                  </a:cubicBezTo>
                  <a:cubicBezTo>
                    <a:pt x="109297" y="35283"/>
                    <a:pt x="109453" y="35212"/>
                    <a:pt x="109624" y="35197"/>
                  </a:cubicBezTo>
                  <a:cubicBezTo>
                    <a:pt x="110319" y="35197"/>
                    <a:pt x="110958" y="36617"/>
                    <a:pt x="110958" y="36617"/>
                  </a:cubicBezTo>
                  <a:cubicBezTo>
                    <a:pt x="110958" y="36617"/>
                    <a:pt x="111583" y="35112"/>
                    <a:pt x="112449" y="35112"/>
                  </a:cubicBezTo>
                  <a:close/>
                  <a:moveTo>
                    <a:pt x="21785" y="38077"/>
                  </a:moveTo>
                  <a:cubicBezTo>
                    <a:pt x="21798" y="38077"/>
                    <a:pt x="21810" y="38078"/>
                    <a:pt x="21823" y="38080"/>
                  </a:cubicBezTo>
                  <a:cubicBezTo>
                    <a:pt x="22263" y="38080"/>
                    <a:pt x="22987" y="38506"/>
                    <a:pt x="22590" y="39002"/>
                  </a:cubicBezTo>
                  <a:cubicBezTo>
                    <a:pt x="22534" y="39086"/>
                    <a:pt x="22438" y="39128"/>
                    <a:pt x="22341" y="39130"/>
                  </a:cubicBezTo>
                  <a:lnTo>
                    <a:pt x="22341" y="39130"/>
                  </a:lnTo>
                  <a:cubicBezTo>
                    <a:pt x="21931" y="39121"/>
                    <a:pt x="21454" y="38348"/>
                    <a:pt x="21567" y="38179"/>
                  </a:cubicBezTo>
                  <a:cubicBezTo>
                    <a:pt x="21629" y="38117"/>
                    <a:pt x="21702" y="38077"/>
                    <a:pt x="21785" y="38077"/>
                  </a:cubicBezTo>
                  <a:close/>
                  <a:moveTo>
                    <a:pt x="30896" y="37966"/>
                  </a:moveTo>
                  <a:cubicBezTo>
                    <a:pt x="30900" y="37966"/>
                    <a:pt x="30905" y="37966"/>
                    <a:pt x="30910" y="37966"/>
                  </a:cubicBezTo>
                  <a:lnTo>
                    <a:pt x="30924" y="37966"/>
                  </a:lnTo>
                  <a:cubicBezTo>
                    <a:pt x="31743" y="37980"/>
                    <a:pt x="31719" y="39187"/>
                    <a:pt x="30924" y="39187"/>
                  </a:cubicBezTo>
                  <a:cubicBezTo>
                    <a:pt x="30919" y="39187"/>
                    <a:pt x="30914" y="39187"/>
                    <a:pt x="30910" y="39187"/>
                  </a:cubicBezTo>
                  <a:lnTo>
                    <a:pt x="30881" y="39187"/>
                  </a:lnTo>
                  <a:cubicBezTo>
                    <a:pt x="30077" y="39173"/>
                    <a:pt x="30086" y="37966"/>
                    <a:pt x="30896" y="37966"/>
                  </a:cubicBezTo>
                  <a:close/>
                  <a:moveTo>
                    <a:pt x="19764" y="38009"/>
                  </a:moveTo>
                  <a:cubicBezTo>
                    <a:pt x="19807" y="38009"/>
                    <a:pt x="19849" y="38023"/>
                    <a:pt x="19878" y="38051"/>
                  </a:cubicBezTo>
                  <a:cubicBezTo>
                    <a:pt x="20048" y="38321"/>
                    <a:pt x="19480" y="39258"/>
                    <a:pt x="19040" y="39258"/>
                  </a:cubicBezTo>
                  <a:lnTo>
                    <a:pt x="19040" y="39244"/>
                  </a:lnTo>
                  <a:cubicBezTo>
                    <a:pt x="18927" y="39244"/>
                    <a:pt x="18813" y="39187"/>
                    <a:pt x="18756" y="39073"/>
                  </a:cubicBezTo>
                  <a:cubicBezTo>
                    <a:pt x="18458" y="38577"/>
                    <a:pt x="19423" y="38009"/>
                    <a:pt x="19764" y="38009"/>
                  </a:cubicBezTo>
                  <a:close/>
                  <a:moveTo>
                    <a:pt x="100395" y="35368"/>
                  </a:moveTo>
                  <a:cubicBezTo>
                    <a:pt x="101133" y="35368"/>
                    <a:pt x="101602" y="36972"/>
                    <a:pt x="101602" y="36972"/>
                  </a:cubicBezTo>
                  <a:cubicBezTo>
                    <a:pt x="101602" y="36972"/>
                    <a:pt x="102354" y="35666"/>
                    <a:pt x="103178" y="35666"/>
                  </a:cubicBezTo>
                  <a:cubicBezTo>
                    <a:pt x="103320" y="35666"/>
                    <a:pt x="103476" y="35709"/>
                    <a:pt x="103590" y="35794"/>
                  </a:cubicBezTo>
                  <a:cubicBezTo>
                    <a:pt x="104541" y="36404"/>
                    <a:pt x="102482" y="39272"/>
                    <a:pt x="101673" y="39329"/>
                  </a:cubicBezTo>
                  <a:lnTo>
                    <a:pt x="101630" y="39329"/>
                  </a:lnTo>
                  <a:cubicBezTo>
                    <a:pt x="100551" y="39329"/>
                    <a:pt x="99075" y="36262"/>
                    <a:pt x="100012" y="35524"/>
                  </a:cubicBezTo>
                  <a:cubicBezTo>
                    <a:pt x="100111" y="35439"/>
                    <a:pt x="100253" y="35382"/>
                    <a:pt x="100395" y="35368"/>
                  </a:cubicBezTo>
                  <a:close/>
                  <a:moveTo>
                    <a:pt x="20843" y="38392"/>
                  </a:moveTo>
                  <a:cubicBezTo>
                    <a:pt x="21099" y="38392"/>
                    <a:pt x="21454" y="39840"/>
                    <a:pt x="20786" y="39840"/>
                  </a:cubicBezTo>
                  <a:lnTo>
                    <a:pt x="20701" y="39840"/>
                  </a:lnTo>
                  <a:cubicBezTo>
                    <a:pt x="20119" y="39741"/>
                    <a:pt x="20588" y="38392"/>
                    <a:pt x="20843" y="38392"/>
                  </a:cubicBezTo>
                  <a:close/>
                  <a:moveTo>
                    <a:pt x="41509" y="38900"/>
                  </a:moveTo>
                  <a:cubicBezTo>
                    <a:pt x="41525" y="38900"/>
                    <a:pt x="41542" y="38901"/>
                    <a:pt x="41558" y="38903"/>
                  </a:cubicBezTo>
                  <a:cubicBezTo>
                    <a:pt x="41998" y="38903"/>
                    <a:pt x="42722" y="39329"/>
                    <a:pt x="42325" y="39812"/>
                  </a:cubicBezTo>
                  <a:cubicBezTo>
                    <a:pt x="42268" y="39897"/>
                    <a:pt x="42169" y="39940"/>
                    <a:pt x="42069" y="39954"/>
                  </a:cubicBezTo>
                  <a:cubicBezTo>
                    <a:pt x="41658" y="39954"/>
                    <a:pt x="41175" y="39159"/>
                    <a:pt x="41303" y="38988"/>
                  </a:cubicBezTo>
                  <a:cubicBezTo>
                    <a:pt x="41350" y="38929"/>
                    <a:pt x="41427" y="38900"/>
                    <a:pt x="41509" y="38900"/>
                  </a:cubicBezTo>
                  <a:close/>
                  <a:moveTo>
                    <a:pt x="39531" y="38813"/>
                  </a:moveTo>
                  <a:cubicBezTo>
                    <a:pt x="39563" y="38813"/>
                    <a:pt x="39592" y="38829"/>
                    <a:pt x="39613" y="38861"/>
                  </a:cubicBezTo>
                  <a:cubicBezTo>
                    <a:pt x="39783" y="39116"/>
                    <a:pt x="39216" y="40067"/>
                    <a:pt x="38775" y="40067"/>
                  </a:cubicBezTo>
                  <a:cubicBezTo>
                    <a:pt x="38648" y="40067"/>
                    <a:pt x="38548" y="39996"/>
                    <a:pt x="38491" y="39883"/>
                  </a:cubicBezTo>
                  <a:cubicBezTo>
                    <a:pt x="38193" y="39386"/>
                    <a:pt x="39159" y="38818"/>
                    <a:pt x="39500" y="38818"/>
                  </a:cubicBezTo>
                  <a:cubicBezTo>
                    <a:pt x="39510" y="38814"/>
                    <a:pt x="39521" y="38813"/>
                    <a:pt x="39531" y="38813"/>
                  </a:cubicBezTo>
                  <a:close/>
                  <a:moveTo>
                    <a:pt x="31965" y="39156"/>
                  </a:moveTo>
                  <a:cubicBezTo>
                    <a:pt x="31977" y="39156"/>
                    <a:pt x="31990" y="39157"/>
                    <a:pt x="32003" y="39159"/>
                  </a:cubicBezTo>
                  <a:cubicBezTo>
                    <a:pt x="32443" y="39159"/>
                    <a:pt x="33167" y="39585"/>
                    <a:pt x="32770" y="40082"/>
                  </a:cubicBezTo>
                  <a:cubicBezTo>
                    <a:pt x="32713" y="40153"/>
                    <a:pt x="32613" y="40209"/>
                    <a:pt x="32514" y="40209"/>
                  </a:cubicBezTo>
                  <a:cubicBezTo>
                    <a:pt x="32102" y="40209"/>
                    <a:pt x="31634" y="39428"/>
                    <a:pt x="31733" y="39258"/>
                  </a:cubicBezTo>
                  <a:cubicBezTo>
                    <a:pt x="31795" y="39196"/>
                    <a:pt x="31878" y="39156"/>
                    <a:pt x="31965" y="39156"/>
                  </a:cubicBezTo>
                  <a:close/>
                  <a:moveTo>
                    <a:pt x="29944" y="39088"/>
                  </a:moveTo>
                  <a:cubicBezTo>
                    <a:pt x="29987" y="39088"/>
                    <a:pt x="30029" y="39102"/>
                    <a:pt x="30058" y="39130"/>
                  </a:cubicBezTo>
                  <a:cubicBezTo>
                    <a:pt x="30228" y="39386"/>
                    <a:pt x="29660" y="40337"/>
                    <a:pt x="29220" y="40337"/>
                  </a:cubicBezTo>
                  <a:lnTo>
                    <a:pt x="29220" y="40323"/>
                  </a:lnTo>
                  <a:cubicBezTo>
                    <a:pt x="29092" y="40323"/>
                    <a:pt x="28993" y="40252"/>
                    <a:pt x="28936" y="40153"/>
                  </a:cubicBezTo>
                  <a:cubicBezTo>
                    <a:pt x="28638" y="39656"/>
                    <a:pt x="29603" y="39088"/>
                    <a:pt x="29944" y="39088"/>
                  </a:cubicBezTo>
                  <a:close/>
                  <a:moveTo>
                    <a:pt x="40564" y="39215"/>
                  </a:moveTo>
                  <a:cubicBezTo>
                    <a:pt x="40820" y="39215"/>
                    <a:pt x="41174" y="40659"/>
                    <a:pt x="40511" y="40664"/>
                  </a:cubicBezTo>
                  <a:lnTo>
                    <a:pt x="40511" y="40664"/>
                  </a:lnTo>
                  <a:cubicBezTo>
                    <a:pt x="40474" y="40664"/>
                    <a:pt x="40448" y="40662"/>
                    <a:pt x="40422" y="40649"/>
                  </a:cubicBezTo>
                  <a:cubicBezTo>
                    <a:pt x="39840" y="40550"/>
                    <a:pt x="40309" y="39215"/>
                    <a:pt x="40564" y="39215"/>
                  </a:cubicBezTo>
                  <a:close/>
                  <a:moveTo>
                    <a:pt x="55188" y="9485"/>
                  </a:moveTo>
                  <a:cubicBezTo>
                    <a:pt x="55288" y="9499"/>
                    <a:pt x="55373" y="9584"/>
                    <a:pt x="55373" y="9684"/>
                  </a:cubicBezTo>
                  <a:cubicBezTo>
                    <a:pt x="55373" y="12750"/>
                    <a:pt x="55359" y="15831"/>
                    <a:pt x="55387" y="18898"/>
                  </a:cubicBezTo>
                  <a:cubicBezTo>
                    <a:pt x="55416" y="21965"/>
                    <a:pt x="55444" y="25032"/>
                    <a:pt x="55543" y="28098"/>
                  </a:cubicBezTo>
                  <a:cubicBezTo>
                    <a:pt x="55586" y="29632"/>
                    <a:pt x="55657" y="31165"/>
                    <a:pt x="55756" y="32684"/>
                  </a:cubicBezTo>
                  <a:cubicBezTo>
                    <a:pt x="55799" y="33451"/>
                    <a:pt x="55856" y="34204"/>
                    <a:pt x="55927" y="34956"/>
                  </a:cubicBezTo>
                  <a:cubicBezTo>
                    <a:pt x="55998" y="35723"/>
                    <a:pt x="56097" y="36475"/>
                    <a:pt x="56239" y="37199"/>
                  </a:cubicBezTo>
                  <a:cubicBezTo>
                    <a:pt x="56267" y="37370"/>
                    <a:pt x="56310" y="37554"/>
                    <a:pt x="56353" y="37710"/>
                  </a:cubicBezTo>
                  <a:cubicBezTo>
                    <a:pt x="56395" y="37852"/>
                    <a:pt x="56452" y="37994"/>
                    <a:pt x="56509" y="38136"/>
                  </a:cubicBezTo>
                  <a:lnTo>
                    <a:pt x="56537" y="38165"/>
                  </a:lnTo>
                  <a:lnTo>
                    <a:pt x="56580" y="38193"/>
                  </a:lnTo>
                  <a:lnTo>
                    <a:pt x="56807" y="38378"/>
                  </a:lnTo>
                  <a:cubicBezTo>
                    <a:pt x="56864" y="38420"/>
                    <a:pt x="56935" y="38463"/>
                    <a:pt x="57006" y="38506"/>
                  </a:cubicBezTo>
                  <a:cubicBezTo>
                    <a:pt x="57077" y="38534"/>
                    <a:pt x="57134" y="38577"/>
                    <a:pt x="57205" y="38619"/>
                  </a:cubicBezTo>
                  <a:cubicBezTo>
                    <a:pt x="57574" y="38790"/>
                    <a:pt x="57971" y="38875"/>
                    <a:pt x="58383" y="38875"/>
                  </a:cubicBezTo>
                  <a:cubicBezTo>
                    <a:pt x="58624" y="38875"/>
                    <a:pt x="58880" y="38846"/>
                    <a:pt x="59121" y="38790"/>
                  </a:cubicBezTo>
                  <a:cubicBezTo>
                    <a:pt x="59803" y="38619"/>
                    <a:pt x="60470" y="38321"/>
                    <a:pt x="61052" y="37923"/>
                  </a:cubicBezTo>
                  <a:cubicBezTo>
                    <a:pt x="61663" y="37512"/>
                    <a:pt x="62216" y="37029"/>
                    <a:pt x="62742" y="36518"/>
                  </a:cubicBezTo>
                  <a:cubicBezTo>
                    <a:pt x="62841" y="36418"/>
                    <a:pt x="62972" y="36369"/>
                    <a:pt x="63106" y="36369"/>
                  </a:cubicBezTo>
                  <a:cubicBezTo>
                    <a:pt x="63239" y="36369"/>
                    <a:pt x="63374" y="36418"/>
                    <a:pt x="63480" y="36518"/>
                  </a:cubicBezTo>
                  <a:cubicBezTo>
                    <a:pt x="63508" y="36546"/>
                    <a:pt x="63537" y="36575"/>
                    <a:pt x="63551" y="36617"/>
                  </a:cubicBezTo>
                  <a:lnTo>
                    <a:pt x="63551" y="36631"/>
                  </a:lnTo>
                  <a:cubicBezTo>
                    <a:pt x="63679" y="36830"/>
                    <a:pt x="63807" y="37029"/>
                    <a:pt x="63949" y="37214"/>
                  </a:cubicBezTo>
                  <a:cubicBezTo>
                    <a:pt x="64091" y="37412"/>
                    <a:pt x="64247" y="37597"/>
                    <a:pt x="64403" y="37767"/>
                  </a:cubicBezTo>
                  <a:cubicBezTo>
                    <a:pt x="64559" y="37952"/>
                    <a:pt x="64729" y="38122"/>
                    <a:pt x="64900" y="38293"/>
                  </a:cubicBezTo>
                  <a:cubicBezTo>
                    <a:pt x="65070" y="38449"/>
                    <a:pt x="65241" y="38605"/>
                    <a:pt x="65425" y="38747"/>
                  </a:cubicBezTo>
                  <a:cubicBezTo>
                    <a:pt x="65624" y="38889"/>
                    <a:pt x="65809" y="39031"/>
                    <a:pt x="66021" y="39144"/>
                  </a:cubicBezTo>
                  <a:cubicBezTo>
                    <a:pt x="66220" y="39258"/>
                    <a:pt x="66419" y="39343"/>
                    <a:pt x="66632" y="39428"/>
                  </a:cubicBezTo>
                  <a:cubicBezTo>
                    <a:pt x="66845" y="39499"/>
                    <a:pt x="67058" y="39570"/>
                    <a:pt x="67285" y="39599"/>
                  </a:cubicBezTo>
                  <a:lnTo>
                    <a:pt x="67612" y="39641"/>
                  </a:lnTo>
                  <a:lnTo>
                    <a:pt x="67967" y="39641"/>
                  </a:lnTo>
                  <a:cubicBezTo>
                    <a:pt x="68180" y="39627"/>
                    <a:pt x="68393" y="39599"/>
                    <a:pt x="68606" y="39556"/>
                  </a:cubicBezTo>
                  <a:cubicBezTo>
                    <a:pt x="68705" y="39542"/>
                    <a:pt x="68819" y="39499"/>
                    <a:pt x="68932" y="39471"/>
                  </a:cubicBezTo>
                  <a:cubicBezTo>
                    <a:pt x="69046" y="39443"/>
                    <a:pt x="69145" y="39400"/>
                    <a:pt x="69259" y="39357"/>
                  </a:cubicBezTo>
                  <a:cubicBezTo>
                    <a:pt x="69358" y="39315"/>
                    <a:pt x="69472" y="39272"/>
                    <a:pt x="69571" y="39230"/>
                  </a:cubicBezTo>
                  <a:lnTo>
                    <a:pt x="69883" y="39073"/>
                  </a:lnTo>
                  <a:cubicBezTo>
                    <a:pt x="70096" y="38960"/>
                    <a:pt x="70295" y="38832"/>
                    <a:pt x="70494" y="38690"/>
                  </a:cubicBezTo>
                  <a:cubicBezTo>
                    <a:pt x="70693" y="38562"/>
                    <a:pt x="70877" y="38420"/>
                    <a:pt x="71062" y="38264"/>
                  </a:cubicBezTo>
                  <a:cubicBezTo>
                    <a:pt x="71246" y="38108"/>
                    <a:pt x="71431" y="37952"/>
                    <a:pt x="71601" y="37781"/>
                  </a:cubicBezTo>
                  <a:cubicBezTo>
                    <a:pt x="71758" y="37611"/>
                    <a:pt x="71942" y="37441"/>
                    <a:pt x="72098" y="37242"/>
                  </a:cubicBezTo>
                  <a:cubicBezTo>
                    <a:pt x="72254" y="37057"/>
                    <a:pt x="72425" y="36873"/>
                    <a:pt x="72553" y="36702"/>
                  </a:cubicBezTo>
                  <a:cubicBezTo>
                    <a:pt x="72655" y="36548"/>
                    <a:pt x="72820" y="36466"/>
                    <a:pt x="72988" y="36466"/>
                  </a:cubicBezTo>
                  <a:cubicBezTo>
                    <a:pt x="73098" y="36466"/>
                    <a:pt x="73209" y="36501"/>
                    <a:pt x="73305" y="36575"/>
                  </a:cubicBezTo>
                  <a:cubicBezTo>
                    <a:pt x="73362" y="36617"/>
                    <a:pt x="73404" y="36660"/>
                    <a:pt x="73433" y="36717"/>
                  </a:cubicBezTo>
                  <a:cubicBezTo>
                    <a:pt x="73575" y="36915"/>
                    <a:pt x="73731" y="37100"/>
                    <a:pt x="73887" y="37285"/>
                  </a:cubicBezTo>
                  <a:cubicBezTo>
                    <a:pt x="74058" y="37483"/>
                    <a:pt x="74242" y="37654"/>
                    <a:pt x="74427" y="37838"/>
                  </a:cubicBezTo>
                  <a:cubicBezTo>
                    <a:pt x="74611" y="38009"/>
                    <a:pt x="74810" y="38179"/>
                    <a:pt x="75009" y="38321"/>
                  </a:cubicBezTo>
                  <a:lnTo>
                    <a:pt x="75307" y="38548"/>
                  </a:lnTo>
                  <a:lnTo>
                    <a:pt x="75634" y="38761"/>
                  </a:lnTo>
                  <a:cubicBezTo>
                    <a:pt x="75847" y="38889"/>
                    <a:pt x="76060" y="39002"/>
                    <a:pt x="76287" y="39116"/>
                  </a:cubicBezTo>
                  <a:cubicBezTo>
                    <a:pt x="76514" y="39215"/>
                    <a:pt x="76741" y="39301"/>
                    <a:pt x="76982" y="39372"/>
                  </a:cubicBezTo>
                  <a:cubicBezTo>
                    <a:pt x="77224" y="39443"/>
                    <a:pt x="77465" y="39499"/>
                    <a:pt x="77706" y="39542"/>
                  </a:cubicBezTo>
                  <a:cubicBezTo>
                    <a:pt x="77948" y="39570"/>
                    <a:pt x="78189" y="39585"/>
                    <a:pt x="78445" y="39585"/>
                  </a:cubicBezTo>
                  <a:lnTo>
                    <a:pt x="78814" y="39570"/>
                  </a:lnTo>
                  <a:lnTo>
                    <a:pt x="78984" y="39570"/>
                  </a:lnTo>
                  <a:lnTo>
                    <a:pt x="79169" y="39542"/>
                  </a:lnTo>
                  <a:lnTo>
                    <a:pt x="79566" y="39485"/>
                  </a:lnTo>
                  <a:cubicBezTo>
                    <a:pt x="79694" y="39457"/>
                    <a:pt x="79794" y="39414"/>
                    <a:pt x="79907" y="39386"/>
                  </a:cubicBezTo>
                  <a:cubicBezTo>
                    <a:pt x="80120" y="39315"/>
                    <a:pt x="80347" y="39230"/>
                    <a:pt x="80560" y="39130"/>
                  </a:cubicBezTo>
                  <a:cubicBezTo>
                    <a:pt x="80759" y="39017"/>
                    <a:pt x="80958" y="38875"/>
                    <a:pt x="81142" y="38733"/>
                  </a:cubicBezTo>
                  <a:cubicBezTo>
                    <a:pt x="81228" y="38662"/>
                    <a:pt x="81313" y="38577"/>
                    <a:pt x="81398" y="38491"/>
                  </a:cubicBezTo>
                  <a:cubicBezTo>
                    <a:pt x="81483" y="38406"/>
                    <a:pt x="81554" y="38321"/>
                    <a:pt x="81625" y="38222"/>
                  </a:cubicBezTo>
                  <a:cubicBezTo>
                    <a:pt x="81696" y="38136"/>
                    <a:pt x="81767" y="38037"/>
                    <a:pt x="81824" y="37938"/>
                  </a:cubicBezTo>
                  <a:cubicBezTo>
                    <a:pt x="81895" y="37838"/>
                    <a:pt x="81952" y="37725"/>
                    <a:pt x="81994" y="37625"/>
                  </a:cubicBezTo>
                  <a:cubicBezTo>
                    <a:pt x="82108" y="37398"/>
                    <a:pt x="82193" y="37185"/>
                    <a:pt x="82250" y="36944"/>
                  </a:cubicBezTo>
                  <a:cubicBezTo>
                    <a:pt x="82307" y="36717"/>
                    <a:pt x="82349" y="36489"/>
                    <a:pt x="82363" y="36262"/>
                  </a:cubicBezTo>
                  <a:cubicBezTo>
                    <a:pt x="82377" y="36001"/>
                    <a:pt x="82591" y="35779"/>
                    <a:pt x="82851" y="35779"/>
                  </a:cubicBezTo>
                  <a:cubicBezTo>
                    <a:pt x="82859" y="35779"/>
                    <a:pt x="82867" y="35779"/>
                    <a:pt x="82875" y="35780"/>
                  </a:cubicBezTo>
                  <a:lnTo>
                    <a:pt x="82903" y="35780"/>
                  </a:lnTo>
                  <a:cubicBezTo>
                    <a:pt x="83059" y="35780"/>
                    <a:pt x="83187" y="35851"/>
                    <a:pt x="83286" y="35978"/>
                  </a:cubicBezTo>
                  <a:cubicBezTo>
                    <a:pt x="83684" y="36518"/>
                    <a:pt x="84181" y="37001"/>
                    <a:pt x="84735" y="37398"/>
                  </a:cubicBezTo>
                  <a:cubicBezTo>
                    <a:pt x="85260" y="37796"/>
                    <a:pt x="85885" y="38065"/>
                    <a:pt x="86523" y="38193"/>
                  </a:cubicBezTo>
                  <a:cubicBezTo>
                    <a:pt x="86609" y="38207"/>
                    <a:pt x="86694" y="38222"/>
                    <a:pt x="86765" y="38236"/>
                  </a:cubicBezTo>
                  <a:lnTo>
                    <a:pt x="87006" y="38250"/>
                  </a:lnTo>
                  <a:lnTo>
                    <a:pt x="87162" y="38250"/>
                  </a:lnTo>
                  <a:cubicBezTo>
                    <a:pt x="87276" y="38250"/>
                    <a:pt x="87375" y="38236"/>
                    <a:pt x="87489" y="38236"/>
                  </a:cubicBezTo>
                  <a:lnTo>
                    <a:pt x="87645" y="38236"/>
                  </a:lnTo>
                  <a:lnTo>
                    <a:pt x="87716" y="38222"/>
                  </a:lnTo>
                  <a:cubicBezTo>
                    <a:pt x="87773" y="38207"/>
                    <a:pt x="87844" y="38193"/>
                    <a:pt x="87901" y="38165"/>
                  </a:cubicBezTo>
                  <a:cubicBezTo>
                    <a:pt x="88014" y="38108"/>
                    <a:pt x="88128" y="38051"/>
                    <a:pt x="88227" y="37966"/>
                  </a:cubicBezTo>
                  <a:cubicBezTo>
                    <a:pt x="88639" y="37611"/>
                    <a:pt x="88895" y="36944"/>
                    <a:pt x="89051" y="36276"/>
                  </a:cubicBezTo>
                  <a:cubicBezTo>
                    <a:pt x="89207" y="35581"/>
                    <a:pt x="89306" y="34885"/>
                    <a:pt x="89335" y="34175"/>
                  </a:cubicBezTo>
                  <a:cubicBezTo>
                    <a:pt x="89377" y="33451"/>
                    <a:pt x="89406" y="32727"/>
                    <a:pt x="89420" y="31989"/>
                  </a:cubicBezTo>
                  <a:cubicBezTo>
                    <a:pt x="89448" y="30540"/>
                    <a:pt x="89420" y="29064"/>
                    <a:pt x="89391" y="27601"/>
                  </a:cubicBezTo>
                  <a:lnTo>
                    <a:pt x="89037" y="10010"/>
                  </a:lnTo>
                  <a:cubicBezTo>
                    <a:pt x="89037" y="9925"/>
                    <a:pt x="89108" y="9854"/>
                    <a:pt x="89193" y="9854"/>
                  </a:cubicBezTo>
                  <a:cubicBezTo>
                    <a:pt x="89264" y="9854"/>
                    <a:pt x="89335" y="9911"/>
                    <a:pt x="89335" y="9996"/>
                  </a:cubicBezTo>
                  <a:cubicBezTo>
                    <a:pt x="89505" y="12935"/>
                    <a:pt x="89647" y="15860"/>
                    <a:pt x="89789" y="18784"/>
                  </a:cubicBezTo>
                  <a:cubicBezTo>
                    <a:pt x="89931" y="21723"/>
                    <a:pt x="90059" y="24648"/>
                    <a:pt x="90144" y="27587"/>
                  </a:cubicBezTo>
                  <a:cubicBezTo>
                    <a:pt x="90187" y="29064"/>
                    <a:pt x="90243" y="30512"/>
                    <a:pt x="90258" y="32003"/>
                  </a:cubicBezTo>
                  <a:cubicBezTo>
                    <a:pt x="90258" y="32741"/>
                    <a:pt x="90229" y="33479"/>
                    <a:pt x="90201" y="34218"/>
                  </a:cubicBezTo>
                  <a:cubicBezTo>
                    <a:pt x="90172" y="34984"/>
                    <a:pt x="90073" y="35737"/>
                    <a:pt x="89931" y="36475"/>
                  </a:cubicBezTo>
                  <a:cubicBezTo>
                    <a:pt x="89846" y="36873"/>
                    <a:pt x="89732" y="37242"/>
                    <a:pt x="89576" y="37611"/>
                  </a:cubicBezTo>
                  <a:cubicBezTo>
                    <a:pt x="89406" y="38009"/>
                    <a:pt x="89150" y="38378"/>
                    <a:pt x="88838" y="38676"/>
                  </a:cubicBezTo>
                  <a:cubicBezTo>
                    <a:pt x="88667" y="38832"/>
                    <a:pt x="88454" y="38960"/>
                    <a:pt x="88241" y="39059"/>
                  </a:cubicBezTo>
                  <a:cubicBezTo>
                    <a:pt x="88128" y="39102"/>
                    <a:pt x="88000" y="39130"/>
                    <a:pt x="87886" y="39159"/>
                  </a:cubicBezTo>
                  <a:lnTo>
                    <a:pt x="87816" y="39173"/>
                  </a:lnTo>
                  <a:lnTo>
                    <a:pt x="87759" y="39187"/>
                  </a:lnTo>
                  <a:lnTo>
                    <a:pt x="87560" y="39187"/>
                  </a:lnTo>
                  <a:cubicBezTo>
                    <a:pt x="87418" y="39201"/>
                    <a:pt x="87276" y="39215"/>
                    <a:pt x="87120" y="39215"/>
                  </a:cubicBezTo>
                  <a:lnTo>
                    <a:pt x="86949" y="39215"/>
                  </a:lnTo>
                  <a:lnTo>
                    <a:pt x="86637" y="39201"/>
                  </a:lnTo>
                  <a:cubicBezTo>
                    <a:pt x="86538" y="39187"/>
                    <a:pt x="86438" y="39173"/>
                    <a:pt x="86339" y="39159"/>
                  </a:cubicBezTo>
                  <a:cubicBezTo>
                    <a:pt x="85544" y="39002"/>
                    <a:pt x="84791" y="38676"/>
                    <a:pt x="84138" y="38207"/>
                  </a:cubicBezTo>
                  <a:cubicBezTo>
                    <a:pt x="83783" y="37952"/>
                    <a:pt x="83457" y="37668"/>
                    <a:pt x="83159" y="37370"/>
                  </a:cubicBezTo>
                  <a:cubicBezTo>
                    <a:pt x="83088" y="37597"/>
                    <a:pt x="83002" y="37824"/>
                    <a:pt x="82889" y="38051"/>
                  </a:cubicBezTo>
                  <a:cubicBezTo>
                    <a:pt x="82832" y="38193"/>
                    <a:pt x="82761" y="38321"/>
                    <a:pt x="82676" y="38463"/>
                  </a:cubicBezTo>
                  <a:cubicBezTo>
                    <a:pt x="82605" y="38591"/>
                    <a:pt x="82505" y="38719"/>
                    <a:pt x="82420" y="38832"/>
                  </a:cubicBezTo>
                  <a:cubicBezTo>
                    <a:pt x="82335" y="38960"/>
                    <a:pt x="82236" y="39088"/>
                    <a:pt x="82122" y="39187"/>
                  </a:cubicBezTo>
                  <a:cubicBezTo>
                    <a:pt x="82023" y="39301"/>
                    <a:pt x="81909" y="39414"/>
                    <a:pt x="81781" y="39514"/>
                  </a:cubicBezTo>
                  <a:cubicBezTo>
                    <a:pt x="81554" y="39712"/>
                    <a:pt x="81299" y="39883"/>
                    <a:pt x="81029" y="40025"/>
                  </a:cubicBezTo>
                  <a:cubicBezTo>
                    <a:pt x="80745" y="40167"/>
                    <a:pt x="80461" y="40280"/>
                    <a:pt x="80177" y="40365"/>
                  </a:cubicBezTo>
                  <a:cubicBezTo>
                    <a:pt x="80021" y="40408"/>
                    <a:pt x="79865" y="40465"/>
                    <a:pt x="79723" y="40493"/>
                  </a:cubicBezTo>
                  <a:lnTo>
                    <a:pt x="79325" y="40564"/>
                  </a:lnTo>
                  <a:lnTo>
                    <a:pt x="79126" y="40593"/>
                  </a:lnTo>
                  <a:lnTo>
                    <a:pt x="78871" y="40593"/>
                  </a:lnTo>
                  <a:lnTo>
                    <a:pt x="78431" y="40621"/>
                  </a:lnTo>
                  <a:cubicBezTo>
                    <a:pt x="78132" y="40607"/>
                    <a:pt x="77834" y="40593"/>
                    <a:pt x="77550" y="40550"/>
                  </a:cubicBezTo>
                  <a:cubicBezTo>
                    <a:pt x="76954" y="40465"/>
                    <a:pt x="76386" y="40295"/>
                    <a:pt x="75847" y="40053"/>
                  </a:cubicBezTo>
                  <a:cubicBezTo>
                    <a:pt x="75577" y="39940"/>
                    <a:pt x="75321" y="39798"/>
                    <a:pt x="75080" y="39656"/>
                  </a:cubicBezTo>
                  <a:lnTo>
                    <a:pt x="74711" y="39414"/>
                  </a:lnTo>
                  <a:lnTo>
                    <a:pt x="74356" y="39159"/>
                  </a:lnTo>
                  <a:cubicBezTo>
                    <a:pt x="74114" y="38988"/>
                    <a:pt x="73901" y="38804"/>
                    <a:pt x="73688" y="38605"/>
                  </a:cubicBezTo>
                  <a:cubicBezTo>
                    <a:pt x="73475" y="38406"/>
                    <a:pt x="73277" y="38207"/>
                    <a:pt x="73078" y="37994"/>
                  </a:cubicBezTo>
                  <a:lnTo>
                    <a:pt x="72964" y="37867"/>
                  </a:lnTo>
                  <a:lnTo>
                    <a:pt x="72893" y="37952"/>
                  </a:lnTo>
                  <a:cubicBezTo>
                    <a:pt x="72709" y="38151"/>
                    <a:pt x="72538" y="38349"/>
                    <a:pt x="72340" y="38534"/>
                  </a:cubicBezTo>
                  <a:cubicBezTo>
                    <a:pt x="72141" y="38733"/>
                    <a:pt x="71942" y="38903"/>
                    <a:pt x="71743" y="39088"/>
                  </a:cubicBezTo>
                  <a:cubicBezTo>
                    <a:pt x="71530" y="39258"/>
                    <a:pt x="71317" y="39428"/>
                    <a:pt x="71090" y="39570"/>
                  </a:cubicBezTo>
                  <a:cubicBezTo>
                    <a:pt x="70863" y="39727"/>
                    <a:pt x="70622" y="39869"/>
                    <a:pt x="70380" y="40011"/>
                  </a:cubicBezTo>
                  <a:lnTo>
                    <a:pt x="70011" y="40195"/>
                  </a:lnTo>
                  <a:cubicBezTo>
                    <a:pt x="69883" y="40252"/>
                    <a:pt x="69741" y="40295"/>
                    <a:pt x="69614" y="40351"/>
                  </a:cubicBezTo>
                  <a:cubicBezTo>
                    <a:pt x="69486" y="40408"/>
                    <a:pt x="69358" y="40451"/>
                    <a:pt x="69216" y="40493"/>
                  </a:cubicBezTo>
                  <a:cubicBezTo>
                    <a:pt x="69074" y="40522"/>
                    <a:pt x="68946" y="40564"/>
                    <a:pt x="68804" y="40593"/>
                  </a:cubicBezTo>
                  <a:cubicBezTo>
                    <a:pt x="68535" y="40649"/>
                    <a:pt x="68265" y="40678"/>
                    <a:pt x="67995" y="40692"/>
                  </a:cubicBezTo>
                  <a:lnTo>
                    <a:pt x="67512" y="40692"/>
                  </a:lnTo>
                  <a:lnTo>
                    <a:pt x="67072" y="40635"/>
                  </a:lnTo>
                  <a:cubicBezTo>
                    <a:pt x="66788" y="40593"/>
                    <a:pt x="66518" y="40507"/>
                    <a:pt x="66249" y="40408"/>
                  </a:cubicBezTo>
                  <a:cubicBezTo>
                    <a:pt x="65979" y="40309"/>
                    <a:pt x="65723" y="40195"/>
                    <a:pt x="65468" y="40053"/>
                  </a:cubicBezTo>
                  <a:cubicBezTo>
                    <a:pt x="65226" y="39911"/>
                    <a:pt x="64999" y="39755"/>
                    <a:pt x="64772" y="39585"/>
                  </a:cubicBezTo>
                  <a:cubicBezTo>
                    <a:pt x="64559" y="39428"/>
                    <a:pt x="64346" y="39244"/>
                    <a:pt x="64147" y="39059"/>
                  </a:cubicBezTo>
                  <a:cubicBezTo>
                    <a:pt x="63949" y="38875"/>
                    <a:pt x="63764" y="38676"/>
                    <a:pt x="63594" y="38463"/>
                  </a:cubicBezTo>
                  <a:cubicBezTo>
                    <a:pt x="63409" y="38264"/>
                    <a:pt x="63239" y="38051"/>
                    <a:pt x="63082" y="37838"/>
                  </a:cubicBezTo>
                  <a:cubicBezTo>
                    <a:pt x="63040" y="37781"/>
                    <a:pt x="63012" y="37739"/>
                    <a:pt x="62983" y="37696"/>
                  </a:cubicBezTo>
                  <a:cubicBezTo>
                    <a:pt x="62543" y="38094"/>
                    <a:pt x="62074" y="38449"/>
                    <a:pt x="61592" y="38775"/>
                  </a:cubicBezTo>
                  <a:cubicBezTo>
                    <a:pt x="60896" y="39258"/>
                    <a:pt x="60129" y="39599"/>
                    <a:pt x="59334" y="39798"/>
                  </a:cubicBezTo>
                  <a:cubicBezTo>
                    <a:pt x="59025" y="39868"/>
                    <a:pt x="58703" y="39896"/>
                    <a:pt x="58380" y="39897"/>
                  </a:cubicBezTo>
                  <a:lnTo>
                    <a:pt x="58380" y="39897"/>
                  </a:lnTo>
                  <a:cubicBezTo>
                    <a:pt x="58274" y="39897"/>
                    <a:pt x="58160" y="39896"/>
                    <a:pt x="58056" y="39883"/>
                  </a:cubicBezTo>
                  <a:cubicBezTo>
                    <a:pt x="57616" y="39840"/>
                    <a:pt x="57176" y="39727"/>
                    <a:pt x="56779" y="39528"/>
                  </a:cubicBezTo>
                  <a:cubicBezTo>
                    <a:pt x="56679" y="39485"/>
                    <a:pt x="56580" y="39414"/>
                    <a:pt x="56480" y="39357"/>
                  </a:cubicBezTo>
                  <a:cubicBezTo>
                    <a:pt x="56381" y="39301"/>
                    <a:pt x="56282" y="39244"/>
                    <a:pt x="56196" y="39173"/>
                  </a:cubicBezTo>
                  <a:lnTo>
                    <a:pt x="55969" y="39002"/>
                  </a:lnTo>
                  <a:lnTo>
                    <a:pt x="55912" y="38946"/>
                  </a:lnTo>
                  <a:cubicBezTo>
                    <a:pt x="55870" y="38917"/>
                    <a:pt x="55841" y="38875"/>
                    <a:pt x="55799" y="38846"/>
                  </a:cubicBezTo>
                  <a:cubicBezTo>
                    <a:pt x="55771" y="38804"/>
                    <a:pt x="55742" y="38761"/>
                    <a:pt x="55714" y="38733"/>
                  </a:cubicBezTo>
                  <a:lnTo>
                    <a:pt x="55657" y="38648"/>
                  </a:lnTo>
                  <a:cubicBezTo>
                    <a:pt x="55543" y="38435"/>
                    <a:pt x="55458" y="38222"/>
                    <a:pt x="55401" y="37994"/>
                  </a:cubicBezTo>
                  <a:cubicBezTo>
                    <a:pt x="55345" y="37781"/>
                    <a:pt x="55302" y="37583"/>
                    <a:pt x="55274" y="37384"/>
                  </a:cubicBezTo>
                  <a:cubicBezTo>
                    <a:pt x="55132" y="36617"/>
                    <a:pt x="55032" y="35836"/>
                    <a:pt x="54975" y="35055"/>
                  </a:cubicBezTo>
                  <a:cubicBezTo>
                    <a:pt x="54904" y="34275"/>
                    <a:pt x="54862" y="33508"/>
                    <a:pt x="54819" y="32741"/>
                  </a:cubicBezTo>
                  <a:cubicBezTo>
                    <a:pt x="54748" y="31194"/>
                    <a:pt x="54720" y="29660"/>
                    <a:pt x="54691" y="28127"/>
                  </a:cubicBezTo>
                  <a:cubicBezTo>
                    <a:pt x="54649" y="25046"/>
                    <a:pt x="54649" y="21965"/>
                    <a:pt x="54706" y="18898"/>
                  </a:cubicBezTo>
                  <a:cubicBezTo>
                    <a:pt x="54777" y="15817"/>
                    <a:pt x="54833" y="12750"/>
                    <a:pt x="54975" y="9684"/>
                  </a:cubicBezTo>
                  <a:cubicBezTo>
                    <a:pt x="54975" y="9570"/>
                    <a:pt x="55061" y="9485"/>
                    <a:pt x="55174" y="9485"/>
                  </a:cubicBezTo>
                  <a:close/>
                  <a:moveTo>
                    <a:pt x="31009" y="39485"/>
                  </a:moveTo>
                  <a:cubicBezTo>
                    <a:pt x="31279" y="39485"/>
                    <a:pt x="31620" y="40933"/>
                    <a:pt x="30952" y="40933"/>
                  </a:cubicBezTo>
                  <a:lnTo>
                    <a:pt x="30967" y="40919"/>
                  </a:lnTo>
                  <a:lnTo>
                    <a:pt x="30867" y="40919"/>
                  </a:lnTo>
                  <a:cubicBezTo>
                    <a:pt x="30285" y="40820"/>
                    <a:pt x="30754" y="39485"/>
                    <a:pt x="31009" y="39485"/>
                  </a:cubicBezTo>
                  <a:close/>
                  <a:moveTo>
                    <a:pt x="86" y="0"/>
                  </a:moveTo>
                  <a:lnTo>
                    <a:pt x="72" y="15"/>
                  </a:lnTo>
                  <a:cubicBezTo>
                    <a:pt x="1" y="15"/>
                    <a:pt x="185" y="710"/>
                    <a:pt x="1491" y="1122"/>
                  </a:cubicBezTo>
                  <a:cubicBezTo>
                    <a:pt x="2499" y="1449"/>
                    <a:pt x="4004" y="1818"/>
                    <a:pt x="5935" y="2286"/>
                  </a:cubicBezTo>
                  <a:cubicBezTo>
                    <a:pt x="6674" y="2485"/>
                    <a:pt x="7483" y="2684"/>
                    <a:pt x="8363" y="2883"/>
                  </a:cubicBezTo>
                  <a:cubicBezTo>
                    <a:pt x="7951" y="6262"/>
                    <a:pt x="4459" y="36518"/>
                    <a:pt x="8633" y="38875"/>
                  </a:cubicBezTo>
                  <a:cubicBezTo>
                    <a:pt x="9698" y="39471"/>
                    <a:pt x="10621" y="39712"/>
                    <a:pt x="11430" y="39712"/>
                  </a:cubicBezTo>
                  <a:cubicBezTo>
                    <a:pt x="14809" y="39712"/>
                    <a:pt x="16130" y="35567"/>
                    <a:pt x="16130" y="35567"/>
                  </a:cubicBezTo>
                  <a:cubicBezTo>
                    <a:pt x="16130" y="35567"/>
                    <a:pt x="16626" y="39769"/>
                    <a:pt x="20006" y="40678"/>
                  </a:cubicBezTo>
                  <a:cubicBezTo>
                    <a:pt x="20346" y="40777"/>
                    <a:pt x="20716" y="40820"/>
                    <a:pt x="21070" y="40820"/>
                  </a:cubicBezTo>
                  <a:cubicBezTo>
                    <a:pt x="24208" y="40820"/>
                    <a:pt x="25642" y="36816"/>
                    <a:pt x="25642" y="36816"/>
                  </a:cubicBezTo>
                  <a:cubicBezTo>
                    <a:pt x="25642" y="36816"/>
                    <a:pt x="26423" y="41814"/>
                    <a:pt x="30541" y="41956"/>
                  </a:cubicBezTo>
                  <a:lnTo>
                    <a:pt x="30825" y="41956"/>
                  </a:lnTo>
                  <a:cubicBezTo>
                    <a:pt x="35382" y="41956"/>
                    <a:pt x="35623" y="38094"/>
                    <a:pt x="35623" y="38094"/>
                  </a:cubicBezTo>
                  <a:cubicBezTo>
                    <a:pt x="35623" y="38094"/>
                    <a:pt x="37285" y="41814"/>
                    <a:pt x="40848" y="41814"/>
                  </a:cubicBezTo>
                  <a:cubicBezTo>
                    <a:pt x="41402" y="41814"/>
                    <a:pt x="41970" y="41729"/>
                    <a:pt x="42510" y="41558"/>
                  </a:cubicBezTo>
                  <a:cubicBezTo>
                    <a:pt x="46201" y="40451"/>
                    <a:pt x="45818" y="18259"/>
                    <a:pt x="46201" y="8590"/>
                  </a:cubicBezTo>
                  <a:cubicBezTo>
                    <a:pt x="48558" y="8775"/>
                    <a:pt x="50943" y="8945"/>
                    <a:pt x="53371" y="9073"/>
                  </a:cubicBezTo>
                  <a:cubicBezTo>
                    <a:pt x="53229" y="12367"/>
                    <a:pt x="52306" y="37583"/>
                    <a:pt x="54266" y="41487"/>
                  </a:cubicBezTo>
                  <a:cubicBezTo>
                    <a:pt x="54990" y="42921"/>
                    <a:pt x="56722" y="43503"/>
                    <a:pt x="58312" y="43503"/>
                  </a:cubicBezTo>
                  <a:cubicBezTo>
                    <a:pt x="59320" y="43503"/>
                    <a:pt x="60285" y="43262"/>
                    <a:pt x="60882" y="42864"/>
                  </a:cubicBezTo>
                  <a:cubicBezTo>
                    <a:pt x="62614" y="41686"/>
                    <a:pt x="63125" y="39727"/>
                    <a:pt x="63125" y="39727"/>
                  </a:cubicBezTo>
                  <a:cubicBezTo>
                    <a:pt x="63125" y="39727"/>
                    <a:pt x="64289" y="43163"/>
                    <a:pt x="67910" y="43375"/>
                  </a:cubicBezTo>
                  <a:cubicBezTo>
                    <a:pt x="68009" y="43390"/>
                    <a:pt x="68123" y="43390"/>
                    <a:pt x="68222" y="43390"/>
                  </a:cubicBezTo>
                  <a:cubicBezTo>
                    <a:pt x="71616" y="43390"/>
                    <a:pt x="73135" y="40025"/>
                    <a:pt x="73135" y="40025"/>
                  </a:cubicBezTo>
                  <a:cubicBezTo>
                    <a:pt x="73135" y="40025"/>
                    <a:pt x="74668" y="43404"/>
                    <a:pt x="78331" y="43404"/>
                  </a:cubicBezTo>
                  <a:lnTo>
                    <a:pt x="78544" y="43404"/>
                  </a:lnTo>
                  <a:cubicBezTo>
                    <a:pt x="82363" y="43262"/>
                    <a:pt x="82676" y="39556"/>
                    <a:pt x="82676" y="39556"/>
                  </a:cubicBezTo>
                  <a:cubicBezTo>
                    <a:pt x="82676" y="39556"/>
                    <a:pt x="84152" y="42424"/>
                    <a:pt x="86935" y="42424"/>
                  </a:cubicBezTo>
                  <a:cubicBezTo>
                    <a:pt x="87063" y="42424"/>
                    <a:pt x="87205" y="42424"/>
                    <a:pt x="87347" y="42410"/>
                  </a:cubicBezTo>
                  <a:cubicBezTo>
                    <a:pt x="92984" y="41828"/>
                    <a:pt x="91379" y="29916"/>
                    <a:pt x="90584" y="8803"/>
                  </a:cubicBezTo>
                  <a:cubicBezTo>
                    <a:pt x="92558" y="8661"/>
                    <a:pt x="94517" y="8519"/>
                    <a:pt x="96448" y="8349"/>
                  </a:cubicBezTo>
                  <a:cubicBezTo>
                    <a:pt x="96987" y="24038"/>
                    <a:pt x="96476" y="39329"/>
                    <a:pt x="100523" y="40522"/>
                  </a:cubicBezTo>
                  <a:cubicBezTo>
                    <a:pt x="100864" y="40621"/>
                    <a:pt x="101218" y="40678"/>
                    <a:pt x="101573" y="40678"/>
                  </a:cubicBezTo>
                  <a:cubicBezTo>
                    <a:pt x="104399" y="40678"/>
                    <a:pt x="106230" y="37270"/>
                    <a:pt x="106230" y="37270"/>
                  </a:cubicBezTo>
                  <a:cubicBezTo>
                    <a:pt x="106230" y="37270"/>
                    <a:pt x="107423" y="40806"/>
                    <a:pt x="111129" y="40806"/>
                  </a:cubicBezTo>
                  <a:lnTo>
                    <a:pt x="111271" y="40806"/>
                  </a:lnTo>
                  <a:cubicBezTo>
                    <a:pt x="115076" y="40720"/>
                    <a:pt x="116723" y="37001"/>
                    <a:pt x="116723" y="37001"/>
                  </a:cubicBezTo>
                  <a:cubicBezTo>
                    <a:pt x="116723" y="37001"/>
                    <a:pt x="118015" y="40153"/>
                    <a:pt x="121181" y="40153"/>
                  </a:cubicBezTo>
                  <a:cubicBezTo>
                    <a:pt x="121380" y="40153"/>
                    <a:pt x="121578" y="40138"/>
                    <a:pt x="121777" y="40110"/>
                  </a:cubicBezTo>
                  <a:cubicBezTo>
                    <a:pt x="125384" y="39670"/>
                    <a:pt x="125753" y="36276"/>
                    <a:pt x="125753" y="36276"/>
                  </a:cubicBezTo>
                  <a:cubicBezTo>
                    <a:pt x="126278" y="37398"/>
                    <a:pt x="127201" y="38293"/>
                    <a:pt x="128351" y="38790"/>
                  </a:cubicBezTo>
                  <a:cubicBezTo>
                    <a:pt x="128876" y="39031"/>
                    <a:pt x="129444" y="39144"/>
                    <a:pt x="130026" y="39144"/>
                  </a:cubicBezTo>
                  <a:cubicBezTo>
                    <a:pt x="131815" y="39144"/>
                    <a:pt x="133533" y="37980"/>
                    <a:pt x="134016" y="35808"/>
                  </a:cubicBezTo>
                  <a:cubicBezTo>
                    <a:pt x="135010" y="31421"/>
                    <a:pt x="133391" y="5027"/>
                    <a:pt x="133249" y="2925"/>
                  </a:cubicBezTo>
                  <a:cubicBezTo>
                    <a:pt x="134541" y="2641"/>
                    <a:pt x="135720" y="2343"/>
                    <a:pt x="136785" y="2144"/>
                  </a:cubicBezTo>
                  <a:cubicBezTo>
                    <a:pt x="142989" y="938"/>
                    <a:pt x="142890" y="15"/>
                    <a:pt x="142890" y="15"/>
                  </a:cubicBezTo>
                  <a:lnTo>
                    <a:pt x="142890" y="15"/>
                  </a:lnTo>
                  <a:cubicBezTo>
                    <a:pt x="142890" y="15"/>
                    <a:pt x="140533" y="725"/>
                    <a:pt x="136685" y="1534"/>
                  </a:cubicBezTo>
                  <a:cubicBezTo>
                    <a:pt x="134754" y="1946"/>
                    <a:pt x="132440" y="2684"/>
                    <a:pt x="129742" y="3181"/>
                  </a:cubicBezTo>
                  <a:cubicBezTo>
                    <a:pt x="127045" y="3664"/>
                    <a:pt x="123992" y="4189"/>
                    <a:pt x="120656" y="4714"/>
                  </a:cubicBezTo>
                  <a:cubicBezTo>
                    <a:pt x="117319" y="5225"/>
                    <a:pt x="113699" y="5736"/>
                    <a:pt x="109851" y="6205"/>
                  </a:cubicBezTo>
                  <a:cubicBezTo>
                    <a:pt x="106017" y="6659"/>
                    <a:pt x="101957" y="7071"/>
                    <a:pt x="97754" y="7440"/>
                  </a:cubicBezTo>
                  <a:cubicBezTo>
                    <a:pt x="93552" y="7809"/>
                    <a:pt x="89193" y="8093"/>
                    <a:pt x="84777" y="8306"/>
                  </a:cubicBezTo>
                  <a:cubicBezTo>
                    <a:pt x="80347" y="8505"/>
                    <a:pt x="75847" y="8633"/>
                    <a:pt x="71346" y="8647"/>
                  </a:cubicBezTo>
                  <a:lnTo>
                    <a:pt x="69898" y="8647"/>
                  </a:lnTo>
                  <a:cubicBezTo>
                    <a:pt x="68123" y="8647"/>
                    <a:pt x="66376" y="8619"/>
                    <a:pt x="64602" y="8604"/>
                  </a:cubicBezTo>
                  <a:cubicBezTo>
                    <a:pt x="62373" y="8562"/>
                    <a:pt x="60129" y="8519"/>
                    <a:pt x="57929" y="8434"/>
                  </a:cubicBezTo>
                  <a:cubicBezTo>
                    <a:pt x="53499" y="8278"/>
                    <a:pt x="49140" y="8008"/>
                    <a:pt x="44937" y="7667"/>
                  </a:cubicBezTo>
                  <a:cubicBezTo>
                    <a:pt x="40735" y="7327"/>
                    <a:pt x="36674" y="6915"/>
                    <a:pt x="32841" y="6461"/>
                  </a:cubicBezTo>
                  <a:cubicBezTo>
                    <a:pt x="28993" y="6006"/>
                    <a:pt x="25387" y="5495"/>
                    <a:pt x="22036" y="4970"/>
                  </a:cubicBezTo>
                  <a:cubicBezTo>
                    <a:pt x="18699" y="4430"/>
                    <a:pt x="15661" y="3862"/>
                    <a:pt x="12978" y="3351"/>
                  </a:cubicBezTo>
                  <a:cubicBezTo>
                    <a:pt x="10280" y="2840"/>
                    <a:pt x="8008" y="1960"/>
                    <a:pt x="6092" y="1505"/>
                  </a:cubicBezTo>
                  <a:cubicBezTo>
                    <a:pt x="4189" y="1065"/>
                    <a:pt x="2684" y="696"/>
                    <a:pt x="1662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C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2"/>
            <p:cNvSpPr/>
            <p:nvPr/>
          </p:nvSpPr>
          <p:spPr>
            <a:xfrm>
              <a:off x="1911350" y="4091925"/>
              <a:ext cx="359600" cy="389650"/>
            </a:xfrm>
            <a:custGeom>
              <a:rect b="b" l="l" r="r" t="t"/>
              <a:pathLst>
                <a:path extrusionOk="0" h="15586" w="14384">
                  <a:moveTo>
                    <a:pt x="3822" y="6483"/>
                  </a:moveTo>
                  <a:cubicBezTo>
                    <a:pt x="4324" y="6483"/>
                    <a:pt x="4825" y="6686"/>
                    <a:pt x="5197" y="7088"/>
                  </a:cubicBezTo>
                  <a:cubicBezTo>
                    <a:pt x="6331" y="8292"/>
                    <a:pt x="5463" y="10255"/>
                    <a:pt x="3833" y="10255"/>
                  </a:cubicBezTo>
                  <a:cubicBezTo>
                    <a:pt x="3810" y="10255"/>
                    <a:pt x="3786" y="10255"/>
                    <a:pt x="3763" y="10254"/>
                  </a:cubicBezTo>
                  <a:cubicBezTo>
                    <a:pt x="2074" y="10197"/>
                    <a:pt x="1307" y="8139"/>
                    <a:pt x="2542" y="6989"/>
                  </a:cubicBezTo>
                  <a:cubicBezTo>
                    <a:pt x="2907" y="6651"/>
                    <a:pt x="3365" y="6483"/>
                    <a:pt x="3822" y="6483"/>
                  </a:cubicBezTo>
                  <a:close/>
                  <a:moveTo>
                    <a:pt x="10366" y="6711"/>
                  </a:moveTo>
                  <a:cubicBezTo>
                    <a:pt x="11359" y="6711"/>
                    <a:pt x="12307" y="7504"/>
                    <a:pt x="12268" y="8664"/>
                  </a:cubicBezTo>
                  <a:cubicBezTo>
                    <a:pt x="12230" y="9773"/>
                    <a:pt x="11316" y="10484"/>
                    <a:pt x="10368" y="10484"/>
                  </a:cubicBezTo>
                  <a:cubicBezTo>
                    <a:pt x="9884" y="10484"/>
                    <a:pt x="9391" y="10298"/>
                    <a:pt x="9002" y="9885"/>
                  </a:cubicBezTo>
                  <a:cubicBezTo>
                    <a:pt x="8292" y="9118"/>
                    <a:pt x="8335" y="7926"/>
                    <a:pt x="9102" y="7216"/>
                  </a:cubicBezTo>
                  <a:cubicBezTo>
                    <a:pt x="9477" y="6867"/>
                    <a:pt x="9926" y="6711"/>
                    <a:pt x="10366" y="6711"/>
                  </a:cubicBezTo>
                  <a:close/>
                  <a:moveTo>
                    <a:pt x="7273" y="9246"/>
                  </a:moveTo>
                  <a:cubicBezTo>
                    <a:pt x="7369" y="9246"/>
                    <a:pt x="7977" y="10513"/>
                    <a:pt x="7739" y="10765"/>
                  </a:cubicBezTo>
                  <a:cubicBezTo>
                    <a:pt x="7682" y="10818"/>
                    <a:pt x="7541" y="10839"/>
                    <a:pt x="7371" y="10839"/>
                  </a:cubicBezTo>
                  <a:cubicBezTo>
                    <a:pt x="6990" y="10839"/>
                    <a:pt x="6463" y="10731"/>
                    <a:pt x="6404" y="10623"/>
                  </a:cubicBezTo>
                  <a:cubicBezTo>
                    <a:pt x="6305" y="10453"/>
                    <a:pt x="6929" y="9360"/>
                    <a:pt x="7270" y="9246"/>
                  </a:cubicBezTo>
                  <a:cubicBezTo>
                    <a:pt x="7271" y="9246"/>
                    <a:pt x="7272" y="9246"/>
                    <a:pt x="7273" y="9246"/>
                  </a:cubicBezTo>
                  <a:close/>
                  <a:moveTo>
                    <a:pt x="9018" y="11529"/>
                  </a:moveTo>
                  <a:cubicBezTo>
                    <a:pt x="9095" y="11529"/>
                    <a:pt x="9175" y="11589"/>
                    <a:pt x="9158" y="11688"/>
                  </a:cubicBezTo>
                  <a:lnTo>
                    <a:pt x="9144" y="11759"/>
                  </a:lnTo>
                  <a:cubicBezTo>
                    <a:pt x="9144" y="11802"/>
                    <a:pt x="9130" y="11859"/>
                    <a:pt x="9102" y="11930"/>
                  </a:cubicBezTo>
                  <a:cubicBezTo>
                    <a:pt x="9102" y="11958"/>
                    <a:pt x="9087" y="11986"/>
                    <a:pt x="9073" y="12029"/>
                  </a:cubicBezTo>
                  <a:cubicBezTo>
                    <a:pt x="9130" y="12072"/>
                    <a:pt x="9173" y="12114"/>
                    <a:pt x="9215" y="12171"/>
                  </a:cubicBezTo>
                  <a:cubicBezTo>
                    <a:pt x="9258" y="12228"/>
                    <a:pt x="9286" y="12270"/>
                    <a:pt x="9315" y="12327"/>
                  </a:cubicBezTo>
                  <a:cubicBezTo>
                    <a:pt x="9343" y="12412"/>
                    <a:pt x="9300" y="12512"/>
                    <a:pt x="9215" y="12540"/>
                  </a:cubicBezTo>
                  <a:cubicBezTo>
                    <a:pt x="9201" y="12554"/>
                    <a:pt x="9173" y="12554"/>
                    <a:pt x="9158" y="12554"/>
                  </a:cubicBezTo>
                  <a:cubicBezTo>
                    <a:pt x="9102" y="12554"/>
                    <a:pt x="9031" y="12540"/>
                    <a:pt x="8974" y="12526"/>
                  </a:cubicBezTo>
                  <a:cubicBezTo>
                    <a:pt x="8945" y="12512"/>
                    <a:pt x="8903" y="12512"/>
                    <a:pt x="8874" y="12498"/>
                  </a:cubicBezTo>
                  <a:lnTo>
                    <a:pt x="8860" y="12512"/>
                  </a:lnTo>
                  <a:cubicBezTo>
                    <a:pt x="8789" y="12640"/>
                    <a:pt x="8704" y="12753"/>
                    <a:pt x="8605" y="12853"/>
                  </a:cubicBezTo>
                  <a:cubicBezTo>
                    <a:pt x="8505" y="12952"/>
                    <a:pt x="8392" y="13051"/>
                    <a:pt x="8278" y="13122"/>
                  </a:cubicBezTo>
                  <a:cubicBezTo>
                    <a:pt x="8292" y="13179"/>
                    <a:pt x="8306" y="13236"/>
                    <a:pt x="8306" y="13293"/>
                  </a:cubicBezTo>
                  <a:cubicBezTo>
                    <a:pt x="8306" y="13378"/>
                    <a:pt x="8306" y="13449"/>
                    <a:pt x="8292" y="13520"/>
                  </a:cubicBezTo>
                  <a:cubicBezTo>
                    <a:pt x="8283" y="13602"/>
                    <a:pt x="8215" y="13649"/>
                    <a:pt x="8145" y="13649"/>
                  </a:cubicBezTo>
                  <a:cubicBezTo>
                    <a:pt x="8106" y="13649"/>
                    <a:pt x="8067" y="13635"/>
                    <a:pt x="8037" y="13605"/>
                  </a:cubicBezTo>
                  <a:cubicBezTo>
                    <a:pt x="7980" y="13548"/>
                    <a:pt x="7937" y="13491"/>
                    <a:pt x="7895" y="13435"/>
                  </a:cubicBezTo>
                  <a:cubicBezTo>
                    <a:pt x="7866" y="13392"/>
                    <a:pt x="7852" y="13349"/>
                    <a:pt x="7824" y="13321"/>
                  </a:cubicBezTo>
                  <a:lnTo>
                    <a:pt x="7724" y="13349"/>
                  </a:lnTo>
                  <a:cubicBezTo>
                    <a:pt x="7625" y="13364"/>
                    <a:pt x="7526" y="13378"/>
                    <a:pt x="7426" y="13392"/>
                  </a:cubicBezTo>
                  <a:lnTo>
                    <a:pt x="7199" y="13392"/>
                  </a:lnTo>
                  <a:cubicBezTo>
                    <a:pt x="7057" y="13392"/>
                    <a:pt x="6915" y="13378"/>
                    <a:pt x="6773" y="13349"/>
                  </a:cubicBezTo>
                  <a:cubicBezTo>
                    <a:pt x="6759" y="13364"/>
                    <a:pt x="6759" y="13392"/>
                    <a:pt x="6745" y="13406"/>
                  </a:cubicBezTo>
                  <a:cubicBezTo>
                    <a:pt x="6702" y="13477"/>
                    <a:pt x="6674" y="13534"/>
                    <a:pt x="6617" y="13591"/>
                  </a:cubicBezTo>
                  <a:cubicBezTo>
                    <a:pt x="6587" y="13628"/>
                    <a:pt x="6545" y="13646"/>
                    <a:pt x="6504" y="13646"/>
                  </a:cubicBezTo>
                  <a:cubicBezTo>
                    <a:pt x="6467" y="13646"/>
                    <a:pt x="6431" y="13632"/>
                    <a:pt x="6404" y="13605"/>
                  </a:cubicBezTo>
                  <a:cubicBezTo>
                    <a:pt x="6376" y="13591"/>
                    <a:pt x="6361" y="13562"/>
                    <a:pt x="6347" y="13534"/>
                  </a:cubicBezTo>
                  <a:cubicBezTo>
                    <a:pt x="6333" y="13463"/>
                    <a:pt x="6319" y="13392"/>
                    <a:pt x="6319" y="13321"/>
                  </a:cubicBezTo>
                  <a:lnTo>
                    <a:pt x="6319" y="13222"/>
                  </a:lnTo>
                  <a:cubicBezTo>
                    <a:pt x="6276" y="13207"/>
                    <a:pt x="6219" y="13179"/>
                    <a:pt x="6177" y="13165"/>
                  </a:cubicBezTo>
                  <a:cubicBezTo>
                    <a:pt x="5978" y="13065"/>
                    <a:pt x="5808" y="12952"/>
                    <a:pt x="5637" y="12810"/>
                  </a:cubicBezTo>
                  <a:cubicBezTo>
                    <a:pt x="5595" y="12867"/>
                    <a:pt x="5538" y="12924"/>
                    <a:pt x="5481" y="12966"/>
                  </a:cubicBezTo>
                  <a:cubicBezTo>
                    <a:pt x="5424" y="13009"/>
                    <a:pt x="5367" y="13037"/>
                    <a:pt x="5311" y="13080"/>
                  </a:cubicBezTo>
                  <a:cubicBezTo>
                    <a:pt x="5293" y="13087"/>
                    <a:pt x="5273" y="13090"/>
                    <a:pt x="5253" y="13090"/>
                  </a:cubicBezTo>
                  <a:cubicBezTo>
                    <a:pt x="5194" y="13090"/>
                    <a:pt x="5130" y="13058"/>
                    <a:pt x="5098" y="12994"/>
                  </a:cubicBezTo>
                  <a:cubicBezTo>
                    <a:pt x="5098" y="12966"/>
                    <a:pt x="5084" y="12952"/>
                    <a:pt x="5084" y="12924"/>
                  </a:cubicBezTo>
                  <a:cubicBezTo>
                    <a:pt x="5098" y="12853"/>
                    <a:pt x="5098" y="12796"/>
                    <a:pt x="5126" y="12725"/>
                  </a:cubicBezTo>
                  <a:cubicBezTo>
                    <a:pt x="5155" y="12611"/>
                    <a:pt x="5211" y="12498"/>
                    <a:pt x="5282" y="12398"/>
                  </a:cubicBezTo>
                  <a:cubicBezTo>
                    <a:pt x="5155" y="12228"/>
                    <a:pt x="5069" y="12057"/>
                    <a:pt x="5013" y="11859"/>
                  </a:cubicBezTo>
                  <a:cubicBezTo>
                    <a:pt x="4984" y="11755"/>
                    <a:pt x="5068" y="11683"/>
                    <a:pt x="5153" y="11683"/>
                  </a:cubicBezTo>
                  <a:cubicBezTo>
                    <a:pt x="5196" y="11683"/>
                    <a:pt x="5239" y="11702"/>
                    <a:pt x="5268" y="11745"/>
                  </a:cubicBezTo>
                  <a:lnTo>
                    <a:pt x="5282" y="11788"/>
                  </a:lnTo>
                  <a:lnTo>
                    <a:pt x="5382" y="11915"/>
                  </a:lnTo>
                  <a:cubicBezTo>
                    <a:pt x="5410" y="11972"/>
                    <a:pt x="5467" y="12029"/>
                    <a:pt x="5524" y="12086"/>
                  </a:cubicBezTo>
                  <a:lnTo>
                    <a:pt x="5566" y="12057"/>
                  </a:lnTo>
                  <a:cubicBezTo>
                    <a:pt x="5609" y="12015"/>
                    <a:pt x="5666" y="11986"/>
                    <a:pt x="5722" y="11944"/>
                  </a:cubicBezTo>
                  <a:cubicBezTo>
                    <a:pt x="5748" y="11926"/>
                    <a:pt x="5777" y="11918"/>
                    <a:pt x="5806" y="11918"/>
                  </a:cubicBezTo>
                  <a:cubicBezTo>
                    <a:pt x="5870" y="11918"/>
                    <a:pt x="5934" y="11960"/>
                    <a:pt x="5964" y="12029"/>
                  </a:cubicBezTo>
                  <a:cubicBezTo>
                    <a:pt x="5978" y="12043"/>
                    <a:pt x="5978" y="12072"/>
                    <a:pt x="5978" y="12114"/>
                  </a:cubicBezTo>
                  <a:cubicBezTo>
                    <a:pt x="5964" y="12171"/>
                    <a:pt x="5964" y="12242"/>
                    <a:pt x="5935" y="12299"/>
                  </a:cubicBezTo>
                  <a:cubicBezTo>
                    <a:pt x="5935" y="12327"/>
                    <a:pt x="5921" y="12370"/>
                    <a:pt x="5907" y="12398"/>
                  </a:cubicBezTo>
                  <a:cubicBezTo>
                    <a:pt x="6049" y="12512"/>
                    <a:pt x="6219" y="12611"/>
                    <a:pt x="6390" y="12682"/>
                  </a:cubicBezTo>
                  <a:lnTo>
                    <a:pt x="6432" y="12696"/>
                  </a:lnTo>
                  <a:cubicBezTo>
                    <a:pt x="6461" y="12625"/>
                    <a:pt x="6489" y="12554"/>
                    <a:pt x="6518" y="12483"/>
                  </a:cubicBezTo>
                  <a:cubicBezTo>
                    <a:pt x="6560" y="12412"/>
                    <a:pt x="6589" y="12356"/>
                    <a:pt x="6631" y="12299"/>
                  </a:cubicBezTo>
                  <a:cubicBezTo>
                    <a:pt x="6661" y="12261"/>
                    <a:pt x="6703" y="12244"/>
                    <a:pt x="6746" y="12244"/>
                  </a:cubicBezTo>
                  <a:cubicBezTo>
                    <a:pt x="6785" y="12244"/>
                    <a:pt x="6825" y="12258"/>
                    <a:pt x="6858" y="12285"/>
                  </a:cubicBezTo>
                  <a:cubicBezTo>
                    <a:pt x="6887" y="12299"/>
                    <a:pt x="6901" y="12327"/>
                    <a:pt x="6915" y="12356"/>
                  </a:cubicBezTo>
                  <a:cubicBezTo>
                    <a:pt x="6929" y="12427"/>
                    <a:pt x="6929" y="12498"/>
                    <a:pt x="6943" y="12569"/>
                  </a:cubicBezTo>
                  <a:cubicBezTo>
                    <a:pt x="6943" y="12654"/>
                    <a:pt x="6943" y="12739"/>
                    <a:pt x="6929" y="12824"/>
                  </a:cubicBezTo>
                  <a:cubicBezTo>
                    <a:pt x="7029" y="12838"/>
                    <a:pt x="7128" y="12838"/>
                    <a:pt x="7199" y="12838"/>
                  </a:cubicBezTo>
                  <a:lnTo>
                    <a:pt x="7440" y="12838"/>
                  </a:lnTo>
                  <a:lnTo>
                    <a:pt x="7611" y="12824"/>
                  </a:lnTo>
                  <a:lnTo>
                    <a:pt x="7653" y="12810"/>
                  </a:lnTo>
                  <a:cubicBezTo>
                    <a:pt x="7639" y="12725"/>
                    <a:pt x="7625" y="12640"/>
                    <a:pt x="7611" y="12554"/>
                  </a:cubicBezTo>
                  <a:cubicBezTo>
                    <a:pt x="7611" y="12483"/>
                    <a:pt x="7611" y="12412"/>
                    <a:pt x="7611" y="12341"/>
                  </a:cubicBezTo>
                  <a:cubicBezTo>
                    <a:pt x="7620" y="12259"/>
                    <a:pt x="7689" y="12206"/>
                    <a:pt x="7763" y="12206"/>
                  </a:cubicBezTo>
                  <a:cubicBezTo>
                    <a:pt x="7804" y="12206"/>
                    <a:pt x="7846" y="12221"/>
                    <a:pt x="7881" y="12256"/>
                  </a:cubicBezTo>
                  <a:cubicBezTo>
                    <a:pt x="7923" y="12299"/>
                    <a:pt x="7966" y="12370"/>
                    <a:pt x="8008" y="12427"/>
                  </a:cubicBezTo>
                  <a:cubicBezTo>
                    <a:pt x="8051" y="12483"/>
                    <a:pt x="8079" y="12540"/>
                    <a:pt x="8108" y="12611"/>
                  </a:cubicBezTo>
                  <a:cubicBezTo>
                    <a:pt x="8165" y="12569"/>
                    <a:pt x="8221" y="12540"/>
                    <a:pt x="8278" y="12498"/>
                  </a:cubicBezTo>
                  <a:cubicBezTo>
                    <a:pt x="8363" y="12412"/>
                    <a:pt x="8434" y="12341"/>
                    <a:pt x="8505" y="12256"/>
                  </a:cubicBezTo>
                  <a:cubicBezTo>
                    <a:pt x="8463" y="12214"/>
                    <a:pt x="8420" y="12157"/>
                    <a:pt x="8392" y="12114"/>
                  </a:cubicBezTo>
                  <a:cubicBezTo>
                    <a:pt x="8349" y="12057"/>
                    <a:pt x="8321" y="12015"/>
                    <a:pt x="8292" y="11958"/>
                  </a:cubicBezTo>
                  <a:cubicBezTo>
                    <a:pt x="8264" y="11873"/>
                    <a:pt x="8292" y="11788"/>
                    <a:pt x="8377" y="11745"/>
                  </a:cubicBezTo>
                  <a:cubicBezTo>
                    <a:pt x="8406" y="11731"/>
                    <a:pt x="8434" y="11731"/>
                    <a:pt x="8448" y="11731"/>
                  </a:cubicBezTo>
                  <a:cubicBezTo>
                    <a:pt x="8519" y="11731"/>
                    <a:pt x="8576" y="11745"/>
                    <a:pt x="8633" y="11759"/>
                  </a:cubicBezTo>
                  <a:cubicBezTo>
                    <a:pt x="8690" y="11773"/>
                    <a:pt x="8732" y="11802"/>
                    <a:pt x="8789" y="11816"/>
                  </a:cubicBezTo>
                  <a:lnTo>
                    <a:pt x="8803" y="11802"/>
                  </a:lnTo>
                  <a:cubicBezTo>
                    <a:pt x="8860" y="11688"/>
                    <a:pt x="8889" y="11631"/>
                    <a:pt x="8889" y="11631"/>
                  </a:cubicBezTo>
                  <a:cubicBezTo>
                    <a:pt x="8906" y="11560"/>
                    <a:pt x="8962" y="11529"/>
                    <a:pt x="9018" y="11529"/>
                  </a:cubicBezTo>
                  <a:close/>
                  <a:moveTo>
                    <a:pt x="7277" y="0"/>
                  </a:moveTo>
                  <a:cubicBezTo>
                    <a:pt x="7204" y="0"/>
                    <a:pt x="7131" y="1"/>
                    <a:pt x="7057" y="3"/>
                  </a:cubicBezTo>
                  <a:cubicBezTo>
                    <a:pt x="5084" y="46"/>
                    <a:pt x="3479" y="742"/>
                    <a:pt x="2287" y="2076"/>
                  </a:cubicBezTo>
                  <a:cubicBezTo>
                    <a:pt x="455" y="4121"/>
                    <a:pt x="1" y="7202"/>
                    <a:pt x="143" y="8763"/>
                  </a:cubicBezTo>
                  <a:cubicBezTo>
                    <a:pt x="341" y="10893"/>
                    <a:pt x="2017" y="11404"/>
                    <a:pt x="3138" y="11745"/>
                  </a:cubicBezTo>
                  <a:cubicBezTo>
                    <a:pt x="3550" y="11873"/>
                    <a:pt x="3848" y="11958"/>
                    <a:pt x="4047" y="12128"/>
                  </a:cubicBezTo>
                  <a:cubicBezTo>
                    <a:pt x="4459" y="12483"/>
                    <a:pt x="4416" y="13165"/>
                    <a:pt x="4359" y="13946"/>
                  </a:cubicBezTo>
                  <a:cubicBezTo>
                    <a:pt x="4331" y="14301"/>
                    <a:pt x="4303" y="14869"/>
                    <a:pt x="4359" y="15053"/>
                  </a:cubicBezTo>
                  <a:cubicBezTo>
                    <a:pt x="4898" y="15425"/>
                    <a:pt x="6403" y="15585"/>
                    <a:pt x="7740" y="15585"/>
                  </a:cubicBezTo>
                  <a:cubicBezTo>
                    <a:pt x="8801" y="15585"/>
                    <a:pt x="9756" y="15485"/>
                    <a:pt x="10039" y="15309"/>
                  </a:cubicBezTo>
                  <a:cubicBezTo>
                    <a:pt x="10223" y="15195"/>
                    <a:pt x="10379" y="14684"/>
                    <a:pt x="10110" y="12867"/>
                  </a:cubicBezTo>
                  <a:cubicBezTo>
                    <a:pt x="10067" y="12654"/>
                    <a:pt x="10053" y="12441"/>
                    <a:pt x="10053" y="12228"/>
                  </a:cubicBezTo>
                  <a:cubicBezTo>
                    <a:pt x="10067" y="11773"/>
                    <a:pt x="10465" y="11589"/>
                    <a:pt x="11118" y="11277"/>
                  </a:cubicBezTo>
                  <a:cubicBezTo>
                    <a:pt x="12168" y="10794"/>
                    <a:pt x="13915" y="9985"/>
                    <a:pt x="14199" y="8323"/>
                  </a:cubicBezTo>
                  <a:cubicBezTo>
                    <a:pt x="14383" y="7258"/>
                    <a:pt x="13972" y="4291"/>
                    <a:pt x="12197" y="2218"/>
                  </a:cubicBezTo>
                  <a:cubicBezTo>
                    <a:pt x="10950" y="752"/>
                    <a:pt x="9280" y="0"/>
                    <a:pt x="7277" y="0"/>
                  </a:cubicBezTo>
                  <a:close/>
                </a:path>
              </a:pathLst>
            </a:custGeom>
            <a:solidFill>
              <a:srgbClr val="BA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2"/>
            <p:cNvSpPr/>
            <p:nvPr/>
          </p:nvSpPr>
          <p:spPr>
            <a:xfrm>
              <a:off x="1594025" y="3859850"/>
              <a:ext cx="1021575" cy="875900"/>
            </a:xfrm>
            <a:custGeom>
              <a:rect b="b" l="l" r="r" t="t"/>
              <a:pathLst>
                <a:path extrusionOk="0" h="35036" w="40863">
                  <a:moveTo>
                    <a:pt x="31767" y="1149"/>
                  </a:moveTo>
                  <a:cubicBezTo>
                    <a:pt x="32642" y="1149"/>
                    <a:pt x="33614" y="1401"/>
                    <a:pt x="33792" y="1832"/>
                  </a:cubicBezTo>
                  <a:cubicBezTo>
                    <a:pt x="33931" y="2183"/>
                    <a:pt x="32787" y="2519"/>
                    <a:pt x="31769" y="2519"/>
                  </a:cubicBezTo>
                  <a:cubicBezTo>
                    <a:pt x="31013" y="2519"/>
                    <a:pt x="30327" y="2334"/>
                    <a:pt x="30285" y="1832"/>
                  </a:cubicBezTo>
                  <a:cubicBezTo>
                    <a:pt x="30251" y="1359"/>
                    <a:pt x="30969" y="1149"/>
                    <a:pt x="31767" y="1149"/>
                  </a:cubicBezTo>
                  <a:close/>
                  <a:moveTo>
                    <a:pt x="7795" y="1227"/>
                  </a:moveTo>
                  <a:cubicBezTo>
                    <a:pt x="8718" y="1227"/>
                    <a:pt x="9641" y="1491"/>
                    <a:pt x="9556" y="2031"/>
                  </a:cubicBezTo>
                  <a:cubicBezTo>
                    <a:pt x="9493" y="2460"/>
                    <a:pt x="8964" y="2619"/>
                    <a:pt x="8334" y="2619"/>
                  </a:cubicBezTo>
                  <a:cubicBezTo>
                    <a:pt x="7256" y="2619"/>
                    <a:pt x="5884" y="2152"/>
                    <a:pt x="6063" y="1776"/>
                  </a:cubicBezTo>
                  <a:cubicBezTo>
                    <a:pt x="6245" y="1413"/>
                    <a:pt x="7020" y="1227"/>
                    <a:pt x="7795" y="1227"/>
                  </a:cubicBezTo>
                  <a:close/>
                  <a:moveTo>
                    <a:pt x="19608" y="2244"/>
                  </a:moveTo>
                  <a:cubicBezTo>
                    <a:pt x="20219" y="2244"/>
                    <a:pt x="20517" y="2968"/>
                    <a:pt x="20105" y="3394"/>
                  </a:cubicBezTo>
                  <a:cubicBezTo>
                    <a:pt x="19966" y="3533"/>
                    <a:pt x="19796" y="3595"/>
                    <a:pt x="19629" y="3595"/>
                  </a:cubicBezTo>
                  <a:cubicBezTo>
                    <a:pt x="19283" y="3595"/>
                    <a:pt x="18950" y="3328"/>
                    <a:pt x="18941" y="2926"/>
                  </a:cubicBezTo>
                  <a:cubicBezTo>
                    <a:pt x="18955" y="2556"/>
                    <a:pt x="19239" y="2258"/>
                    <a:pt x="19608" y="2258"/>
                  </a:cubicBezTo>
                  <a:lnTo>
                    <a:pt x="19608" y="2244"/>
                  </a:lnTo>
                  <a:close/>
                  <a:moveTo>
                    <a:pt x="24353" y="2327"/>
                  </a:moveTo>
                  <a:cubicBezTo>
                    <a:pt x="24682" y="2327"/>
                    <a:pt x="24951" y="2645"/>
                    <a:pt x="24876" y="2997"/>
                  </a:cubicBezTo>
                  <a:cubicBezTo>
                    <a:pt x="24861" y="3210"/>
                    <a:pt x="24748" y="3394"/>
                    <a:pt x="24563" y="3508"/>
                  </a:cubicBezTo>
                  <a:cubicBezTo>
                    <a:pt x="24444" y="3579"/>
                    <a:pt x="24315" y="3611"/>
                    <a:pt x="24185" y="3611"/>
                  </a:cubicBezTo>
                  <a:cubicBezTo>
                    <a:pt x="24160" y="3611"/>
                    <a:pt x="24134" y="3609"/>
                    <a:pt x="24109" y="3607"/>
                  </a:cubicBezTo>
                  <a:cubicBezTo>
                    <a:pt x="23839" y="3593"/>
                    <a:pt x="23626" y="3380"/>
                    <a:pt x="23612" y="3110"/>
                  </a:cubicBezTo>
                  <a:cubicBezTo>
                    <a:pt x="23598" y="2954"/>
                    <a:pt x="23626" y="2798"/>
                    <a:pt x="23697" y="2670"/>
                  </a:cubicBezTo>
                  <a:lnTo>
                    <a:pt x="23711" y="2670"/>
                  </a:lnTo>
                  <a:cubicBezTo>
                    <a:pt x="23811" y="2471"/>
                    <a:pt x="23995" y="2358"/>
                    <a:pt x="24222" y="2343"/>
                  </a:cubicBezTo>
                  <a:cubicBezTo>
                    <a:pt x="24267" y="2332"/>
                    <a:pt x="24311" y="2327"/>
                    <a:pt x="24353" y="2327"/>
                  </a:cubicBezTo>
                  <a:close/>
                  <a:moveTo>
                    <a:pt x="14863" y="2441"/>
                  </a:moveTo>
                  <a:cubicBezTo>
                    <a:pt x="14940" y="2441"/>
                    <a:pt x="15017" y="2451"/>
                    <a:pt x="15093" y="2471"/>
                  </a:cubicBezTo>
                  <a:cubicBezTo>
                    <a:pt x="15448" y="2571"/>
                    <a:pt x="15618" y="2968"/>
                    <a:pt x="15434" y="3295"/>
                  </a:cubicBezTo>
                  <a:cubicBezTo>
                    <a:pt x="15306" y="3536"/>
                    <a:pt x="15065" y="3692"/>
                    <a:pt x="14795" y="3721"/>
                  </a:cubicBezTo>
                  <a:cubicBezTo>
                    <a:pt x="14735" y="3737"/>
                    <a:pt x="14676" y="3745"/>
                    <a:pt x="14621" y="3745"/>
                  </a:cubicBezTo>
                  <a:cubicBezTo>
                    <a:pt x="14064" y="3745"/>
                    <a:pt x="13784" y="2963"/>
                    <a:pt x="14326" y="2627"/>
                  </a:cubicBezTo>
                  <a:cubicBezTo>
                    <a:pt x="14479" y="2505"/>
                    <a:pt x="14669" y="2441"/>
                    <a:pt x="14863" y="2441"/>
                  </a:cubicBezTo>
                  <a:close/>
                  <a:moveTo>
                    <a:pt x="33071" y="2977"/>
                  </a:moveTo>
                  <a:cubicBezTo>
                    <a:pt x="33220" y="2977"/>
                    <a:pt x="33329" y="3005"/>
                    <a:pt x="33380" y="3068"/>
                  </a:cubicBezTo>
                  <a:lnTo>
                    <a:pt x="33380" y="3053"/>
                  </a:lnTo>
                  <a:lnTo>
                    <a:pt x="33380" y="3053"/>
                  </a:lnTo>
                  <a:cubicBezTo>
                    <a:pt x="33715" y="3458"/>
                    <a:pt x="31462" y="5746"/>
                    <a:pt x="30169" y="5746"/>
                  </a:cubicBezTo>
                  <a:cubicBezTo>
                    <a:pt x="29874" y="5746"/>
                    <a:pt x="29629" y="5627"/>
                    <a:pt x="29476" y="5339"/>
                  </a:cubicBezTo>
                  <a:cubicBezTo>
                    <a:pt x="28966" y="4370"/>
                    <a:pt x="32023" y="2977"/>
                    <a:pt x="33071" y="2977"/>
                  </a:cubicBezTo>
                  <a:close/>
                  <a:moveTo>
                    <a:pt x="6625" y="2957"/>
                  </a:moveTo>
                  <a:cubicBezTo>
                    <a:pt x="7588" y="2957"/>
                    <a:pt x="10723" y="4623"/>
                    <a:pt x="10124" y="5566"/>
                  </a:cubicBezTo>
                  <a:lnTo>
                    <a:pt x="10124" y="5581"/>
                  </a:lnTo>
                  <a:cubicBezTo>
                    <a:pt x="9964" y="5835"/>
                    <a:pt x="9737" y="5942"/>
                    <a:pt x="9473" y="5942"/>
                  </a:cubicBezTo>
                  <a:cubicBezTo>
                    <a:pt x="8190" y="5942"/>
                    <a:pt x="6025" y="3414"/>
                    <a:pt x="6390" y="3025"/>
                  </a:cubicBezTo>
                  <a:cubicBezTo>
                    <a:pt x="6434" y="2979"/>
                    <a:pt x="6516" y="2957"/>
                    <a:pt x="6625" y="2957"/>
                  </a:cubicBezTo>
                  <a:close/>
                  <a:moveTo>
                    <a:pt x="5403" y="2813"/>
                  </a:moveTo>
                  <a:cubicBezTo>
                    <a:pt x="6019" y="2813"/>
                    <a:pt x="6575" y="6436"/>
                    <a:pt x="5382" y="6532"/>
                  </a:cubicBezTo>
                  <a:cubicBezTo>
                    <a:pt x="5371" y="6533"/>
                    <a:pt x="5360" y="6533"/>
                    <a:pt x="5350" y="6533"/>
                  </a:cubicBezTo>
                  <a:cubicBezTo>
                    <a:pt x="4334" y="6533"/>
                    <a:pt x="4482" y="3177"/>
                    <a:pt x="5339" y="2826"/>
                  </a:cubicBezTo>
                  <a:cubicBezTo>
                    <a:pt x="5361" y="2817"/>
                    <a:pt x="5382" y="2813"/>
                    <a:pt x="5403" y="2813"/>
                  </a:cubicBezTo>
                  <a:close/>
                  <a:moveTo>
                    <a:pt x="34374" y="2909"/>
                  </a:moveTo>
                  <a:cubicBezTo>
                    <a:pt x="34398" y="2909"/>
                    <a:pt x="34422" y="2914"/>
                    <a:pt x="34445" y="2926"/>
                  </a:cubicBezTo>
                  <a:cubicBezTo>
                    <a:pt x="35264" y="3328"/>
                    <a:pt x="35187" y="6622"/>
                    <a:pt x="34201" y="6622"/>
                  </a:cubicBezTo>
                  <a:cubicBezTo>
                    <a:pt x="34179" y="6622"/>
                    <a:pt x="34156" y="6621"/>
                    <a:pt x="34133" y="6617"/>
                  </a:cubicBezTo>
                  <a:cubicBezTo>
                    <a:pt x="32957" y="6453"/>
                    <a:pt x="33755" y="2909"/>
                    <a:pt x="34374" y="2909"/>
                  </a:cubicBezTo>
                  <a:close/>
                  <a:moveTo>
                    <a:pt x="19787" y="5191"/>
                  </a:moveTo>
                  <a:cubicBezTo>
                    <a:pt x="21237" y="5191"/>
                    <a:pt x="20378" y="7939"/>
                    <a:pt x="19963" y="7980"/>
                  </a:cubicBezTo>
                  <a:cubicBezTo>
                    <a:pt x="19954" y="7981"/>
                    <a:pt x="19945" y="7981"/>
                    <a:pt x="19936" y="7981"/>
                  </a:cubicBezTo>
                  <a:cubicBezTo>
                    <a:pt x="19258" y="7981"/>
                    <a:pt x="18362" y="5337"/>
                    <a:pt x="19665" y="5197"/>
                  </a:cubicBezTo>
                  <a:cubicBezTo>
                    <a:pt x="19707" y="5193"/>
                    <a:pt x="19748" y="5191"/>
                    <a:pt x="19787" y="5191"/>
                  </a:cubicBezTo>
                  <a:close/>
                  <a:moveTo>
                    <a:pt x="16324" y="5440"/>
                  </a:moveTo>
                  <a:cubicBezTo>
                    <a:pt x="17389" y="5440"/>
                    <a:pt x="17523" y="7872"/>
                    <a:pt x="17180" y="8037"/>
                  </a:cubicBezTo>
                  <a:cubicBezTo>
                    <a:pt x="17137" y="8059"/>
                    <a:pt x="17089" y="8070"/>
                    <a:pt x="17036" y="8070"/>
                  </a:cubicBezTo>
                  <a:cubicBezTo>
                    <a:pt x="16317" y="8070"/>
                    <a:pt x="14790" y="6122"/>
                    <a:pt x="15888" y="5566"/>
                  </a:cubicBezTo>
                  <a:lnTo>
                    <a:pt x="15902" y="5552"/>
                  </a:lnTo>
                  <a:cubicBezTo>
                    <a:pt x="16057" y="5475"/>
                    <a:pt x="16197" y="5440"/>
                    <a:pt x="16324" y="5440"/>
                  </a:cubicBezTo>
                  <a:close/>
                  <a:moveTo>
                    <a:pt x="23418" y="5659"/>
                  </a:moveTo>
                  <a:cubicBezTo>
                    <a:pt x="23536" y="5659"/>
                    <a:pt x="23666" y="5688"/>
                    <a:pt x="23811" y="5751"/>
                  </a:cubicBezTo>
                  <a:lnTo>
                    <a:pt x="23825" y="5751"/>
                  </a:lnTo>
                  <a:cubicBezTo>
                    <a:pt x="24975" y="6246"/>
                    <a:pt x="23504" y="8317"/>
                    <a:pt x="22796" y="8317"/>
                  </a:cubicBezTo>
                  <a:cubicBezTo>
                    <a:pt x="22752" y="8317"/>
                    <a:pt x="22712" y="8309"/>
                    <a:pt x="22675" y="8292"/>
                  </a:cubicBezTo>
                  <a:cubicBezTo>
                    <a:pt x="22316" y="8151"/>
                    <a:pt x="22316" y="5659"/>
                    <a:pt x="23418" y="5659"/>
                  </a:cubicBezTo>
                  <a:close/>
                  <a:moveTo>
                    <a:pt x="13047" y="7328"/>
                  </a:moveTo>
                  <a:cubicBezTo>
                    <a:pt x="13951" y="7328"/>
                    <a:pt x="14786" y="9217"/>
                    <a:pt x="14554" y="9485"/>
                  </a:cubicBezTo>
                  <a:cubicBezTo>
                    <a:pt x="14486" y="9562"/>
                    <a:pt x="14371" y="9596"/>
                    <a:pt x="14228" y="9596"/>
                  </a:cubicBezTo>
                  <a:cubicBezTo>
                    <a:pt x="13419" y="9596"/>
                    <a:pt x="11704" y="8484"/>
                    <a:pt x="12452" y="7639"/>
                  </a:cubicBezTo>
                  <a:cubicBezTo>
                    <a:pt x="12647" y="7419"/>
                    <a:pt x="12849" y="7328"/>
                    <a:pt x="13047" y="7328"/>
                  </a:cubicBezTo>
                  <a:close/>
                  <a:moveTo>
                    <a:pt x="26827" y="7527"/>
                  </a:moveTo>
                  <a:cubicBezTo>
                    <a:pt x="27041" y="7527"/>
                    <a:pt x="27252" y="7630"/>
                    <a:pt x="27445" y="7881"/>
                  </a:cubicBezTo>
                  <a:lnTo>
                    <a:pt x="27460" y="7866"/>
                  </a:lnTo>
                  <a:lnTo>
                    <a:pt x="27460" y="7866"/>
                  </a:lnTo>
                  <a:cubicBezTo>
                    <a:pt x="28128" y="8746"/>
                    <a:pt x="26454" y="9692"/>
                    <a:pt x="25618" y="9692"/>
                  </a:cubicBezTo>
                  <a:cubicBezTo>
                    <a:pt x="25442" y="9692"/>
                    <a:pt x="25302" y="9650"/>
                    <a:pt x="25231" y="9556"/>
                  </a:cubicBezTo>
                  <a:cubicBezTo>
                    <a:pt x="25013" y="9293"/>
                    <a:pt x="25939" y="7527"/>
                    <a:pt x="26827" y="7527"/>
                  </a:cubicBezTo>
                  <a:close/>
                  <a:moveTo>
                    <a:pt x="10232" y="10132"/>
                  </a:moveTo>
                  <a:cubicBezTo>
                    <a:pt x="11087" y="10132"/>
                    <a:pt x="12253" y="11393"/>
                    <a:pt x="12126" y="11700"/>
                  </a:cubicBezTo>
                  <a:cubicBezTo>
                    <a:pt x="12047" y="11892"/>
                    <a:pt x="11723" y="11985"/>
                    <a:pt x="11326" y="11985"/>
                  </a:cubicBezTo>
                  <a:cubicBezTo>
                    <a:pt x="10437" y="11985"/>
                    <a:pt x="9184" y="11518"/>
                    <a:pt x="9527" y="10663"/>
                  </a:cubicBezTo>
                  <a:cubicBezTo>
                    <a:pt x="9683" y="10280"/>
                    <a:pt x="9939" y="10132"/>
                    <a:pt x="10232" y="10132"/>
                  </a:cubicBezTo>
                  <a:close/>
                  <a:moveTo>
                    <a:pt x="29421" y="10508"/>
                  </a:moveTo>
                  <a:cubicBezTo>
                    <a:pt x="29738" y="10508"/>
                    <a:pt x="30008" y="10668"/>
                    <a:pt x="30143" y="11089"/>
                  </a:cubicBezTo>
                  <a:lnTo>
                    <a:pt x="30157" y="11089"/>
                  </a:lnTo>
                  <a:cubicBezTo>
                    <a:pt x="30422" y="11903"/>
                    <a:pt x="29329" y="12287"/>
                    <a:pt x="28459" y="12287"/>
                  </a:cubicBezTo>
                  <a:cubicBezTo>
                    <a:pt x="27977" y="12287"/>
                    <a:pt x="27564" y="12169"/>
                    <a:pt x="27488" y="11941"/>
                  </a:cubicBezTo>
                  <a:cubicBezTo>
                    <a:pt x="27385" y="11642"/>
                    <a:pt x="28574" y="10508"/>
                    <a:pt x="29421" y="10508"/>
                  </a:cubicBezTo>
                  <a:close/>
                  <a:moveTo>
                    <a:pt x="6242" y="8854"/>
                  </a:moveTo>
                  <a:cubicBezTo>
                    <a:pt x="7365" y="8854"/>
                    <a:pt x="7556" y="14013"/>
                    <a:pt x="3962" y="15136"/>
                  </a:cubicBezTo>
                  <a:cubicBezTo>
                    <a:pt x="3956" y="15138"/>
                    <a:pt x="3951" y="15139"/>
                    <a:pt x="3947" y="15139"/>
                  </a:cubicBezTo>
                  <a:cubicBezTo>
                    <a:pt x="3793" y="15139"/>
                    <a:pt x="4878" y="13856"/>
                    <a:pt x="5154" y="12183"/>
                  </a:cubicBezTo>
                  <a:cubicBezTo>
                    <a:pt x="5467" y="10294"/>
                    <a:pt x="5211" y="9371"/>
                    <a:pt x="6021" y="8917"/>
                  </a:cubicBezTo>
                  <a:cubicBezTo>
                    <a:pt x="6097" y="8875"/>
                    <a:pt x="6171" y="8854"/>
                    <a:pt x="6242" y="8854"/>
                  </a:cubicBezTo>
                  <a:close/>
                  <a:moveTo>
                    <a:pt x="32576" y="9195"/>
                  </a:moveTo>
                  <a:cubicBezTo>
                    <a:pt x="32646" y="9195"/>
                    <a:pt x="32721" y="9215"/>
                    <a:pt x="32798" y="9258"/>
                  </a:cubicBezTo>
                  <a:lnTo>
                    <a:pt x="32784" y="9258"/>
                  </a:lnTo>
                  <a:cubicBezTo>
                    <a:pt x="33607" y="9698"/>
                    <a:pt x="33366" y="10621"/>
                    <a:pt x="33693" y="12509"/>
                  </a:cubicBezTo>
                  <a:cubicBezTo>
                    <a:pt x="33983" y="14182"/>
                    <a:pt x="35081" y="15451"/>
                    <a:pt x="34929" y="15451"/>
                  </a:cubicBezTo>
                  <a:cubicBezTo>
                    <a:pt x="34925" y="15451"/>
                    <a:pt x="34920" y="15450"/>
                    <a:pt x="34914" y="15448"/>
                  </a:cubicBezTo>
                  <a:cubicBezTo>
                    <a:pt x="31318" y="14379"/>
                    <a:pt x="31447" y="9195"/>
                    <a:pt x="32576" y="9195"/>
                  </a:cubicBezTo>
                  <a:close/>
                  <a:moveTo>
                    <a:pt x="8777" y="13920"/>
                  </a:moveTo>
                  <a:cubicBezTo>
                    <a:pt x="9616" y="13920"/>
                    <a:pt x="10787" y="14721"/>
                    <a:pt x="10748" y="15008"/>
                  </a:cubicBezTo>
                  <a:cubicBezTo>
                    <a:pt x="10700" y="15340"/>
                    <a:pt x="9994" y="15575"/>
                    <a:pt x="9304" y="15575"/>
                  </a:cubicBezTo>
                  <a:cubicBezTo>
                    <a:pt x="8578" y="15575"/>
                    <a:pt x="7871" y="15316"/>
                    <a:pt x="7966" y="14639"/>
                  </a:cubicBezTo>
                  <a:cubicBezTo>
                    <a:pt x="8040" y="14110"/>
                    <a:pt x="8369" y="13920"/>
                    <a:pt x="8777" y="13920"/>
                  </a:cubicBezTo>
                  <a:close/>
                  <a:moveTo>
                    <a:pt x="30584" y="14396"/>
                  </a:moveTo>
                  <a:cubicBezTo>
                    <a:pt x="31034" y="14396"/>
                    <a:pt x="31395" y="14595"/>
                    <a:pt x="31435" y="15164"/>
                  </a:cubicBezTo>
                  <a:cubicBezTo>
                    <a:pt x="31475" y="15786"/>
                    <a:pt x="30880" y="16016"/>
                    <a:pt x="30229" y="16016"/>
                  </a:cubicBezTo>
                  <a:cubicBezTo>
                    <a:pt x="29482" y="16016"/>
                    <a:pt x="28661" y="15713"/>
                    <a:pt x="28638" y="15349"/>
                  </a:cubicBezTo>
                  <a:cubicBezTo>
                    <a:pt x="28620" y="15073"/>
                    <a:pt x="29753" y="14396"/>
                    <a:pt x="30584" y="14396"/>
                  </a:cubicBezTo>
                  <a:close/>
                  <a:moveTo>
                    <a:pt x="8815" y="17438"/>
                  </a:moveTo>
                  <a:cubicBezTo>
                    <a:pt x="9613" y="17438"/>
                    <a:pt x="10604" y="17882"/>
                    <a:pt x="10621" y="18132"/>
                  </a:cubicBezTo>
                  <a:cubicBezTo>
                    <a:pt x="10647" y="18551"/>
                    <a:pt x="9616" y="19034"/>
                    <a:pt x="8798" y="19034"/>
                  </a:cubicBezTo>
                  <a:cubicBezTo>
                    <a:pt x="8285" y="19034"/>
                    <a:pt x="7856" y="18844"/>
                    <a:pt x="7824" y="18330"/>
                  </a:cubicBezTo>
                  <a:cubicBezTo>
                    <a:pt x="7783" y="17660"/>
                    <a:pt x="8251" y="17438"/>
                    <a:pt x="8815" y="17438"/>
                  </a:cubicBezTo>
                  <a:close/>
                  <a:moveTo>
                    <a:pt x="30232" y="17898"/>
                  </a:moveTo>
                  <a:cubicBezTo>
                    <a:pt x="30868" y="17898"/>
                    <a:pt x="31418" y="18135"/>
                    <a:pt x="31321" y="18870"/>
                  </a:cubicBezTo>
                  <a:cubicBezTo>
                    <a:pt x="31257" y="19333"/>
                    <a:pt x="30884" y="19507"/>
                    <a:pt x="30431" y="19507"/>
                  </a:cubicBezTo>
                  <a:cubicBezTo>
                    <a:pt x="29594" y="19507"/>
                    <a:pt x="28483" y="18915"/>
                    <a:pt x="28539" y="18472"/>
                  </a:cubicBezTo>
                  <a:lnTo>
                    <a:pt x="28553" y="18472"/>
                  </a:lnTo>
                  <a:cubicBezTo>
                    <a:pt x="28584" y="18240"/>
                    <a:pt x="29469" y="17898"/>
                    <a:pt x="30232" y="17898"/>
                  </a:cubicBezTo>
                  <a:close/>
                  <a:moveTo>
                    <a:pt x="3833" y="15758"/>
                  </a:moveTo>
                  <a:cubicBezTo>
                    <a:pt x="3837" y="15758"/>
                    <a:pt x="3842" y="15759"/>
                    <a:pt x="3848" y="15761"/>
                  </a:cubicBezTo>
                  <a:cubicBezTo>
                    <a:pt x="7443" y="16856"/>
                    <a:pt x="7302" y="22028"/>
                    <a:pt x="6172" y="22028"/>
                  </a:cubicBezTo>
                  <a:cubicBezTo>
                    <a:pt x="6102" y="22028"/>
                    <a:pt x="6027" y="22008"/>
                    <a:pt x="5950" y="21965"/>
                  </a:cubicBezTo>
                  <a:cubicBezTo>
                    <a:pt x="5140" y="21525"/>
                    <a:pt x="5382" y="20602"/>
                    <a:pt x="5069" y="18700"/>
                  </a:cubicBezTo>
                  <a:cubicBezTo>
                    <a:pt x="4779" y="17027"/>
                    <a:pt x="3681" y="15758"/>
                    <a:pt x="3833" y="15758"/>
                  </a:cubicBezTo>
                  <a:close/>
                  <a:moveTo>
                    <a:pt x="35056" y="16070"/>
                  </a:moveTo>
                  <a:cubicBezTo>
                    <a:pt x="35210" y="16070"/>
                    <a:pt x="34125" y="17353"/>
                    <a:pt x="33849" y="19026"/>
                  </a:cubicBezTo>
                  <a:cubicBezTo>
                    <a:pt x="33551" y="20914"/>
                    <a:pt x="33806" y="21837"/>
                    <a:pt x="32997" y="22292"/>
                  </a:cubicBezTo>
                  <a:cubicBezTo>
                    <a:pt x="32919" y="22336"/>
                    <a:pt x="32844" y="22357"/>
                    <a:pt x="32772" y="22357"/>
                  </a:cubicBezTo>
                  <a:cubicBezTo>
                    <a:pt x="31650" y="22357"/>
                    <a:pt x="31451" y="17194"/>
                    <a:pt x="35041" y="16073"/>
                  </a:cubicBezTo>
                  <a:cubicBezTo>
                    <a:pt x="35047" y="16071"/>
                    <a:pt x="35052" y="16070"/>
                    <a:pt x="35056" y="16070"/>
                  </a:cubicBezTo>
                  <a:close/>
                  <a:moveTo>
                    <a:pt x="11390" y="20591"/>
                  </a:moveTo>
                  <a:cubicBezTo>
                    <a:pt x="11459" y="20591"/>
                    <a:pt x="11512" y="20603"/>
                    <a:pt x="11544" y="20631"/>
                  </a:cubicBezTo>
                  <a:cubicBezTo>
                    <a:pt x="11968" y="21018"/>
                    <a:pt x="11037" y="22917"/>
                    <a:pt x="10137" y="22917"/>
                  </a:cubicBezTo>
                  <a:cubicBezTo>
                    <a:pt x="9983" y="22917"/>
                    <a:pt x="9829" y="22861"/>
                    <a:pt x="9684" y="22732"/>
                  </a:cubicBezTo>
                  <a:cubicBezTo>
                    <a:pt x="8579" y="21743"/>
                    <a:pt x="10729" y="20591"/>
                    <a:pt x="11390" y="20591"/>
                  </a:cubicBezTo>
                  <a:close/>
                  <a:moveTo>
                    <a:pt x="27571" y="20868"/>
                  </a:moveTo>
                  <a:cubicBezTo>
                    <a:pt x="28192" y="20868"/>
                    <a:pt x="30336" y="22189"/>
                    <a:pt x="29149" y="23115"/>
                  </a:cubicBezTo>
                  <a:cubicBezTo>
                    <a:pt x="29008" y="23226"/>
                    <a:pt x="28865" y="23274"/>
                    <a:pt x="28723" y="23274"/>
                  </a:cubicBezTo>
                  <a:cubicBezTo>
                    <a:pt x="27810" y="23274"/>
                    <a:pt x="26978" y="21257"/>
                    <a:pt x="27445" y="20900"/>
                  </a:cubicBezTo>
                  <a:cubicBezTo>
                    <a:pt x="27473" y="20878"/>
                    <a:pt x="27516" y="20868"/>
                    <a:pt x="27571" y="20868"/>
                  </a:cubicBezTo>
                  <a:close/>
                  <a:moveTo>
                    <a:pt x="13697" y="22340"/>
                  </a:moveTo>
                  <a:cubicBezTo>
                    <a:pt x="13715" y="22340"/>
                    <a:pt x="13730" y="22343"/>
                    <a:pt x="13744" y="22348"/>
                  </a:cubicBezTo>
                  <a:cubicBezTo>
                    <a:pt x="14319" y="22597"/>
                    <a:pt x="14029" y="25019"/>
                    <a:pt x="13006" y="25019"/>
                  </a:cubicBezTo>
                  <a:cubicBezTo>
                    <a:pt x="12917" y="25019"/>
                    <a:pt x="12822" y="25001"/>
                    <a:pt x="12722" y="24961"/>
                  </a:cubicBezTo>
                  <a:cubicBezTo>
                    <a:pt x="11269" y="24372"/>
                    <a:pt x="13203" y="22340"/>
                    <a:pt x="13697" y="22340"/>
                  </a:cubicBezTo>
                  <a:close/>
                  <a:moveTo>
                    <a:pt x="25168" y="22457"/>
                  </a:moveTo>
                  <a:cubicBezTo>
                    <a:pt x="25647" y="22457"/>
                    <a:pt x="27475" y="24647"/>
                    <a:pt x="25969" y="25117"/>
                  </a:cubicBezTo>
                  <a:cubicBezTo>
                    <a:pt x="25881" y="25146"/>
                    <a:pt x="25798" y="25160"/>
                    <a:pt x="25720" y="25160"/>
                  </a:cubicBezTo>
                  <a:cubicBezTo>
                    <a:pt x="24666" y="25160"/>
                    <a:pt x="24523" y="22661"/>
                    <a:pt x="25131" y="22476"/>
                  </a:cubicBezTo>
                  <a:lnTo>
                    <a:pt x="25131" y="22462"/>
                  </a:lnTo>
                  <a:cubicBezTo>
                    <a:pt x="25142" y="22459"/>
                    <a:pt x="25154" y="22457"/>
                    <a:pt x="25168" y="22457"/>
                  </a:cubicBezTo>
                  <a:close/>
                  <a:moveTo>
                    <a:pt x="19899" y="8192"/>
                  </a:moveTo>
                  <a:cubicBezTo>
                    <a:pt x="22230" y="8192"/>
                    <a:pt x="24256" y="9085"/>
                    <a:pt x="25713" y="10791"/>
                  </a:cubicBezTo>
                  <a:lnTo>
                    <a:pt x="25713" y="10777"/>
                  </a:lnTo>
                  <a:cubicBezTo>
                    <a:pt x="27687" y="13091"/>
                    <a:pt x="28226" y="16329"/>
                    <a:pt x="27971" y="17791"/>
                  </a:cubicBezTo>
                  <a:cubicBezTo>
                    <a:pt x="27573" y="20006"/>
                    <a:pt x="25429" y="21000"/>
                    <a:pt x="24279" y="21539"/>
                  </a:cubicBezTo>
                  <a:cubicBezTo>
                    <a:pt x="24137" y="21610"/>
                    <a:pt x="23967" y="21681"/>
                    <a:pt x="23853" y="21738"/>
                  </a:cubicBezTo>
                  <a:cubicBezTo>
                    <a:pt x="23867" y="21823"/>
                    <a:pt x="23882" y="21908"/>
                    <a:pt x="23896" y="21979"/>
                  </a:cubicBezTo>
                  <a:cubicBezTo>
                    <a:pt x="24038" y="23073"/>
                    <a:pt x="24308" y="24876"/>
                    <a:pt x="23328" y="25500"/>
                  </a:cubicBezTo>
                  <a:cubicBezTo>
                    <a:pt x="22902" y="25770"/>
                    <a:pt x="21766" y="25926"/>
                    <a:pt x="20503" y="25941"/>
                  </a:cubicBezTo>
                  <a:cubicBezTo>
                    <a:pt x="20456" y="25941"/>
                    <a:pt x="20409" y="25941"/>
                    <a:pt x="20361" y="25941"/>
                  </a:cubicBezTo>
                  <a:cubicBezTo>
                    <a:pt x="18793" y="25941"/>
                    <a:pt x="17060" y="25711"/>
                    <a:pt x="16357" y="25160"/>
                  </a:cubicBezTo>
                  <a:cubicBezTo>
                    <a:pt x="15874" y="24776"/>
                    <a:pt x="15917" y="23995"/>
                    <a:pt x="15973" y="23158"/>
                  </a:cubicBezTo>
                  <a:cubicBezTo>
                    <a:pt x="16002" y="22845"/>
                    <a:pt x="16016" y="22533"/>
                    <a:pt x="15988" y="22221"/>
                  </a:cubicBezTo>
                  <a:cubicBezTo>
                    <a:pt x="15874" y="22178"/>
                    <a:pt x="15689" y="22107"/>
                    <a:pt x="15519" y="22065"/>
                  </a:cubicBezTo>
                  <a:cubicBezTo>
                    <a:pt x="14383" y="21724"/>
                    <a:pt x="12026" y="21000"/>
                    <a:pt x="11757" y="18146"/>
                  </a:cubicBezTo>
                  <a:cubicBezTo>
                    <a:pt x="11600" y="16385"/>
                    <a:pt x="12112" y="12935"/>
                    <a:pt x="14170" y="10621"/>
                  </a:cubicBezTo>
                  <a:cubicBezTo>
                    <a:pt x="15576" y="9059"/>
                    <a:pt x="17450" y="8236"/>
                    <a:pt x="19736" y="8193"/>
                  </a:cubicBezTo>
                  <a:cubicBezTo>
                    <a:pt x="19790" y="8192"/>
                    <a:pt x="19845" y="8192"/>
                    <a:pt x="19899" y="8192"/>
                  </a:cubicBezTo>
                  <a:close/>
                  <a:moveTo>
                    <a:pt x="8447" y="23850"/>
                  </a:moveTo>
                  <a:cubicBezTo>
                    <a:pt x="8593" y="23850"/>
                    <a:pt x="8732" y="23903"/>
                    <a:pt x="8860" y="24024"/>
                  </a:cubicBezTo>
                  <a:cubicBezTo>
                    <a:pt x="9545" y="24682"/>
                    <a:pt x="7182" y="26800"/>
                    <a:pt x="6551" y="26800"/>
                  </a:cubicBezTo>
                  <a:cubicBezTo>
                    <a:pt x="6515" y="26800"/>
                    <a:pt x="6485" y="26793"/>
                    <a:pt x="6461" y="26778"/>
                  </a:cubicBezTo>
                  <a:cubicBezTo>
                    <a:pt x="6062" y="26542"/>
                    <a:pt x="7410" y="23850"/>
                    <a:pt x="8447" y="23850"/>
                  </a:cubicBezTo>
                  <a:close/>
                  <a:moveTo>
                    <a:pt x="33042" y="23682"/>
                  </a:moveTo>
                  <a:cubicBezTo>
                    <a:pt x="33893" y="23682"/>
                    <a:pt x="34750" y="26609"/>
                    <a:pt x="34374" y="26878"/>
                  </a:cubicBezTo>
                  <a:cubicBezTo>
                    <a:pt x="34355" y="26891"/>
                    <a:pt x="34332" y="26897"/>
                    <a:pt x="34305" y="26897"/>
                  </a:cubicBezTo>
                  <a:cubicBezTo>
                    <a:pt x="33754" y="26897"/>
                    <a:pt x="31692" y="24226"/>
                    <a:pt x="32897" y="23711"/>
                  </a:cubicBezTo>
                  <a:cubicBezTo>
                    <a:pt x="32945" y="23692"/>
                    <a:pt x="32994" y="23682"/>
                    <a:pt x="33042" y="23682"/>
                  </a:cubicBezTo>
                  <a:close/>
                  <a:moveTo>
                    <a:pt x="35614" y="24390"/>
                  </a:moveTo>
                  <a:cubicBezTo>
                    <a:pt x="35631" y="24390"/>
                    <a:pt x="35648" y="24391"/>
                    <a:pt x="35666" y="24393"/>
                  </a:cubicBezTo>
                  <a:cubicBezTo>
                    <a:pt x="36433" y="24492"/>
                    <a:pt x="35794" y="26920"/>
                    <a:pt x="35112" y="27034"/>
                  </a:cubicBezTo>
                  <a:cubicBezTo>
                    <a:pt x="35104" y="27036"/>
                    <a:pt x="35096" y="27036"/>
                    <a:pt x="35087" y="27036"/>
                  </a:cubicBezTo>
                  <a:cubicBezTo>
                    <a:pt x="34630" y="27036"/>
                    <a:pt x="34767" y="24390"/>
                    <a:pt x="35614" y="24390"/>
                  </a:cubicBezTo>
                  <a:close/>
                  <a:moveTo>
                    <a:pt x="5038" y="24243"/>
                  </a:moveTo>
                  <a:cubicBezTo>
                    <a:pt x="5941" y="24243"/>
                    <a:pt x="6212" y="27149"/>
                    <a:pt x="5698" y="27149"/>
                  </a:cubicBezTo>
                  <a:cubicBezTo>
                    <a:pt x="5692" y="27149"/>
                    <a:pt x="5686" y="27148"/>
                    <a:pt x="5680" y="27147"/>
                  </a:cubicBezTo>
                  <a:cubicBezTo>
                    <a:pt x="4927" y="27048"/>
                    <a:pt x="4118" y="24407"/>
                    <a:pt x="4956" y="24251"/>
                  </a:cubicBezTo>
                  <a:cubicBezTo>
                    <a:pt x="4984" y="24246"/>
                    <a:pt x="5011" y="24243"/>
                    <a:pt x="5038" y="24243"/>
                  </a:cubicBezTo>
                  <a:close/>
                  <a:moveTo>
                    <a:pt x="8572" y="26625"/>
                  </a:moveTo>
                  <a:cubicBezTo>
                    <a:pt x="8836" y="26625"/>
                    <a:pt x="9044" y="26706"/>
                    <a:pt x="9130" y="26906"/>
                  </a:cubicBezTo>
                  <a:cubicBezTo>
                    <a:pt x="9375" y="27471"/>
                    <a:pt x="8011" y="28012"/>
                    <a:pt x="7118" y="28012"/>
                  </a:cubicBezTo>
                  <a:cubicBezTo>
                    <a:pt x="6822" y="28012"/>
                    <a:pt x="6577" y="27953"/>
                    <a:pt x="6461" y="27815"/>
                  </a:cubicBezTo>
                  <a:cubicBezTo>
                    <a:pt x="6188" y="27509"/>
                    <a:pt x="7693" y="26625"/>
                    <a:pt x="8572" y="26625"/>
                  </a:cubicBezTo>
                  <a:close/>
                  <a:moveTo>
                    <a:pt x="32057" y="26255"/>
                  </a:moveTo>
                  <a:cubicBezTo>
                    <a:pt x="32901" y="26255"/>
                    <a:pt x="34460" y="27669"/>
                    <a:pt x="34104" y="27943"/>
                  </a:cubicBezTo>
                  <a:cubicBezTo>
                    <a:pt x="34023" y="28002"/>
                    <a:pt x="33908" y="28028"/>
                    <a:pt x="33772" y="28028"/>
                  </a:cubicBezTo>
                  <a:cubicBezTo>
                    <a:pt x="32928" y="28028"/>
                    <a:pt x="31259" y="27012"/>
                    <a:pt x="31662" y="26438"/>
                  </a:cubicBezTo>
                  <a:cubicBezTo>
                    <a:pt x="31753" y="26310"/>
                    <a:pt x="31891" y="26255"/>
                    <a:pt x="32057" y="26255"/>
                  </a:cubicBezTo>
                  <a:close/>
                  <a:moveTo>
                    <a:pt x="28524" y="27162"/>
                  </a:moveTo>
                  <a:cubicBezTo>
                    <a:pt x="28794" y="27162"/>
                    <a:pt x="29021" y="27389"/>
                    <a:pt x="29036" y="27673"/>
                  </a:cubicBezTo>
                  <a:lnTo>
                    <a:pt x="29050" y="27673"/>
                  </a:lnTo>
                  <a:cubicBezTo>
                    <a:pt x="29050" y="27989"/>
                    <a:pt x="28797" y="28196"/>
                    <a:pt x="28528" y="28196"/>
                  </a:cubicBezTo>
                  <a:cubicBezTo>
                    <a:pt x="28399" y="28196"/>
                    <a:pt x="28266" y="28148"/>
                    <a:pt x="28155" y="28042"/>
                  </a:cubicBezTo>
                  <a:cubicBezTo>
                    <a:pt x="27829" y="27730"/>
                    <a:pt x="28056" y="27162"/>
                    <a:pt x="28524" y="27162"/>
                  </a:cubicBezTo>
                  <a:close/>
                  <a:moveTo>
                    <a:pt x="23445" y="27428"/>
                  </a:moveTo>
                  <a:cubicBezTo>
                    <a:pt x="23882" y="27428"/>
                    <a:pt x="24322" y="27701"/>
                    <a:pt x="23967" y="28255"/>
                  </a:cubicBezTo>
                  <a:lnTo>
                    <a:pt x="23967" y="28241"/>
                  </a:lnTo>
                  <a:lnTo>
                    <a:pt x="23910" y="28340"/>
                  </a:lnTo>
                  <a:cubicBezTo>
                    <a:pt x="23804" y="28503"/>
                    <a:pt x="23630" y="28585"/>
                    <a:pt x="23456" y="28585"/>
                  </a:cubicBezTo>
                  <a:cubicBezTo>
                    <a:pt x="23282" y="28585"/>
                    <a:pt x="23108" y="28503"/>
                    <a:pt x="23001" y="28340"/>
                  </a:cubicBezTo>
                  <a:cubicBezTo>
                    <a:pt x="22987" y="28312"/>
                    <a:pt x="22959" y="28269"/>
                    <a:pt x="22945" y="28241"/>
                  </a:cubicBezTo>
                  <a:cubicBezTo>
                    <a:pt x="22575" y="27701"/>
                    <a:pt x="23009" y="27428"/>
                    <a:pt x="23445" y="27428"/>
                  </a:cubicBezTo>
                  <a:close/>
                  <a:moveTo>
                    <a:pt x="13693" y="27724"/>
                  </a:moveTo>
                  <a:cubicBezTo>
                    <a:pt x="13777" y="27724"/>
                    <a:pt x="13862" y="27740"/>
                    <a:pt x="13943" y="27772"/>
                  </a:cubicBezTo>
                  <a:cubicBezTo>
                    <a:pt x="14042" y="27829"/>
                    <a:pt x="14113" y="27900"/>
                    <a:pt x="14156" y="27999"/>
                  </a:cubicBezTo>
                  <a:cubicBezTo>
                    <a:pt x="14326" y="28283"/>
                    <a:pt x="14184" y="28638"/>
                    <a:pt x="13872" y="28738"/>
                  </a:cubicBezTo>
                  <a:lnTo>
                    <a:pt x="13829" y="28738"/>
                  </a:lnTo>
                  <a:cubicBezTo>
                    <a:pt x="13786" y="28746"/>
                    <a:pt x="13743" y="28750"/>
                    <a:pt x="13701" y="28750"/>
                  </a:cubicBezTo>
                  <a:cubicBezTo>
                    <a:pt x="13383" y="28750"/>
                    <a:pt x="13112" y="28521"/>
                    <a:pt x="13162" y="28170"/>
                  </a:cubicBezTo>
                  <a:cubicBezTo>
                    <a:pt x="13205" y="27871"/>
                    <a:pt x="13440" y="27724"/>
                    <a:pt x="13693" y="27724"/>
                  </a:cubicBezTo>
                  <a:close/>
                  <a:moveTo>
                    <a:pt x="18031" y="27829"/>
                  </a:moveTo>
                  <a:cubicBezTo>
                    <a:pt x="18628" y="27829"/>
                    <a:pt x="18624" y="28780"/>
                    <a:pt x="18018" y="28780"/>
                  </a:cubicBezTo>
                  <a:cubicBezTo>
                    <a:pt x="17407" y="28780"/>
                    <a:pt x="17407" y="27829"/>
                    <a:pt x="18018" y="27829"/>
                  </a:cubicBezTo>
                  <a:cubicBezTo>
                    <a:pt x="18022" y="27829"/>
                    <a:pt x="18027" y="27829"/>
                    <a:pt x="18031" y="27829"/>
                  </a:cubicBezTo>
                  <a:close/>
                  <a:moveTo>
                    <a:pt x="15803" y="28667"/>
                  </a:moveTo>
                  <a:cubicBezTo>
                    <a:pt x="16158" y="28709"/>
                    <a:pt x="16470" y="28993"/>
                    <a:pt x="16357" y="29391"/>
                  </a:cubicBezTo>
                  <a:lnTo>
                    <a:pt x="16357" y="29419"/>
                  </a:lnTo>
                  <a:cubicBezTo>
                    <a:pt x="16300" y="29646"/>
                    <a:pt x="16087" y="29817"/>
                    <a:pt x="15831" y="29817"/>
                  </a:cubicBezTo>
                  <a:lnTo>
                    <a:pt x="15760" y="29817"/>
                  </a:lnTo>
                  <a:cubicBezTo>
                    <a:pt x="15618" y="29817"/>
                    <a:pt x="15491" y="29760"/>
                    <a:pt x="15391" y="29646"/>
                  </a:cubicBezTo>
                  <a:cubicBezTo>
                    <a:pt x="15235" y="29490"/>
                    <a:pt x="15178" y="29235"/>
                    <a:pt x="15278" y="29022"/>
                  </a:cubicBezTo>
                  <a:cubicBezTo>
                    <a:pt x="15363" y="28809"/>
                    <a:pt x="15562" y="28667"/>
                    <a:pt x="15789" y="28667"/>
                  </a:cubicBezTo>
                  <a:close/>
                  <a:moveTo>
                    <a:pt x="26176" y="28706"/>
                  </a:moveTo>
                  <a:cubicBezTo>
                    <a:pt x="26228" y="28706"/>
                    <a:pt x="26281" y="28716"/>
                    <a:pt x="26338" y="28738"/>
                  </a:cubicBezTo>
                  <a:cubicBezTo>
                    <a:pt x="26636" y="28823"/>
                    <a:pt x="26806" y="29135"/>
                    <a:pt x="26750" y="29448"/>
                  </a:cubicBezTo>
                  <a:cubicBezTo>
                    <a:pt x="26735" y="29490"/>
                    <a:pt x="26721" y="29518"/>
                    <a:pt x="26721" y="29561"/>
                  </a:cubicBezTo>
                  <a:cubicBezTo>
                    <a:pt x="26665" y="29824"/>
                    <a:pt x="26427" y="29955"/>
                    <a:pt x="26189" y="29955"/>
                  </a:cubicBezTo>
                  <a:cubicBezTo>
                    <a:pt x="25951" y="29955"/>
                    <a:pt x="25713" y="29824"/>
                    <a:pt x="25656" y="29561"/>
                  </a:cubicBezTo>
                  <a:cubicBezTo>
                    <a:pt x="25656" y="29518"/>
                    <a:pt x="25642" y="29490"/>
                    <a:pt x="25628" y="29448"/>
                  </a:cubicBezTo>
                  <a:cubicBezTo>
                    <a:pt x="25557" y="29149"/>
                    <a:pt x="25727" y="28837"/>
                    <a:pt x="26011" y="28738"/>
                  </a:cubicBezTo>
                  <a:lnTo>
                    <a:pt x="26026" y="28738"/>
                  </a:lnTo>
                  <a:cubicBezTo>
                    <a:pt x="26075" y="28716"/>
                    <a:pt x="26125" y="28706"/>
                    <a:pt x="26176" y="28706"/>
                  </a:cubicBezTo>
                  <a:close/>
                  <a:moveTo>
                    <a:pt x="3036" y="1005"/>
                  </a:moveTo>
                  <a:cubicBezTo>
                    <a:pt x="3133" y="1005"/>
                    <a:pt x="3230" y="1069"/>
                    <a:pt x="3238" y="1193"/>
                  </a:cubicBezTo>
                  <a:cubicBezTo>
                    <a:pt x="3238" y="4260"/>
                    <a:pt x="3238" y="7341"/>
                    <a:pt x="3266" y="10408"/>
                  </a:cubicBezTo>
                  <a:cubicBezTo>
                    <a:pt x="3295" y="13475"/>
                    <a:pt x="3323" y="16541"/>
                    <a:pt x="3422" y="19608"/>
                  </a:cubicBezTo>
                  <a:cubicBezTo>
                    <a:pt x="3465" y="21142"/>
                    <a:pt x="3522" y="22675"/>
                    <a:pt x="3621" y="24194"/>
                  </a:cubicBezTo>
                  <a:cubicBezTo>
                    <a:pt x="3678" y="24961"/>
                    <a:pt x="3735" y="25713"/>
                    <a:pt x="3806" y="26480"/>
                  </a:cubicBezTo>
                  <a:cubicBezTo>
                    <a:pt x="3877" y="27233"/>
                    <a:pt x="3976" y="27985"/>
                    <a:pt x="4104" y="28709"/>
                  </a:cubicBezTo>
                  <a:cubicBezTo>
                    <a:pt x="4146" y="28880"/>
                    <a:pt x="4189" y="29064"/>
                    <a:pt x="4232" y="29220"/>
                  </a:cubicBezTo>
                  <a:cubicBezTo>
                    <a:pt x="4274" y="29362"/>
                    <a:pt x="4317" y="29504"/>
                    <a:pt x="4388" y="29646"/>
                  </a:cubicBezTo>
                  <a:lnTo>
                    <a:pt x="4402" y="29675"/>
                  </a:lnTo>
                  <a:lnTo>
                    <a:pt x="4459" y="29717"/>
                  </a:lnTo>
                  <a:lnTo>
                    <a:pt x="4686" y="29902"/>
                  </a:lnTo>
                  <a:cubicBezTo>
                    <a:pt x="4743" y="29944"/>
                    <a:pt x="4814" y="29987"/>
                    <a:pt x="4885" y="30030"/>
                  </a:cubicBezTo>
                  <a:cubicBezTo>
                    <a:pt x="4956" y="30058"/>
                    <a:pt x="5012" y="30101"/>
                    <a:pt x="5083" y="30143"/>
                  </a:cubicBezTo>
                  <a:cubicBezTo>
                    <a:pt x="5462" y="30315"/>
                    <a:pt x="5876" y="30406"/>
                    <a:pt x="6290" y="30406"/>
                  </a:cubicBezTo>
                  <a:cubicBezTo>
                    <a:pt x="6529" y="30406"/>
                    <a:pt x="6767" y="30376"/>
                    <a:pt x="7000" y="30314"/>
                  </a:cubicBezTo>
                  <a:cubicBezTo>
                    <a:pt x="7682" y="30143"/>
                    <a:pt x="8335" y="29845"/>
                    <a:pt x="8903" y="29448"/>
                  </a:cubicBezTo>
                  <a:cubicBezTo>
                    <a:pt x="9513" y="29022"/>
                    <a:pt x="10081" y="28553"/>
                    <a:pt x="10607" y="28042"/>
                  </a:cubicBezTo>
                  <a:cubicBezTo>
                    <a:pt x="10706" y="27935"/>
                    <a:pt x="10837" y="27882"/>
                    <a:pt x="10969" y="27882"/>
                  </a:cubicBezTo>
                  <a:cubicBezTo>
                    <a:pt x="11100" y="27882"/>
                    <a:pt x="11231" y="27935"/>
                    <a:pt x="11331" y="28042"/>
                  </a:cubicBezTo>
                  <a:cubicBezTo>
                    <a:pt x="11359" y="28070"/>
                    <a:pt x="11387" y="28099"/>
                    <a:pt x="11416" y="28127"/>
                  </a:cubicBezTo>
                  <a:lnTo>
                    <a:pt x="11416" y="28141"/>
                  </a:lnTo>
                  <a:cubicBezTo>
                    <a:pt x="11529" y="28340"/>
                    <a:pt x="11657" y="28539"/>
                    <a:pt x="11799" y="28738"/>
                  </a:cubicBezTo>
                  <a:cubicBezTo>
                    <a:pt x="11941" y="28922"/>
                    <a:pt x="12097" y="29107"/>
                    <a:pt x="12253" y="29291"/>
                  </a:cubicBezTo>
                  <a:cubicBezTo>
                    <a:pt x="12410" y="29476"/>
                    <a:pt x="12580" y="29646"/>
                    <a:pt x="12750" y="29817"/>
                  </a:cubicBezTo>
                  <a:cubicBezTo>
                    <a:pt x="12921" y="29973"/>
                    <a:pt x="13105" y="30129"/>
                    <a:pt x="13304" y="30271"/>
                  </a:cubicBezTo>
                  <a:cubicBezTo>
                    <a:pt x="13489" y="30413"/>
                    <a:pt x="13673" y="30541"/>
                    <a:pt x="13872" y="30654"/>
                  </a:cubicBezTo>
                  <a:cubicBezTo>
                    <a:pt x="14071" y="30768"/>
                    <a:pt x="14284" y="30853"/>
                    <a:pt x="14497" y="30938"/>
                  </a:cubicBezTo>
                  <a:cubicBezTo>
                    <a:pt x="14696" y="31009"/>
                    <a:pt x="14923" y="31080"/>
                    <a:pt x="15136" y="31123"/>
                  </a:cubicBezTo>
                  <a:lnTo>
                    <a:pt x="15462" y="31151"/>
                  </a:lnTo>
                  <a:lnTo>
                    <a:pt x="15789" y="31151"/>
                  </a:lnTo>
                  <a:cubicBezTo>
                    <a:pt x="16016" y="31137"/>
                    <a:pt x="16243" y="31109"/>
                    <a:pt x="16470" y="31066"/>
                  </a:cubicBezTo>
                  <a:cubicBezTo>
                    <a:pt x="16570" y="31052"/>
                    <a:pt x="16683" y="31009"/>
                    <a:pt x="16783" y="30981"/>
                  </a:cubicBezTo>
                  <a:cubicBezTo>
                    <a:pt x="16896" y="30952"/>
                    <a:pt x="17010" y="30910"/>
                    <a:pt x="17109" y="30867"/>
                  </a:cubicBezTo>
                  <a:cubicBezTo>
                    <a:pt x="17223" y="30825"/>
                    <a:pt x="17322" y="30782"/>
                    <a:pt x="17436" y="30740"/>
                  </a:cubicBezTo>
                  <a:lnTo>
                    <a:pt x="17748" y="30583"/>
                  </a:lnTo>
                  <a:cubicBezTo>
                    <a:pt x="17947" y="30470"/>
                    <a:pt x="18160" y="30342"/>
                    <a:pt x="18344" y="30200"/>
                  </a:cubicBezTo>
                  <a:cubicBezTo>
                    <a:pt x="18543" y="30072"/>
                    <a:pt x="18728" y="29916"/>
                    <a:pt x="18927" y="29774"/>
                  </a:cubicBezTo>
                  <a:cubicBezTo>
                    <a:pt x="19111" y="29618"/>
                    <a:pt x="19282" y="29462"/>
                    <a:pt x="19452" y="29291"/>
                  </a:cubicBezTo>
                  <a:cubicBezTo>
                    <a:pt x="19622" y="29121"/>
                    <a:pt x="19793" y="28936"/>
                    <a:pt x="19963" y="28752"/>
                  </a:cubicBezTo>
                  <a:cubicBezTo>
                    <a:pt x="20119" y="28567"/>
                    <a:pt x="20275" y="28383"/>
                    <a:pt x="20403" y="28198"/>
                  </a:cubicBezTo>
                  <a:cubicBezTo>
                    <a:pt x="20513" y="28055"/>
                    <a:pt x="20673" y="27981"/>
                    <a:pt x="20835" y="27981"/>
                  </a:cubicBezTo>
                  <a:cubicBezTo>
                    <a:pt x="20946" y="27981"/>
                    <a:pt x="21058" y="28015"/>
                    <a:pt x="21156" y="28084"/>
                  </a:cubicBezTo>
                  <a:cubicBezTo>
                    <a:pt x="21212" y="28127"/>
                    <a:pt x="21255" y="28170"/>
                    <a:pt x="21283" y="28212"/>
                  </a:cubicBezTo>
                  <a:cubicBezTo>
                    <a:pt x="21425" y="28425"/>
                    <a:pt x="21582" y="28610"/>
                    <a:pt x="21752" y="28794"/>
                  </a:cubicBezTo>
                  <a:cubicBezTo>
                    <a:pt x="21922" y="28993"/>
                    <a:pt x="22093" y="29164"/>
                    <a:pt x="22277" y="29348"/>
                  </a:cubicBezTo>
                  <a:cubicBezTo>
                    <a:pt x="22462" y="29518"/>
                    <a:pt x="22661" y="29675"/>
                    <a:pt x="22859" y="29831"/>
                  </a:cubicBezTo>
                  <a:lnTo>
                    <a:pt x="23172" y="30058"/>
                  </a:lnTo>
                  <a:lnTo>
                    <a:pt x="23484" y="30257"/>
                  </a:lnTo>
                  <a:cubicBezTo>
                    <a:pt x="23697" y="30399"/>
                    <a:pt x="23924" y="30512"/>
                    <a:pt x="24151" y="30612"/>
                  </a:cubicBezTo>
                  <a:cubicBezTo>
                    <a:pt x="24379" y="30725"/>
                    <a:pt x="24606" y="30811"/>
                    <a:pt x="24847" y="30882"/>
                  </a:cubicBezTo>
                  <a:cubicBezTo>
                    <a:pt x="25074" y="30952"/>
                    <a:pt x="25316" y="31009"/>
                    <a:pt x="25557" y="31038"/>
                  </a:cubicBezTo>
                  <a:cubicBezTo>
                    <a:pt x="25798" y="31080"/>
                    <a:pt x="26054" y="31094"/>
                    <a:pt x="26295" y="31094"/>
                  </a:cubicBezTo>
                  <a:lnTo>
                    <a:pt x="26665" y="31080"/>
                  </a:lnTo>
                  <a:lnTo>
                    <a:pt x="26835" y="31080"/>
                  </a:lnTo>
                  <a:lnTo>
                    <a:pt x="27019" y="31052"/>
                  </a:lnTo>
                  <a:lnTo>
                    <a:pt x="27417" y="30981"/>
                  </a:lnTo>
                  <a:cubicBezTo>
                    <a:pt x="27545" y="30967"/>
                    <a:pt x="27644" y="30924"/>
                    <a:pt x="27758" y="30896"/>
                  </a:cubicBezTo>
                  <a:cubicBezTo>
                    <a:pt x="27985" y="30825"/>
                    <a:pt x="28198" y="30740"/>
                    <a:pt x="28411" y="30640"/>
                  </a:cubicBezTo>
                  <a:cubicBezTo>
                    <a:pt x="28624" y="30527"/>
                    <a:pt x="28808" y="30385"/>
                    <a:pt x="28993" y="30243"/>
                  </a:cubicBezTo>
                  <a:cubicBezTo>
                    <a:pt x="29092" y="30172"/>
                    <a:pt x="29178" y="30086"/>
                    <a:pt x="29249" y="30001"/>
                  </a:cubicBezTo>
                  <a:cubicBezTo>
                    <a:pt x="29334" y="29916"/>
                    <a:pt x="29419" y="29831"/>
                    <a:pt x="29476" y="29731"/>
                  </a:cubicBezTo>
                  <a:cubicBezTo>
                    <a:pt x="29561" y="29646"/>
                    <a:pt x="29618" y="29547"/>
                    <a:pt x="29674" y="29448"/>
                  </a:cubicBezTo>
                  <a:cubicBezTo>
                    <a:pt x="29745" y="29348"/>
                    <a:pt x="29802" y="29235"/>
                    <a:pt x="29859" y="29135"/>
                  </a:cubicBezTo>
                  <a:cubicBezTo>
                    <a:pt x="29958" y="28922"/>
                    <a:pt x="30044" y="28695"/>
                    <a:pt x="30115" y="28454"/>
                  </a:cubicBezTo>
                  <a:cubicBezTo>
                    <a:pt x="30171" y="28241"/>
                    <a:pt x="30214" y="27999"/>
                    <a:pt x="30228" y="27772"/>
                  </a:cubicBezTo>
                  <a:cubicBezTo>
                    <a:pt x="30246" y="27478"/>
                    <a:pt x="30487" y="27302"/>
                    <a:pt x="30731" y="27302"/>
                  </a:cubicBezTo>
                  <a:cubicBezTo>
                    <a:pt x="30876" y="27302"/>
                    <a:pt x="31022" y="27365"/>
                    <a:pt x="31123" y="27502"/>
                  </a:cubicBezTo>
                  <a:cubicBezTo>
                    <a:pt x="31534" y="28056"/>
                    <a:pt x="32031" y="28525"/>
                    <a:pt x="32571" y="28922"/>
                  </a:cubicBezTo>
                  <a:cubicBezTo>
                    <a:pt x="33110" y="29320"/>
                    <a:pt x="33721" y="29604"/>
                    <a:pt x="34374" y="29731"/>
                  </a:cubicBezTo>
                  <a:cubicBezTo>
                    <a:pt x="34459" y="29746"/>
                    <a:pt x="34530" y="29760"/>
                    <a:pt x="34615" y="29774"/>
                  </a:cubicBezTo>
                  <a:lnTo>
                    <a:pt x="34857" y="29788"/>
                  </a:lnTo>
                  <a:cubicBezTo>
                    <a:pt x="35013" y="29788"/>
                    <a:pt x="35183" y="29788"/>
                    <a:pt x="35340" y="29774"/>
                  </a:cubicBezTo>
                  <a:lnTo>
                    <a:pt x="35496" y="29774"/>
                  </a:lnTo>
                  <a:lnTo>
                    <a:pt x="35567" y="29760"/>
                  </a:lnTo>
                  <a:cubicBezTo>
                    <a:pt x="35623" y="29746"/>
                    <a:pt x="35680" y="29731"/>
                    <a:pt x="35737" y="29703"/>
                  </a:cubicBezTo>
                  <a:cubicBezTo>
                    <a:pt x="35865" y="29660"/>
                    <a:pt x="35964" y="29589"/>
                    <a:pt x="36064" y="29504"/>
                  </a:cubicBezTo>
                  <a:cubicBezTo>
                    <a:pt x="36490" y="29149"/>
                    <a:pt x="36745" y="28482"/>
                    <a:pt x="36901" y="27815"/>
                  </a:cubicBezTo>
                  <a:cubicBezTo>
                    <a:pt x="37057" y="27105"/>
                    <a:pt x="37157" y="26381"/>
                    <a:pt x="37199" y="25671"/>
                  </a:cubicBezTo>
                  <a:cubicBezTo>
                    <a:pt x="37242" y="24947"/>
                    <a:pt x="37285" y="24223"/>
                    <a:pt x="37285" y="23484"/>
                  </a:cubicBezTo>
                  <a:cubicBezTo>
                    <a:pt x="37299" y="22036"/>
                    <a:pt x="37285" y="20560"/>
                    <a:pt x="37256" y="19097"/>
                  </a:cubicBezTo>
                  <a:lnTo>
                    <a:pt x="36901" y="1506"/>
                  </a:lnTo>
                  <a:cubicBezTo>
                    <a:pt x="36909" y="1410"/>
                    <a:pt x="36985" y="1360"/>
                    <a:pt x="37061" y="1360"/>
                  </a:cubicBezTo>
                  <a:cubicBezTo>
                    <a:pt x="37131" y="1360"/>
                    <a:pt x="37200" y="1403"/>
                    <a:pt x="37214" y="1492"/>
                  </a:cubicBezTo>
                  <a:cubicBezTo>
                    <a:pt x="37384" y="4416"/>
                    <a:pt x="37526" y="7355"/>
                    <a:pt x="37654" y="10280"/>
                  </a:cubicBezTo>
                  <a:cubicBezTo>
                    <a:pt x="37796" y="13219"/>
                    <a:pt x="37924" y="16144"/>
                    <a:pt x="38009" y="19083"/>
                  </a:cubicBezTo>
                  <a:cubicBezTo>
                    <a:pt x="38051" y="20560"/>
                    <a:pt x="38108" y="22008"/>
                    <a:pt x="38122" y="23499"/>
                  </a:cubicBezTo>
                  <a:cubicBezTo>
                    <a:pt x="38122" y="24251"/>
                    <a:pt x="38108" y="24975"/>
                    <a:pt x="38080" y="25728"/>
                  </a:cubicBezTo>
                  <a:cubicBezTo>
                    <a:pt x="38051" y="26480"/>
                    <a:pt x="37952" y="27233"/>
                    <a:pt x="37796" y="27971"/>
                  </a:cubicBezTo>
                  <a:cubicBezTo>
                    <a:pt x="37725" y="28354"/>
                    <a:pt x="37611" y="28738"/>
                    <a:pt x="37441" y="29107"/>
                  </a:cubicBezTo>
                  <a:cubicBezTo>
                    <a:pt x="37285" y="29504"/>
                    <a:pt x="37029" y="29873"/>
                    <a:pt x="36717" y="30172"/>
                  </a:cubicBezTo>
                  <a:cubicBezTo>
                    <a:pt x="36546" y="30328"/>
                    <a:pt x="36333" y="30456"/>
                    <a:pt x="36120" y="30541"/>
                  </a:cubicBezTo>
                  <a:cubicBezTo>
                    <a:pt x="36007" y="30583"/>
                    <a:pt x="35893" y="30626"/>
                    <a:pt x="35765" y="30654"/>
                  </a:cubicBezTo>
                  <a:lnTo>
                    <a:pt x="35709" y="30669"/>
                  </a:lnTo>
                  <a:lnTo>
                    <a:pt x="35609" y="30669"/>
                  </a:lnTo>
                  <a:lnTo>
                    <a:pt x="35453" y="30683"/>
                  </a:lnTo>
                  <a:cubicBezTo>
                    <a:pt x="35328" y="30699"/>
                    <a:pt x="35208" y="30706"/>
                    <a:pt x="35088" y="30706"/>
                  </a:cubicBezTo>
                  <a:cubicBezTo>
                    <a:pt x="35002" y="30706"/>
                    <a:pt x="34917" y="30703"/>
                    <a:pt x="34828" y="30697"/>
                  </a:cubicBezTo>
                  <a:lnTo>
                    <a:pt x="34530" y="30683"/>
                  </a:lnTo>
                  <a:cubicBezTo>
                    <a:pt x="34417" y="30683"/>
                    <a:pt x="34317" y="30654"/>
                    <a:pt x="34218" y="30640"/>
                  </a:cubicBezTo>
                  <a:cubicBezTo>
                    <a:pt x="33437" y="30484"/>
                    <a:pt x="32684" y="30157"/>
                    <a:pt x="32031" y="29689"/>
                  </a:cubicBezTo>
                  <a:cubicBezTo>
                    <a:pt x="31676" y="29433"/>
                    <a:pt x="31350" y="29149"/>
                    <a:pt x="31038" y="28851"/>
                  </a:cubicBezTo>
                  <a:cubicBezTo>
                    <a:pt x="30967" y="29078"/>
                    <a:pt x="30881" y="29320"/>
                    <a:pt x="30782" y="29533"/>
                  </a:cubicBezTo>
                  <a:cubicBezTo>
                    <a:pt x="30711" y="29675"/>
                    <a:pt x="30640" y="29817"/>
                    <a:pt x="30555" y="29944"/>
                  </a:cubicBezTo>
                  <a:cubicBezTo>
                    <a:pt x="30484" y="30072"/>
                    <a:pt x="30399" y="30214"/>
                    <a:pt x="30299" y="30328"/>
                  </a:cubicBezTo>
                  <a:cubicBezTo>
                    <a:pt x="30200" y="30456"/>
                    <a:pt x="30100" y="30583"/>
                    <a:pt x="30001" y="30683"/>
                  </a:cubicBezTo>
                  <a:cubicBezTo>
                    <a:pt x="29902" y="30796"/>
                    <a:pt x="29788" y="30910"/>
                    <a:pt x="29660" y="31009"/>
                  </a:cubicBezTo>
                  <a:cubicBezTo>
                    <a:pt x="29419" y="31194"/>
                    <a:pt x="29178" y="31378"/>
                    <a:pt x="28908" y="31520"/>
                  </a:cubicBezTo>
                  <a:cubicBezTo>
                    <a:pt x="28624" y="31662"/>
                    <a:pt x="28340" y="31776"/>
                    <a:pt x="28056" y="31861"/>
                  </a:cubicBezTo>
                  <a:cubicBezTo>
                    <a:pt x="27900" y="31904"/>
                    <a:pt x="27744" y="31961"/>
                    <a:pt x="27602" y="31989"/>
                  </a:cubicBezTo>
                  <a:lnTo>
                    <a:pt x="27204" y="32060"/>
                  </a:lnTo>
                  <a:lnTo>
                    <a:pt x="27005" y="32088"/>
                  </a:lnTo>
                  <a:lnTo>
                    <a:pt x="26764" y="32088"/>
                  </a:lnTo>
                  <a:lnTo>
                    <a:pt x="26310" y="32117"/>
                  </a:lnTo>
                  <a:cubicBezTo>
                    <a:pt x="26011" y="32103"/>
                    <a:pt x="25713" y="32088"/>
                    <a:pt x="25429" y="32046"/>
                  </a:cubicBezTo>
                  <a:cubicBezTo>
                    <a:pt x="25131" y="32003"/>
                    <a:pt x="24847" y="31946"/>
                    <a:pt x="24563" y="31861"/>
                  </a:cubicBezTo>
                  <a:cubicBezTo>
                    <a:pt x="24279" y="31776"/>
                    <a:pt x="23995" y="31677"/>
                    <a:pt x="23726" y="31549"/>
                  </a:cubicBezTo>
                  <a:cubicBezTo>
                    <a:pt x="23470" y="31435"/>
                    <a:pt x="23200" y="31293"/>
                    <a:pt x="22959" y="31151"/>
                  </a:cubicBezTo>
                  <a:lnTo>
                    <a:pt x="22590" y="30910"/>
                  </a:lnTo>
                  <a:lnTo>
                    <a:pt x="22235" y="30654"/>
                  </a:lnTo>
                  <a:cubicBezTo>
                    <a:pt x="22008" y="30484"/>
                    <a:pt x="21780" y="30299"/>
                    <a:pt x="21567" y="30101"/>
                  </a:cubicBezTo>
                  <a:cubicBezTo>
                    <a:pt x="21354" y="29902"/>
                    <a:pt x="21156" y="29703"/>
                    <a:pt x="20971" y="29490"/>
                  </a:cubicBezTo>
                  <a:lnTo>
                    <a:pt x="20858" y="29362"/>
                  </a:lnTo>
                  <a:lnTo>
                    <a:pt x="20772" y="29448"/>
                  </a:lnTo>
                  <a:cubicBezTo>
                    <a:pt x="20602" y="29646"/>
                    <a:pt x="20417" y="29845"/>
                    <a:pt x="20219" y="30030"/>
                  </a:cubicBezTo>
                  <a:cubicBezTo>
                    <a:pt x="20020" y="30228"/>
                    <a:pt x="19821" y="30399"/>
                    <a:pt x="19622" y="30583"/>
                  </a:cubicBezTo>
                  <a:cubicBezTo>
                    <a:pt x="19409" y="30754"/>
                    <a:pt x="19196" y="30924"/>
                    <a:pt x="18969" y="31066"/>
                  </a:cubicBezTo>
                  <a:cubicBezTo>
                    <a:pt x="18742" y="31222"/>
                    <a:pt x="18501" y="31378"/>
                    <a:pt x="18259" y="31506"/>
                  </a:cubicBezTo>
                  <a:lnTo>
                    <a:pt x="17904" y="31705"/>
                  </a:lnTo>
                  <a:cubicBezTo>
                    <a:pt x="17777" y="31762"/>
                    <a:pt x="17649" y="31804"/>
                    <a:pt x="17521" y="31861"/>
                  </a:cubicBezTo>
                  <a:cubicBezTo>
                    <a:pt x="17379" y="31918"/>
                    <a:pt x="17251" y="31961"/>
                    <a:pt x="17109" y="31989"/>
                  </a:cubicBezTo>
                  <a:cubicBezTo>
                    <a:pt x="16981" y="32032"/>
                    <a:pt x="16839" y="32074"/>
                    <a:pt x="16697" y="32103"/>
                  </a:cubicBezTo>
                  <a:cubicBezTo>
                    <a:pt x="16414" y="32159"/>
                    <a:pt x="16130" y="32188"/>
                    <a:pt x="15846" y="32202"/>
                  </a:cubicBezTo>
                  <a:lnTo>
                    <a:pt x="15519" y="32202"/>
                  </a:lnTo>
                  <a:lnTo>
                    <a:pt x="15420" y="32188"/>
                  </a:lnTo>
                  <a:lnTo>
                    <a:pt x="14980" y="32145"/>
                  </a:lnTo>
                  <a:cubicBezTo>
                    <a:pt x="14696" y="32088"/>
                    <a:pt x="14412" y="32017"/>
                    <a:pt x="14142" y="31918"/>
                  </a:cubicBezTo>
                  <a:cubicBezTo>
                    <a:pt x="13872" y="31819"/>
                    <a:pt x="13616" y="31691"/>
                    <a:pt x="13375" y="31563"/>
                  </a:cubicBezTo>
                  <a:cubicBezTo>
                    <a:pt x="12892" y="31279"/>
                    <a:pt x="12452" y="30938"/>
                    <a:pt x="12055" y="30555"/>
                  </a:cubicBezTo>
                  <a:cubicBezTo>
                    <a:pt x="11842" y="30370"/>
                    <a:pt x="11657" y="30172"/>
                    <a:pt x="11487" y="29959"/>
                  </a:cubicBezTo>
                  <a:cubicBezTo>
                    <a:pt x="11302" y="29760"/>
                    <a:pt x="11132" y="29547"/>
                    <a:pt x="10976" y="29334"/>
                  </a:cubicBezTo>
                  <a:cubicBezTo>
                    <a:pt x="10947" y="29277"/>
                    <a:pt x="10919" y="29235"/>
                    <a:pt x="10876" y="29192"/>
                  </a:cubicBezTo>
                  <a:cubicBezTo>
                    <a:pt x="10436" y="29589"/>
                    <a:pt x="9982" y="29944"/>
                    <a:pt x="9485" y="30271"/>
                  </a:cubicBezTo>
                  <a:cubicBezTo>
                    <a:pt x="8803" y="30754"/>
                    <a:pt x="8037" y="31094"/>
                    <a:pt x="7227" y="31293"/>
                  </a:cubicBezTo>
                  <a:cubicBezTo>
                    <a:pt x="6905" y="31369"/>
                    <a:pt x="6574" y="31403"/>
                    <a:pt x="6241" y="31403"/>
                  </a:cubicBezTo>
                  <a:cubicBezTo>
                    <a:pt x="6135" y="31403"/>
                    <a:pt x="6028" y="31400"/>
                    <a:pt x="5921" y="31393"/>
                  </a:cubicBezTo>
                  <a:cubicBezTo>
                    <a:pt x="5481" y="31350"/>
                    <a:pt x="5041" y="31236"/>
                    <a:pt x="4643" y="31038"/>
                  </a:cubicBezTo>
                  <a:cubicBezTo>
                    <a:pt x="4544" y="30995"/>
                    <a:pt x="4445" y="30924"/>
                    <a:pt x="4345" y="30867"/>
                  </a:cubicBezTo>
                  <a:cubicBezTo>
                    <a:pt x="4246" y="30811"/>
                    <a:pt x="4146" y="30754"/>
                    <a:pt x="4061" y="30683"/>
                  </a:cubicBezTo>
                  <a:lnTo>
                    <a:pt x="3834" y="30512"/>
                  </a:lnTo>
                  <a:lnTo>
                    <a:pt x="3777" y="30456"/>
                  </a:lnTo>
                  <a:cubicBezTo>
                    <a:pt x="3735" y="30427"/>
                    <a:pt x="3706" y="30385"/>
                    <a:pt x="3664" y="30356"/>
                  </a:cubicBezTo>
                  <a:cubicBezTo>
                    <a:pt x="3635" y="30314"/>
                    <a:pt x="3607" y="30285"/>
                    <a:pt x="3578" y="30243"/>
                  </a:cubicBezTo>
                  <a:lnTo>
                    <a:pt x="3522" y="30157"/>
                  </a:lnTo>
                  <a:cubicBezTo>
                    <a:pt x="3408" y="29944"/>
                    <a:pt x="3323" y="29731"/>
                    <a:pt x="3266" y="29490"/>
                  </a:cubicBezTo>
                  <a:cubicBezTo>
                    <a:pt x="3209" y="29291"/>
                    <a:pt x="3167" y="29093"/>
                    <a:pt x="3138" y="28894"/>
                  </a:cubicBezTo>
                  <a:cubicBezTo>
                    <a:pt x="2996" y="28127"/>
                    <a:pt x="2897" y="27332"/>
                    <a:pt x="2840" y="26551"/>
                  </a:cubicBezTo>
                  <a:cubicBezTo>
                    <a:pt x="2769" y="25784"/>
                    <a:pt x="2727" y="25004"/>
                    <a:pt x="2684" y="24251"/>
                  </a:cubicBezTo>
                  <a:cubicBezTo>
                    <a:pt x="2613" y="22703"/>
                    <a:pt x="2585" y="21170"/>
                    <a:pt x="2556" y="19637"/>
                  </a:cubicBezTo>
                  <a:cubicBezTo>
                    <a:pt x="2514" y="16556"/>
                    <a:pt x="2514" y="13475"/>
                    <a:pt x="2570" y="10408"/>
                  </a:cubicBezTo>
                  <a:cubicBezTo>
                    <a:pt x="2641" y="7327"/>
                    <a:pt x="2712" y="4260"/>
                    <a:pt x="2840" y="1179"/>
                  </a:cubicBezTo>
                  <a:cubicBezTo>
                    <a:pt x="2854" y="1062"/>
                    <a:pt x="2945" y="1005"/>
                    <a:pt x="3036" y="1005"/>
                  </a:cubicBezTo>
                  <a:close/>
                  <a:moveTo>
                    <a:pt x="38420" y="1"/>
                  </a:moveTo>
                  <a:lnTo>
                    <a:pt x="38420" y="1"/>
                  </a:lnTo>
                  <a:cubicBezTo>
                    <a:pt x="31687" y="433"/>
                    <a:pt x="24950" y="651"/>
                    <a:pt x="18213" y="651"/>
                  </a:cubicBezTo>
                  <a:cubicBezTo>
                    <a:pt x="12548" y="651"/>
                    <a:pt x="6883" y="497"/>
                    <a:pt x="1222" y="185"/>
                  </a:cubicBezTo>
                  <a:lnTo>
                    <a:pt x="1222" y="256"/>
                  </a:lnTo>
                  <a:cubicBezTo>
                    <a:pt x="1222" y="256"/>
                    <a:pt x="1" y="28837"/>
                    <a:pt x="2116" y="33025"/>
                  </a:cubicBezTo>
                  <a:cubicBezTo>
                    <a:pt x="2841" y="34458"/>
                    <a:pt x="4562" y="35035"/>
                    <a:pt x="6145" y="35035"/>
                  </a:cubicBezTo>
                  <a:cubicBezTo>
                    <a:pt x="7167" y="35035"/>
                    <a:pt x="8131" y="34795"/>
                    <a:pt x="8732" y="34388"/>
                  </a:cubicBezTo>
                  <a:cubicBezTo>
                    <a:pt x="10465" y="33224"/>
                    <a:pt x="10976" y="31251"/>
                    <a:pt x="10976" y="31251"/>
                  </a:cubicBezTo>
                  <a:cubicBezTo>
                    <a:pt x="10976" y="31251"/>
                    <a:pt x="12140" y="34687"/>
                    <a:pt x="15746" y="34914"/>
                  </a:cubicBezTo>
                  <a:cubicBezTo>
                    <a:pt x="15851" y="34920"/>
                    <a:pt x="15955" y="34923"/>
                    <a:pt x="16056" y="34923"/>
                  </a:cubicBezTo>
                  <a:cubicBezTo>
                    <a:pt x="19459" y="34923"/>
                    <a:pt x="20985" y="31563"/>
                    <a:pt x="20985" y="31563"/>
                  </a:cubicBezTo>
                  <a:cubicBezTo>
                    <a:pt x="20985" y="31563"/>
                    <a:pt x="22519" y="34931"/>
                    <a:pt x="26191" y="34931"/>
                  </a:cubicBezTo>
                  <a:cubicBezTo>
                    <a:pt x="26258" y="34931"/>
                    <a:pt x="26326" y="34930"/>
                    <a:pt x="26395" y="34928"/>
                  </a:cubicBezTo>
                  <a:cubicBezTo>
                    <a:pt x="30200" y="34800"/>
                    <a:pt x="30512" y="31080"/>
                    <a:pt x="30512" y="31080"/>
                  </a:cubicBezTo>
                  <a:cubicBezTo>
                    <a:pt x="30512" y="31080"/>
                    <a:pt x="32008" y="33956"/>
                    <a:pt x="34778" y="33956"/>
                  </a:cubicBezTo>
                  <a:cubicBezTo>
                    <a:pt x="34915" y="33956"/>
                    <a:pt x="35055" y="33949"/>
                    <a:pt x="35198" y="33934"/>
                  </a:cubicBezTo>
                  <a:cubicBezTo>
                    <a:pt x="40863" y="33338"/>
                    <a:pt x="39201" y="21312"/>
                    <a:pt x="38420" y="1"/>
                  </a:cubicBezTo>
                  <a:close/>
                </a:path>
              </a:pathLst>
            </a:custGeom>
            <a:solidFill>
              <a:srgbClr val="BA1A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2"/>
            <p:cNvSpPr/>
            <p:nvPr/>
          </p:nvSpPr>
          <p:spPr>
            <a:xfrm>
              <a:off x="920675" y="4029175"/>
              <a:ext cx="74925" cy="101525"/>
            </a:xfrm>
            <a:custGeom>
              <a:rect b="b" l="l" r="r" t="t"/>
              <a:pathLst>
                <a:path extrusionOk="0" h="4061" w="2997">
                  <a:moveTo>
                    <a:pt x="1222" y="0"/>
                  </a:moveTo>
                  <a:lnTo>
                    <a:pt x="1222" y="0"/>
                  </a:lnTo>
                  <a:cubicBezTo>
                    <a:pt x="1222" y="0"/>
                    <a:pt x="1" y="838"/>
                    <a:pt x="72" y="1931"/>
                  </a:cubicBezTo>
                  <a:cubicBezTo>
                    <a:pt x="143" y="2655"/>
                    <a:pt x="299" y="3365"/>
                    <a:pt x="540" y="4061"/>
                  </a:cubicBezTo>
                  <a:cubicBezTo>
                    <a:pt x="540" y="4061"/>
                    <a:pt x="2997" y="2627"/>
                    <a:pt x="1222" y="0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2"/>
            <p:cNvSpPr/>
            <p:nvPr/>
          </p:nvSpPr>
          <p:spPr>
            <a:xfrm>
              <a:off x="395000" y="3712200"/>
              <a:ext cx="1051400" cy="984775"/>
            </a:xfrm>
            <a:custGeom>
              <a:rect b="b" l="l" r="r" t="t"/>
              <a:pathLst>
                <a:path extrusionOk="0" h="39391" w="42056">
                  <a:moveTo>
                    <a:pt x="12985" y="3938"/>
                  </a:moveTo>
                  <a:cubicBezTo>
                    <a:pt x="13092" y="3938"/>
                    <a:pt x="13203" y="3941"/>
                    <a:pt x="13318" y="3947"/>
                  </a:cubicBezTo>
                  <a:cubicBezTo>
                    <a:pt x="15675" y="4075"/>
                    <a:pt x="17265" y="5552"/>
                    <a:pt x="17322" y="5935"/>
                  </a:cubicBezTo>
                  <a:cubicBezTo>
                    <a:pt x="17328" y="5970"/>
                    <a:pt x="17326" y="5985"/>
                    <a:pt x="17308" y="5985"/>
                  </a:cubicBezTo>
                  <a:cubicBezTo>
                    <a:pt x="17237" y="5985"/>
                    <a:pt x="16918" y="5750"/>
                    <a:pt x="15831" y="5523"/>
                  </a:cubicBezTo>
                  <a:cubicBezTo>
                    <a:pt x="14558" y="5257"/>
                    <a:pt x="13295" y="5240"/>
                    <a:pt x="12365" y="5240"/>
                  </a:cubicBezTo>
                  <a:cubicBezTo>
                    <a:pt x="12234" y="5240"/>
                    <a:pt x="12109" y="5241"/>
                    <a:pt x="11992" y="5241"/>
                  </a:cubicBezTo>
                  <a:cubicBezTo>
                    <a:pt x="11570" y="5241"/>
                    <a:pt x="11245" y="5236"/>
                    <a:pt x="11061" y="5197"/>
                  </a:cubicBezTo>
                  <a:cubicBezTo>
                    <a:pt x="10494" y="5062"/>
                    <a:pt x="10915" y="3938"/>
                    <a:pt x="12985" y="3938"/>
                  </a:cubicBezTo>
                  <a:close/>
                  <a:moveTo>
                    <a:pt x="22748" y="5705"/>
                  </a:moveTo>
                  <a:cubicBezTo>
                    <a:pt x="23116" y="5705"/>
                    <a:pt x="23385" y="6080"/>
                    <a:pt x="23399" y="6404"/>
                  </a:cubicBezTo>
                  <a:cubicBezTo>
                    <a:pt x="23427" y="6815"/>
                    <a:pt x="23072" y="7085"/>
                    <a:pt x="22703" y="7114"/>
                  </a:cubicBezTo>
                  <a:cubicBezTo>
                    <a:pt x="22678" y="7118"/>
                    <a:pt x="22653" y="7119"/>
                    <a:pt x="22628" y="7119"/>
                  </a:cubicBezTo>
                  <a:cubicBezTo>
                    <a:pt x="22568" y="7119"/>
                    <a:pt x="22508" y="7109"/>
                    <a:pt x="22448" y="7099"/>
                  </a:cubicBezTo>
                  <a:cubicBezTo>
                    <a:pt x="22079" y="6986"/>
                    <a:pt x="21851" y="6602"/>
                    <a:pt x="21951" y="6233"/>
                  </a:cubicBezTo>
                  <a:cubicBezTo>
                    <a:pt x="22031" y="5925"/>
                    <a:pt x="22314" y="5706"/>
                    <a:pt x="22632" y="5706"/>
                  </a:cubicBezTo>
                  <a:cubicBezTo>
                    <a:pt x="22651" y="5706"/>
                    <a:pt x="22670" y="5706"/>
                    <a:pt x="22689" y="5708"/>
                  </a:cubicBezTo>
                  <a:cubicBezTo>
                    <a:pt x="22709" y="5706"/>
                    <a:pt x="22728" y="5705"/>
                    <a:pt x="22748" y="5705"/>
                  </a:cubicBezTo>
                  <a:close/>
                  <a:moveTo>
                    <a:pt x="19679" y="5836"/>
                  </a:moveTo>
                  <a:cubicBezTo>
                    <a:pt x="20275" y="5836"/>
                    <a:pt x="20574" y="6546"/>
                    <a:pt x="20162" y="6972"/>
                  </a:cubicBezTo>
                  <a:cubicBezTo>
                    <a:pt x="20023" y="7111"/>
                    <a:pt x="19852" y="7173"/>
                    <a:pt x="19685" y="7173"/>
                  </a:cubicBezTo>
                  <a:cubicBezTo>
                    <a:pt x="19340" y="7173"/>
                    <a:pt x="19012" y="6909"/>
                    <a:pt x="19012" y="6517"/>
                  </a:cubicBezTo>
                  <a:cubicBezTo>
                    <a:pt x="19012" y="6148"/>
                    <a:pt x="19310" y="5850"/>
                    <a:pt x="19679" y="5836"/>
                  </a:cubicBezTo>
                  <a:close/>
                  <a:moveTo>
                    <a:pt x="25372" y="6503"/>
                  </a:moveTo>
                  <a:cubicBezTo>
                    <a:pt x="26011" y="6503"/>
                    <a:pt x="26338" y="7256"/>
                    <a:pt x="25884" y="7710"/>
                  </a:cubicBezTo>
                  <a:cubicBezTo>
                    <a:pt x="25740" y="7858"/>
                    <a:pt x="25561" y="7925"/>
                    <a:pt x="25385" y="7925"/>
                  </a:cubicBezTo>
                  <a:cubicBezTo>
                    <a:pt x="25024" y="7925"/>
                    <a:pt x="24677" y="7643"/>
                    <a:pt x="24677" y="7213"/>
                  </a:cubicBezTo>
                  <a:cubicBezTo>
                    <a:pt x="24677" y="6830"/>
                    <a:pt x="24975" y="6517"/>
                    <a:pt x="25372" y="6503"/>
                  </a:cubicBezTo>
                  <a:close/>
                  <a:moveTo>
                    <a:pt x="30533" y="6265"/>
                  </a:moveTo>
                  <a:cubicBezTo>
                    <a:pt x="31306" y="6265"/>
                    <a:pt x="32242" y="6415"/>
                    <a:pt x="33181" y="6872"/>
                  </a:cubicBezTo>
                  <a:cubicBezTo>
                    <a:pt x="35184" y="7847"/>
                    <a:pt x="35140" y="9060"/>
                    <a:pt x="34656" y="9060"/>
                  </a:cubicBezTo>
                  <a:cubicBezTo>
                    <a:pt x="34625" y="9060"/>
                    <a:pt x="34593" y="9055"/>
                    <a:pt x="34559" y="9045"/>
                  </a:cubicBezTo>
                  <a:cubicBezTo>
                    <a:pt x="33991" y="8874"/>
                    <a:pt x="32273" y="7653"/>
                    <a:pt x="30214" y="7028"/>
                  </a:cubicBezTo>
                  <a:cubicBezTo>
                    <a:pt x="28879" y="6617"/>
                    <a:pt x="28610" y="6815"/>
                    <a:pt x="28709" y="6673"/>
                  </a:cubicBezTo>
                  <a:cubicBezTo>
                    <a:pt x="28836" y="6507"/>
                    <a:pt x="29553" y="6265"/>
                    <a:pt x="30533" y="6265"/>
                  </a:cubicBezTo>
                  <a:close/>
                  <a:moveTo>
                    <a:pt x="11600" y="6254"/>
                  </a:moveTo>
                  <a:cubicBezTo>
                    <a:pt x="12825" y="6254"/>
                    <a:pt x="13797" y="6492"/>
                    <a:pt x="13744" y="6588"/>
                  </a:cubicBezTo>
                  <a:cubicBezTo>
                    <a:pt x="13432" y="7128"/>
                    <a:pt x="12253" y="6773"/>
                    <a:pt x="10124" y="8036"/>
                  </a:cubicBezTo>
                  <a:cubicBezTo>
                    <a:pt x="8506" y="9000"/>
                    <a:pt x="7829" y="9870"/>
                    <a:pt x="7147" y="9870"/>
                  </a:cubicBezTo>
                  <a:cubicBezTo>
                    <a:pt x="7075" y="9870"/>
                    <a:pt x="7002" y="9860"/>
                    <a:pt x="6929" y="9840"/>
                  </a:cubicBezTo>
                  <a:cubicBezTo>
                    <a:pt x="6162" y="9627"/>
                    <a:pt x="6645" y="7511"/>
                    <a:pt x="9215" y="6617"/>
                  </a:cubicBezTo>
                  <a:cubicBezTo>
                    <a:pt x="9986" y="6345"/>
                    <a:pt x="10841" y="6254"/>
                    <a:pt x="11600" y="6254"/>
                  </a:cubicBezTo>
                  <a:close/>
                  <a:moveTo>
                    <a:pt x="16069" y="6915"/>
                  </a:moveTo>
                  <a:cubicBezTo>
                    <a:pt x="16432" y="6915"/>
                    <a:pt x="16821" y="6951"/>
                    <a:pt x="17237" y="7028"/>
                  </a:cubicBezTo>
                  <a:cubicBezTo>
                    <a:pt x="17819" y="7128"/>
                    <a:pt x="15562" y="7355"/>
                    <a:pt x="14454" y="8974"/>
                  </a:cubicBezTo>
                  <a:cubicBezTo>
                    <a:pt x="13153" y="10851"/>
                    <a:pt x="13031" y="12627"/>
                    <a:pt x="12112" y="12627"/>
                  </a:cubicBezTo>
                  <a:cubicBezTo>
                    <a:pt x="12058" y="12627"/>
                    <a:pt x="12001" y="12621"/>
                    <a:pt x="11941" y="12608"/>
                  </a:cubicBezTo>
                  <a:cubicBezTo>
                    <a:pt x="11035" y="12411"/>
                    <a:pt x="11575" y="6915"/>
                    <a:pt x="16069" y="6915"/>
                  </a:cubicBezTo>
                  <a:close/>
                  <a:moveTo>
                    <a:pt x="8962" y="13165"/>
                  </a:moveTo>
                  <a:cubicBezTo>
                    <a:pt x="9051" y="13165"/>
                    <a:pt x="9141" y="13182"/>
                    <a:pt x="9229" y="13219"/>
                  </a:cubicBezTo>
                  <a:cubicBezTo>
                    <a:pt x="9641" y="13389"/>
                    <a:pt x="9797" y="13886"/>
                    <a:pt x="9556" y="14269"/>
                  </a:cubicBezTo>
                  <a:cubicBezTo>
                    <a:pt x="9397" y="14526"/>
                    <a:pt x="9206" y="14772"/>
                    <a:pt x="8912" y="14772"/>
                  </a:cubicBezTo>
                  <a:cubicBezTo>
                    <a:pt x="8864" y="14772"/>
                    <a:pt x="8814" y="14766"/>
                    <a:pt x="8761" y="14752"/>
                  </a:cubicBezTo>
                  <a:cubicBezTo>
                    <a:pt x="8306" y="14639"/>
                    <a:pt x="8122" y="14142"/>
                    <a:pt x="8264" y="13730"/>
                  </a:cubicBezTo>
                  <a:cubicBezTo>
                    <a:pt x="8331" y="13395"/>
                    <a:pt x="8635" y="13165"/>
                    <a:pt x="8962" y="13165"/>
                  </a:cubicBezTo>
                  <a:close/>
                  <a:moveTo>
                    <a:pt x="28172" y="7664"/>
                  </a:moveTo>
                  <a:cubicBezTo>
                    <a:pt x="28190" y="7664"/>
                    <a:pt x="28217" y="7670"/>
                    <a:pt x="28255" y="7682"/>
                  </a:cubicBezTo>
                  <a:cubicBezTo>
                    <a:pt x="33505" y="9399"/>
                    <a:pt x="31294" y="15118"/>
                    <a:pt x="30287" y="15118"/>
                  </a:cubicBezTo>
                  <a:cubicBezTo>
                    <a:pt x="30262" y="15118"/>
                    <a:pt x="30237" y="15114"/>
                    <a:pt x="30214" y="15107"/>
                  </a:cubicBezTo>
                  <a:cubicBezTo>
                    <a:pt x="29163" y="14795"/>
                    <a:pt x="30015" y="13134"/>
                    <a:pt x="29760" y="10720"/>
                  </a:cubicBezTo>
                  <a:cubicBezTo>
                    <a:pt x="29574" y="8900"/>
                    <a:pt x="27908" y="7664"/>
                    <a:pt x="28172" y="7664"/>
                  </a:cubicBezTo>
                  <a:close/>
                  <a:moveTo>
                    <a:pt x="31583" y="8954"/>
                  </a:moveTo>
                  <a:cubicBezTo>
                    <a:pt x="31938" y="8954"/>
                    <a:pt x="34181" y="9732"/>
                    <a:pt x="35481" y="11188"/>
                  </a:cubicBezTo>
                  <a:cubicBezTo>
                    <a:pt x="37224" y="13121"/>
                    <a:pt x="36761" y="15133"/>
                    <a:pt x="36031" y="15133"/>
                  </a:cubicBezTo>
                  <a:cubicBezTo>
                    <a:pt x="36000" y="15133"/>
                    <a:pt x="35968" y="15129"/>
                    <a:pt x="35936" y="15121"/>
                  </a:cubicBezTo>
                  <a:cubicBezTo>
                    <a:pt x="35155" y="14937"/>
                    <a:pt x="35056" y="13801"/>
                    <a:pt x="34005" y="11998"/>
                  </a:cubicBezTo>
                  <a:cubicBezTo>
                    <a:pt x="32741" y="9868"/>
                    <a:pt x="31534" y="9598"/>
                    <a:pt x="31534" y="8974"/>
                  </a:cubicBezTo>
                  <a:cubicBezTo>
                    <a:pt x="31533" y="8960"/>
                    <a:pt x="31550" y="8954"/>
                    <a:pt x="31583" y="8954"/>
                  </a:cubicBezTo>
                  <a:close/>
                  <a:moveTo>
                    <a:pt x="17747" y="15115"/>
                  </a:moveTo>
                  <a:cubicBezTo>
                    <a:pt x="17978" y="15115"/>
                    <a:pt x="18226" y="15289"/>
                    <a:pt x="18217" y="15547"/>
                  </a:cubicBezTo>
                  <a:cubicBezTo>
                    <a:pt x="18188" y="15945"/>
                    <a:pt x="17989" y="16300"/>
                    <a:pt x="17691" y="16555"/>
                  </a:cubicBezTo>
                  <a:cubicBezTo>
                    <a:pt x="17642" y="16584"/>
                    <a:pt x="17589" y="16597"/>
                    <a:pt x="17538" y="16597"/>
                  </a:cubicBezTo>
                  <a:cubicBezTo>
                    <a:pt x="17411" y="16597"/>
                    <a:pt x="17292" y="16516"/>
                    <a:pt x="17251" y="16385"/>
                  </a:cubicBezTo>
                  <a:cubicBezTo>
                    <a:pt x="17237" y="16200"/>
                    <a:pt x="17237" y="16016"/>
                    <a:pt x="17280" y="15845"/>
                  </a:cubicBezTo>
                  <a:cubicBezTo>
                    <a:pt x="17308" y="15675"/>
                    <a:pt x="17351" y="15490"/>
                    <a:pt x="17407" y="15320"/>
                  </a:cubicBezTo>
                  <a:cubicBezTo>
                    <a:pt x="17476" y="15177"/>
                    <a:pt x="17609" y="15115"/>
                    <a:pt x="17747" y="15115"/>
                  </a:cubicBezTo>
                  <a:close/>
                  <a:moveTo>
                    <a:pt x="15313" y="15378"/>
                  </a:moveTo>
                  <a:cubicBezTo>
                    <a:pt x="15501" y="15378"/>
                    <a:pt x="15684" y="15481"/>
                    <a:pt x="15746" y="15718"/>
                  </a:cubicBezTo>
                  <a:cubicBezTo>
                    <a:pt x="15817" y="16002"/>
                    <a:pt x="15888" y="16300"/>
                    <a:pt x="15917" y="16598"/>
                  </a:cubicBezTo>
                  <a:cubicBezTo>
                    <a:pt x="15938" y="16784"/>
                    <a:pt x="15782" y="16878"/>
                    <a:pt x="15625" y="16878"/>
                  </a:cubicBezTo>
                  <a:cubicBezTo>
                    <a:pt x="15579" y="16878"/>
                    <a:pt x="15533" y="16870"/>
                    <a:pt x="15491" y="16853"/>
                  </a:cubicBezTo>
                  <a:cubicBezTo>
                    <a:pt x="15150" y="16683"/>
                    <a:pt x="14894" y="16357"/>
                    <a:pt x="14809" y="15973"/>
                  </a:cubicBezTo>
                  <a:lnTo>
                    <a:pt x="14823" y="15973"/>
                  </a:lnTo>
                  <a:cubicBezTo>
                    <a:pt x="14729" y="15614"/>
                    <a:pt x="15027" y="15378"/>
                    <a:pt x="15313" y="15378"/>
                  </a:cubicBezTo>
                  <a:close/>
                  <a:moveTo>
                    <a:pt x="25787" y="15984"/>
                  </a:moveTo>
                  <a:cubicBezTo>
                    <a:pt x="25996" y="15984"/>
                    <a:pt x="26204" y="16097"/>
                    <a:pt x="26253" y="16328"/>
                  </a:cubicBezTo>
                  <a:cubicBezTo>
                    <a:pt x="26295" y="16541"/>
                    <a:pt x="26295" y="16754"/>
                    <a:pt x="26253" y="16967"/>
                  </a:cubicBezTo>
                  <a:cubicBezTo>
                    <a:pt x="26239" y="17166"/>
                    <a:pt x="26139" y="17350"/>
                    <a:pt x="25969" y="17464"/>
                  </a:cubicBezTo>
                  <a:cubicBezTo>
                    <a:pt x="25912" y="17499"/>
                    <a:pt x="25848" y="17517"/>
                    <a:pt x="25784" y="17517"/>
                  </a:cubicBezTo>
                  <a:cubicBezTo>
                    <a:pt x="25720" y="17517"/>
                    <a:pt x="25656" y="17499"/>
                    <a:pt x="25600" y="17464"/>
                  </a:cubicBezTo>
                  <a:cubicBezTo>
                    <a:pt x="25443" y="17350"/>
                    <a:pt x="25344" y="17166"/>
                    <a:pt x="25316" y="16967"/>
                  </a:cubicBezTo>
                  <a:cubicBezTo>
                    <a:pt x="25273" y="16754"/>
                    <a:pt x="25273" y="16541"/>
                    <a:pt x="25301" y="16342"/>
                  </a:cubicBezTo>
                  <a:cubicBezTo>
                    <a:pt x="25352" y="16105"/>
                    <a:pt x="25571" y="15984"/>
                    <a:pt x="25787" y="15984"/>
                  </a:cubicBezTo>
                  <a:close/>
                  <a:moveTo>
                    <a:pt x="28297" y="16396"/>
                  </a:moveTo>
                  <a:cubicBezTo>
                    <a:pt x="28339" y="16396"/>
                    <a:pt x="28382" y="16402"/>
                    <a:pt x="28425" y="16413"/>
                  </a:cubicBezTo>
                  <a:cubicBezTo>
                    <a:pt x="28723" y="16499"/>
                    <a:pt x="28865" y="16853"/>
                    <a:pt x="28709" y="17123"/>
                  </a:cubicBezTo>
                  <a:cubicBezTo>
                    <a:pt x="28581" y="17379"/>
                    <a:pt x="28368" y="17748"/>
                    <a:pt x="28056" y="17762"/>
                  </a:cubicBezTo>
                  <a:cubicBezTo>
                    <a:pt x="27957" y="17762"/>
                    <a:pt x="27871" y="17720"/>
                    <a:pt x="27815" y="17634"/>
                  </a:cubicBezTo>
                  <a:cubicBezTo>
                    <a:pt x="27687" y="17393"/>
                    <a:pt x="27800" y="17109"/>
                    <a:pt x="27829" y="16882"/>
                  </a:cubicBezTo>
                  <a:cubicBezTo>
                    <a:pt x="27816" y="16613"/>
                    <a:pt x="28036" y="16396"/>
                    <a:pt x="28297" y="16396"/>
                  </a:cubicBezTo>
                  <a:close/>
                  <a:moveTo>
                    <a:pt x="13525" y="17051"/>
                  </a:moveTo>
                  <a:cubicBezTo>
                    <a:pt x="13654" y="17051"/>
                    <a:pt x="13783" y="17098"/>
                    <a:pt x="13886" y="17194"/>
                  </a:cubicBezTo>
                  <a:cubicBezTo>
                    <a:pt x="14099" y="17365"/>
                    <a:pt x="14284" y="17549"/>
                    <a:pt x="14454" y="17762"/>
                  </a:cubicBezTo>
                  <a:cubicBezTo>
                    <a:pt x="14525" y="17862"/>
                    <a:pt x="14511" y="18003"/>
                    <a:pt x="14426" y="18089"/>
                  </a:cubicBezTo>
                  <a:cubicBezTo>
                    <a:pt x="14292" y="18200"/>
                    <a:pt x="14137" y="18244"/>
                    <a:pt x="13977" y="18244"/>
                  </a:cubicBezTo>
                  <a:cubicBezTo>
                    <a:pt x="13728" y="18244"/>
                    <a:pt x="13469" y="18139"/>
                    <a:pt x="13262" y="18018"/>
                  </a:cubicBezTo>
                  <a:cubicBezTo>
                    <a:pt x="12992" y="17862"/>
                    <a:pt x="12921" y="17492"/>
                    <a:pt x="13105" y="17251"/>
                  </a:cubicBezTo>
                  <a:cubicBezTo>
                    <a:pt x="13214" y="17119"/>
                    <a:pt x="13369" y="17051"/>
                    <a:pt x="13525" y="17051"/>
                  </a:cubicBezTo>
                  <a:close/>
                  <a:moveTo>
                    <a:pt x="22774" y="8633"/>
                  </a:moveTo>
                  <a:cubicBezTo>
                    <a:pt x="22789" y="8670"/>
                    <a:pt x="25072" y="11612"/>
                    <a:pt x="24776" y="13531"/>
                  </a:cubicBezTo>
                  <a:cubicBezTo>
                    <a:pt x="24464" y="15462"/>
                    <a:pt x="21681" y="18245"/>
                    <a:pt x="21681" y="18245"/>
                  </a:cubicBezTo>
                  <a:cubicBezTo>
                    <a:pt x="21681" y="18245"/>
                    <a:pt x="19239" y="16016"/>
                    <a:pt x="19693" y="13900"/>
                  </a:cubicBezTo>
                  <a:cubicBezTo>
                    <a:pt x="20133" y="11799"/>
                    <a:pt x="22816" y="10649"/>
                    <a:pt x="22774" y="8633"/>
                  </a:cubicBezTo>
                  <a:close/>
                  <a:moveTo>
                    <a:pt x="8029" y="16618"/>
                  </a:moveTo>
                  <a:cubicBezTo>
                    <a:pt x="8431" y="16618"/>
                    <a:pt x="8806" y="16991"/>
                    <a:pt x="8676" y="17464"/>
                  </a:cubicBezTo>
                  <a:cubicBezTo>
                    <a:pt x="8619" y="17862"/>
                    <a:pt x="8224" y="18270"/>
                    <a:pt x="7814" y="18270"/>
                  </a:cubicBezTo>
                  <a:cubicBezTo>
                    <a:pt x="7713" y="18270"/>
                    <a:pt x="7610" y="18244"/>
                    <a:pt x="7511" y="18188"/>
                  </a:cubicBezTo>
                  <a:cubicBezTo>
                    <a:pt x="7014" y="17890"/>
                    <a:pt x="7185" y="17137"/>
                    <a:pt x="7554" y="16825"/>
                  </a:cubicBezTo>
                  <a:cubicBezTo>
                    <a:pt x="7694" y="16680"/>
                    <a:pt x="7864" y="16618"/>
                    <a:pt x="8029" y="16618"/>
                  </a:cubicBezTo>
                  <a:close/>
                  <a:moveTo>
                    <a:pt x="35713" y="16625"/>
                  </a:moveTo>
                  <a:cubicBezTo>
                    <a:pt x="36059" y="16625"/>
                    <a:pt x="36358" y="16919"/>
                    <a:pt x="36390" y="17294"/>
                  </a:cubicBezTo>
                  <a:cubicBezTo>
                    <a:pt x="36404" y="17379"/>
                    <a:pt x="36390" y="17450"/>
                    <a:pt x="36376" y="17535"/>
                  </a:cubicBezTo>
                  <a:lnTo>
                    <a:pt x="36362" y="17521"/>
                  </a:lnTo>
                  <a:cubicBezTo>
                    <a:pt x="36318" y="17634"/>
                    <a:pt x="36296" y="17694"/>
                    <a:pt x="36295" y="17703"/>
                  </a:cubicBezTo>
                  <a:lnTo>
                    <a:pt x="36295" y="17703"/>
                  </a:lnTo>
                  <a:cubicBezTo>
                    <a:pt x="36270" y="17760"/>
                    <a:pt x="36240" y="17828"/>
                    <a:pt x="36234" y="17847"/>
                  </a:cubicBezTo>
                  <a:cubicBezTo>
                    <a:pt x="36163" y="17961"/>
                    <a:pt x="36092" y="18060"/>
                    <a:pt x="35993" y="18145"/>
                  </a:cubicBezTo>
                  <a:cubicBezTo>
                    <a:pt x="35897" y="18241"/>
                    <a:pt x="35775" y="18289"/>
                    <a:pt x="35649" y="18289"/>
                  </a:cubicBezTo>
                  <a:cubicBezTo>
                    <a:pt x="35569" y="18289"/>
                    <a:pt x="35488" y="18269"/>
                    <a:pt x="35410" y="18231"/>
                  </a:cubicBezTo>
                  <a:cubicBezTo>
                    <a:pt x="34828" y="17947"/>
                    <a:pt x="34828" y="17052"/>
                    <a:pt x="35368" y="16726"/>
                  </a:cubicBezTo>
                  <a:cubicBezTo>
                    <a:pt x="35483" y="16656"/>
                    <a:pt x="35601" y="16625"/>
                    <a:pt x="35713" y="16625"/>
                  </a:cubicBezTo>
                  <a:close/>
                  <a:moveTo>
                    <a:pt x="30384" y="18784"/>
                  </a:moveTo>
                  <a:cubicBezTo>
                    <a:pt x="30796" y="18799"/>
                    <a:pt x="31123" y="19352"/>
                    <a:pt x="30754" y="19665"/>
                  </a:cubicBezTo>
                  <a:cubicBezTo>
                    <a:pt x="30413" y="19949"/>
                    <a:pt x="29902" y="19963"/>
                    <a:pt x="29490" y="19991"/>
                  </a:cubicBezTo>
                  <a:cubicBezTo>
                    <a:pt x="29484" y="19991"/>
                    <a:pt x="29479" y="19992"/>
                    <a:pt x="29474" y="19992"/>
                  </a:cubicBezTo>
                  <a:cubicBezTo>
                    <a:pt x="29159" y="19992"/>
                    <a:pt x="29039" y="19590"/>
                    <a:pt x="29234" y="19381"/>
                  </a:cubicBezTo>
                  <a:cubicBezTo>
                    <a:pt x="29362" y="19225"/>
                    <a:pt x="29532" y="19097"/>
                    <a:pt x="29717" y="18997"/>
                  </a:cubicBezTo>
                  <a:cubicBezTo>
                    <a:pt x="29916" y="18870"/>
                    <a:pt x="30143" y="18799"/>
                    <a:pt x="30384" y="18784"/>
                  </a:cubicBezTo>
                  <a:close/>
                  <a:moveTo>
                    <a:pt x="36674" y="20924"/>
                  </a:moveTo>
                  <a:cubicBezTo>
                    <a:pt x="36666" y="20945"/>
                    <a:pt x="36656" y="20965"/>
                    <a:pt x="36646" y="20985"/>
                  </a:cubicBezTo>
                  <a:cubicBezTo>
                    <a:pt x="36658" y="20959"/>
                    <a:pt x="36667" y="20939"/>
                    <a:pt x="36674" y="20924"/>
                  </a:cubicBezTo>
                  <a:close/>
                  <a:moveTo>
                    <a:pt x="13022" y="20032"/>
                  </a:moveTo>
                  <a:cubicBezTo>
                    <a:pt x="13238" y="20032"/>
                    <a:pt x="13453" y="20080"/>
                    <a:pt x="13645" y="20176"/>
                  </a:cubicBezTo>
                  <a:cubicBezTo>
                    <a:pt x="13886" y="20247"/>
                    <a:pt x="14099" y="20375"/>
                    <a:pt x="14255" y="20559"/>
                  </a:cubicBezTo>
                  <a:cubicBezTo>
                    <a:pt x="14341" y="20687"/>
                    <a:pt x="14298" y="20843"/>
                    <a:pt x="14170" y="20914"/>
                  </a:cubicBezTo>
                  <a:cubicBezTo>
                    <a:pt x="14018" y="21001"/>
                    <a:pt x="13858" y="21038"/>
                    <a:pt x="13690" y="21038"/>
                  </a:cubicBezTo>
                  <a:cubicBezTo>
                    <a:pt x="13638" y="21038"/>
                    <a:pt x="13585" y="21034"/>
                    <a:pt x="13531" y="21028"/>
                  </a:cubicBezTo>
                  <a:cubicBezTo>
                    <a:pt x="13290" y="21028"/>
                    <a:pt x="13063" y="21013"/>
                    <a:pt x="12821" y="20985"/>
                  </a:cubicBezTo>
                  <a:cubicBezTo>
                    <a:pt x="12367" y="20886"/>
                    <a:pt x="12324" y="20133"/>
                    <a:pt x="12807" y="20048"/>
                  </a:cubicBezTo>
                  <a:cubicBezTo>
                    <a:pt x="12878" y="20037"/>
                    <a:pt x="12950" y="20032"/>
                    <a:pt x="13022" y="20032"/>
                  </a:cubicBezTo>
                  <a:close/>
                  <a:moveTo>
                    <a:pt x="7604" y="19929"/>
                  </a:moveTo>
                  <a:cubicBezTo>
                    <a:pt x="7653" y="19929"/>
                    <a:pt x="7703" y="19936"/>
                    <a:pt x="7753" y="19949"/>
                  </a:cubicBezTo>
                  <a:cubicBezTo>
                    <a:pt x="8037" y="20005"/>
                    <a:pt x="8264" y="20218"/>
                    <a:pt x="8335" y="20502"/>
                  </a:cubicBezTo>
                  <a:cubicBezTo>
                    <a:pt x="8392" y="20744"/>
                    <a:pt x="8321" y="20999"/>
                    <a:pt x="8150" y="21184"/>
                  </a:cubicBezTo>
                  <a:cubicBezTo>
                    <a:pt x="8051" y="21283"/>
                    <a:pt x="7923" y="21354"/>
                    <a:pt x="7781" y="21411"/>
                  </a:cubicBezTo>
                  <a:cubicBezTo>
                    <a:pt x="7715" y="21439"/>
                    <a:pt x="7649" y="21452"/>
                    <a:pt x="7584" y="21452"/>
                  </a:cubicBezTo>
                  <a:cubicBezTo>
                    <a:pt x="7189" y="21452"/>
                    <a:pt x="6848" y="20978"/>
                    <a:pt x="6958" y="20588"/>
                  </a:cubicBezTo>
                  <a:cubicBezTo>
                    <a:pt x="6986" y="20502"/>
                    <a:pt x="7014" y="20431"/>
                    <a:pt x="7057" y="20346"/>
                  </a:cubicBezTo>
                  <a:cubicBezTo>
                    <a:pt x="7071" y="20318"/>
                    <a:pt x="7085" y="20289"/>
                    <a:pt x="7114" y="20261"/>
                  </a:cubicBezTo>
                  <a:cubicBezTo>
                    <a:pt x="7195" y="20053"/>
                    <a:pt x="7389" y="19929"/>
                    <a:pt x="7604" y="19929"/>
                  </a:cubicBezTo>
                  <a:close/>
                  <a:moveTo>
                    <a:pt x="36047" y="19983"/>
                  </a:moveTo>
                  <a:cubicBezTo>
                    <a:pt x="36251" y="19983"/>
                    <a:pt x="36452" y="20080"/>
                    <a:pt x="36575" y="20247"/>
                  </a:cubicBezTo>
                  <a:cubicBezTo>
                    <a:pt x="36729" y="20439"/>
                    <a:pt x="36767" y="20689"/>
                    <a:pt x="36679" y="20914"/>
                  </a:cubicBezTo>
                  <a:lnTo>
                    <a:pt x="36679" y="20914"/>
                  </a:lnTo>
                  <a:cubicBezTo>
                    <a:pt x="36657" y="20958"/>
                    <a:pt x="36611" y="21055"/>
                    <a:pt x="36603" y="21070"/>
                  </a:cubicBezTo>
                  <a:cubicBezTo>
                    <a:pt x="36575" y="21113"/>
                    <a:pt x="36546" y="21155"/>
                    <a:pt x="36504" y="21198"/>
                  </a:cubicBezTo>
                  <a:cubicBezTo>
                    <a:pt x="36433" y="21312"/>
                    <a:pt x="36319" y="21397"/>
                    <a:pt x="36191" y="21454"/>
                  </a:cubicBezTo>
                  <a:lnTo>
                    <a:pt x="36120" y="21482"/>
                  </a:lnTo>
                  <a:cubicBezTo>
                    <a:pt x="36092" y="21496"/>
                    <a:pt x="36064" y="21496"/>
                    <a:pt x="36021" y="21510"/>
                  </a:cubicBezTo>
                  <a:cubicBezTo>
                    <a:pt x="35996" y="21514"/>
                    <a:pt x="35970" y="21516"/>
                    <a:pt x="35944" y="21516"/>
                  </a:cubicBezTo>
                  <a:cubicBezTo>
                    <a:pt x="35867" y="21516"/>
                    <a:pt x="35787" y="21500"/>
                    <a:pt x="35723" y="21468"/>
                  </a:cubicBezTo>
                  <a:cubicBezTo>
                    <a:pt x="35382" y="21312"/>
                    <a:pt x="35212" y="20957"/>
                    <a:pt x="35297" y="20602"/>
                  </a:cubicBezTo>
                  <a:cubicBezTo>
                    <a:pt x="35368" y="20318"/>
                    <a:pt x="35595" y="20091"/>
                    <a:pt x="35879" y="20005"/>
                  </a:cubicBezTo>
                  <a:cubicBezTo>
                    <a:pt x="35934" y="19990"/>
                    <a:pt x="35991" y="19983"/>
                    <a:pt x="36047" y="19983"/>
                  </a:cubicBezTo>
                  <a:close/>
                  <a:moveTo>
                    <a:pt x="29608" y="21524"/>
                  </a:moveTo>
                  <a:cubicBezTo>
                    <a:pt x="29741" y="21524"/>
                    <a:pt x="29873" y="21545"/>
                    <a:pt x="29987" y="21581"/>
                  </a:cubicBezTo>
                  <a:cubicBezTo>
                    <a:pt x="30285" y="21652"/>
                    <a:pt x="30441" y="21979"/>
                    <a:pt x="30328" y="22263"/>
                  </a:cubicBezTo>
                  <a:cubicBezTo>
                    <a:pt x="30240" y="22478"/>
                    <a:pt x="30057" y="22579"/>
                    <a:pt x="29859" y="22579"/>
                  </a:cubicBezTo>
                  <a:cubicBezTo>
                    <a:pt x="29770" y="22579"/>
                    <a:pt x="29678" y="22558"/>
                    <a:pt x="29589" y="22518"/>
                  </a:cubicBezTo>
                  <a:cubicBezTo>
                    <a:pt x="29376" y="22462"/>
                    <a:pt x="29178" y="22376"/>
                    <a:pt x="28993" y="22263"/>
                  </a:cubicBezTo>
                  <a:cubicBezTo>
                    <a:pt x="28851" y="22121"/>
                    <a:pt x="28851" y="21894"/>
                    <a:pt x="28993" y="21752"/>
                  </a:cubicBezTo>
                  <a:cubicBezTo>
                    <a:pt x="29138" y="21589"/>
                    <a:pt x="29374" y="21524"/>
                    <a:pt x="29608" y="21524"/>
                  </a:cubicBezTo>
                  <a:close/>
                  <a:moveTo>
                    <a:pt x="15219" y="22693"/>
                  </a:moveTo>
                  <a:cubicBezTo>
                    <a:pt x="15350" y="22693"/>
                    <a:pt x="15479" y="22750"/>
                    <a:pt x="15562" y="22859"/>
                  </a:cubicBezTo>
                  <a:cubicBezTo>
                    <a:pt x="15704" y="23030"/>
                    <a:pt x="15689" y="23271"/>
                    <a:pt x="15533" y="23427"/>
                  </a:cubicBezTo>
                  <a:cubicBezTo>
                    <a:pt x="15279" y="23651"/>
                    <a:pt x="14872" y="23940"/>
                    <a:pt x="14499" y="23940"/>
                  </a:cubicBezTo>
                  <a:cubicBezTo>
                    <a:pt x="14352" y="23940"/>
                    <a:pt x="14210" y="23895"/>
                    <a:pt x="14085" y="23782"/>
                  </a:cubicBezTo>
                  <a:cubicBezTo>
                    <a:pt x="13971" y="23669"/>
                    <a:pt x="13929" y="23512"/>
                    <a:pt x="13971" y="23370"/>
                  </a:cubicBezTo>
                  <a:cubicBezTo>
                    <a:pt x="14028" y="23186"/>
                    <a:pt x="14156" y="23058"/>
                    <a:pt x="14326" y="23001"/>
                  </a:cubicBezTo>
                  <a:cubicBezTo>
                    <a:pt x="14397" y="22959"/>
                    <a:pt x="14483" y="22930"/>
                    <a:pt x="14568" y="22916"/>
                  </a:cubicBezTo>
                  <a:cubicBezTo>
                    <a:pt x="14724" y="22873"/>
                    <a:pt x="14866" y="22817"/>
                    <a:pt x="15008" y="22746"/>
                  </a:cubicBezTo>
                  <a:cubicBezTo>
                    <a:pt x="15074" y="22710"/>
                    <a:pt x="15147" y="22693"/>
                    <a:pt x="15219" y="22693"/>
                  </a:cubicBezTo>
                  <a:close/>
                  <a:moveTo>
                    <a:pt x="28111" y="24119"/>
                  </a:moveTo>
                  <a:cubicBezTo>
                    <a:pt x="28300" y="24119"/>
                    <a:pt x="28530" y="24230"/>
                    <a:pt x="28666" y="24293"/>
                  </a:cubicBezTo>
                  <a:cubicBezTo>
                    <a:pt x="28922" y="24435"/>
                    <a:pt x="28993" y="24776"/>
                    <a:pt x="28808" y="25003"/>
                  </a:cubicBezTo>
                  <a:cubicBezTo>
                    <a:pt x="28719" y="25125"/>
                    <a:pt x="28556" y="25200"/>
                    <a:pt x="28398" y="25200"/>
                  </a:cubicBezTo>
                  <a:cubicBezTo>
                    <a:pt x="28279" y="25200"/>
                    <a:pt x="28164" y="25157"/>
                    <a:pt x="28084" y="25060"/>
                  </a:cubicBezTo>
                  <a:cubicBezTo>
                    <a:pt x="27928" y="24861"/>
                    <a:pt x="27701" y="24520"/>
                    <a:pt x="27857" y="24251"/>
                  </a:cubicBezTo>
                  <a:cubicBezTo>
                    <a:pt x="27913" y="24154"/>
                    <a:pt x="28006" y="24119"/>
                    <a:pt x="28111" y="24119"/>
                  </a:cubicBezTo>
                  <a:close/>
                  <a:moveTo>
                    <a:pt x="34891" y="24500"/>
                  </a:moveTo>
                  <a:cubicBezTo>
                    <a:pt x="34922" y="24500"/>
                    <a:pt x="34953" y="24502"/>
                    <a:pt x="34985" y="24506"/>
                  </a:cubicBezTo>
                  <a:cubicBezTo>
                    <a:pt x="35410" y="24563"/>
                    <a:pt x="35680" y="24961"/>
                    <a:pt x="35567" y="25372"/>
                  </a:cubicBezTo>
                  <a:lnTo>
                    <a:pt x="35567" y="25358"/>
                  </a:lnTo>
                  <a:cubicBezTo>
                    <a:pt x="35567" y="25386"/>
                    <a:pt x="35552" y="25401"/>
                    <a:pt x="35552" y="25429"/>
                  </a:cubicBezTo>
                  <a:cubicBezTo>
                    <a:pt x="35538" y="25756"/>
                    <a:pt x="35269" y="26011"/>
                    <a:pt x="34942" y="26025"/>
                  </a:cubicBezTo>
                  <a:cubicBezTo>
                    <a:pt x="34516" y="25983"/>
                    <a:pt x="34189" y="25614"/>
                    <a:pt x="34204" y="25188"/>
                  </a:cubicBezTo>
                  <a:cubicBezTo>
                    <a:pt x="34204" y="24807"/>
                    <a:pt x="34519" y="24500"/>
                    <a:pt x="34891" y="24500"/>
                  </a:cubicBezTo>
                  <a:close/>
                  <a:moveTo>
                    <a:pt x="16517" y="24949"/>
                  </a:moveTo>
                  <a:cubicBezTo>
                    <a:pt x="16631" y="24949"/>
                    <a:pt x="16731" y="25026"/>
                    <a:pt x="16754" y="25131"/>
                  </a:cubicBezTo>
                  <a:cubicBezTo>
                    <a:pt x="16872" y="25579"/>
                    <a:pt x="16444" y="26107"/>
                    <a:pt x="16007" y="26107"/>
                  </a:cubicBezTo>
                  <a:cubicBezTo>
                    <a:pt x="15863" y="26107"/>
                    <a:pt x="15717" y="26049"/>
                    <a:pt x="15590" y="25912"/>
                  </a:cubicBezTo>
                  <a:cubicBezTo>
                    <a:pt x="15334" y="25628"/>
                    <a:pt x="15590" y="25273"/>
                    <a:pt x="15902" y="25174"/>
                  </a:cubicBezTo>
                  <a:cubicBezTo>
                    <a:pt x="15945" y="25159"/>
                    <a:pt x="15988" y="25145"/>
                    <a:pt x="16044" y="25145"/>
                  </a:cubicBezTo>
                  <a:cubicBezTo>
                    <a:pt x="16073" y="25131"/>
                    <a:pt x="16115" y="25117"/>
                    <a:pt x="16144" y="25103"/>
                  </a:cubicBezTo>
                  <a:cubicBezTo>
                    <a:pt x="16243" y="25046"/>
                    <a:pt x="16342" y="25003"/>
                    <a:pt x="16442" y="24961"/>
                  </a:cubicBezTo>
                  <a:cubicBezTo>
                    <a:pt x="16467" y="24953"/>
                    <a:pt x="16492" y="24949"/>
                    <a:pt x="16517" y="24949"/>
                  </a:cubicBezTo>
                  <a:close/>
                  <a:moveTo>
                    <a:pt x="26281" y="26409"/>
                  </a:moveTo>
                  <a:cubicBezTo>
                    <a:pt x="26466" y="26423"/>
                    <a:pt x="26650" y="26466"/>
                    <a:pt x="26821" y="26551"/>
                  </a:cubicBezTo>
                  <a:cubicBezTo>
                    <a:pt x="27260" y="26857"/>
                    <a:pt x="27026" y="27511"/>
                    <a:pt x="26528" y="27511"/>
                  </a:cubicBezTo>
                  <a:cubicBezTo>
                    <a:pt x="26494" y="27511"/>
                    <a:pt x="26459" y="27508"/>
                    <a:pt x="26423" y="27502"/>
                  </a:cubicBezTo>
                  <a:cubicBezTo>
                    <a:pt x="26210" y="27431"/>
                    <a:pt x="26026" y="27289"/>
                    <a:pt x="25898" y="27104"/>
                  </a:cubicBezTo>
                  <a:cubicBezTo>
                    <a:pt x="25727" y="26792"/>
                    <a:pt x="25940" y="26423"/>
                    <a:pt x="26281" y="26409"/>
                  </a:cubicBezTo>
                  <a:close/>
                  <a:moveTo>
                    <a:pt x="5146" y="23337"/>
                  </a:moveTo>
                  <a:cubicBezTo>
                    <a:pt x="5889" y="23337"/>
                    <a:pt x="6395" y="24345"/>
                    <a:pt x="7937" y="25628"/>
                  </a:cubicBezTo>
                  <a:cubicBezTo>
                    <a:pt x="9840" y="27204"/>
                    <a:pt x="11061" y="27048"/>
                    <a:pt x="11274" y="27630"/>
                  </a:cubicBezTo>
                  <a:cubicBezTo>
                    <a:pt x="11298" y="27683"/>
                    <a:pt x="11002" y="27732"/>
                    <a:pt x="10526" y="27732"/>
                  </a:cubicBezTo>
                  <a:cubicBezTo>
                    <a:pt x="9615" y="27732"/>
                    <a:pt x="8047" y="27554"/>
                    <a:pt x="6816" y="26891"/>
                  </a:cubicBezTo>
                  <a:cubicBezTo>
                    <a:pt x="4416" y="25614"/>
                    <a:pt x="4246" y="23441"/>
                    <a:pt x="5041" y="23356"/>
                  </a:cubicBezTo>
                  <a:lnTo>
                    <a:pt x="5055" y="23342"/>
                  </a:lnTo>
                  <a:cubicBezTo>
                    <a:pt x="5086" y="23339"/>
                    <a:pt x="5116" y="23337"/>
                    <a:pt x="5146" y="23337"/>
                  </a:cubicBezTo>
                  <a:close/>
                  <a:moveTo>
                    <a:pt x="10484" y="21410"/>
                  </a:moveTo>
                  <a:cubicBezTo>
                    <a:pt x="11523" y="21410"/>
                    <a:pt x="11318" y="23247"/>
                    <a:pt x="12353" y="25401"/>
                  </a:cubicBezTo>
                  <a:cubicBezTo>
                    <a:pt x="13191" y="27161"/>
                    <a:pt x="15391" y="27729"/>
                    <a:pt x="14781" y="27743"/>
                  </a:cubicBezTo>
                  <a:lnTo>
                    <a:pt x="14795" y="27743"/>
                  </a:lnTo>
                  <a:cubicBezTo>
                    <a:pt x="14721" y="27746"/>
                    <a:pt x="14649" y="27747"/>
                    <a:pt x="14577" y="27747"/>
                  </a:cubicBezTo>
                  <a:cubicBezTo>
                    <a:pt x="9152" y="27747"/>
                    <a:pt x="9441" y="21467"/>
                    <a:pt x="10436" y="21411"/>
                  </a:cubicBezTo>
                  <a:cubicBezTo>
                    <a:pt x="10452" y="21410"/>
                    <a:pt x="10468" y="21410"/>
                    <a:pt x="10484" y="21410"/>
                  </a:cubicBezTo>
                  <a:close/>
                  <a:moveTo>
                    <a:pt x="18076" y="27146"/>
                  </a:moveTo>
                  <a:cubicBezTo>
                    <a:pt x="18178" y="27146"/>
                    <a:pt x="18279" y="27196"/>
                    <a:pt x="18344" y="27289"/>
                  </a:cubicBezTo>
                  <a:cubicBezTo>
                    <a:pt x="18525" y="27714"/>
                    <a:pt x="18203" y="28361"/>
                    <a:pt x="17728" y="28361"/>
                  </a:cubicBezTo>
                  <a:cubicBezTo>
                    <a:pt x="17679" y="28361"/>
                    <a:pt x="17629" y="28354"/>
                    <a:pt x="17578" y="28340"/>
                  </a:cubicBezTo>
                  <a:cubicBezTo>
                    <a:pt x="17379" y="28269"/>
                    <a:pt x="17251" y="28070"/>
                    <a:pt x="17308" y="27871"/>
                  </a:cubicBezTo>
                  <a:cubicBezTo>
                    <a:pt x="17336" y="27687"/>
                    <a:pt x="17450" y="27530"/>
                    <a:pt x="17606" y="27445"/>
                  </a:cubicBezTo>
                  <a:cubicBezTo>
                    <a:pt x="17706" y="27346"/>
                    <a:pt x="17805" y="27261"/>
                    <a:pt x="17918" y="27190"/>
                  </a:cubicBezTo>
                  <a:cubicBezTo>
                    <a:pt x="17968" y="27160"/>
                    <a:pt x="18022" y="27146"/>
                    <a:pt x="18076" y="27146"/>
                  </a:cubicBezTo>
                  <a:close/>
                  <a:moveTo>
                    <a:pt x="17324" y="17060"/>
                  </a:moveTo>
                  <a:cubicBezTo>
                    <a:pt x="19869" y="17060"/>
                    <a:pt x="21610" y="21809"/>
                    <a:pt x="21610" y="21809"/>
                  </a:cubicBezTo>
                  <a:cubicBezTo>
                    <a:pt x="21610" y="21809"/>
                    <a:pt x="24807" y="17897"/>
                    <a:pt x="26812" y="17897"/>
                  </a:cubicBezTo>
                  <a:cubicBezTo>
                    <a:pt x="27223" y="17897"/>
                    <a:pt x="27584" y="18062"/>
                    <a:pt x="27857" y="18458"/>
                  </a:cubicBezTo>
                  <a:cubicBezTo>
                    <a:pt x="29425" y="20767"/>
                    <a:pt x="24150" y="28387"/>
                    <a:pt x="21497" y="28387"/>
                  </a:cubicBezTo>
                  <a:cubicBezTo>
                    <a:pt x="21458" y="28387"/>
                    <a:pt x="21420" y="28386"/>
                    <a:pt x="21383" y="28382"/>
                  </a:cubicBezTo>
                  <a:lnTo>
                    <a:pt x="21369" y="28396"/>
                  </a:lnTo>
                  <a:cubicBezTo>
                    <a:pt x="18756" y="28169"/>
                    <a:pt x="12836" y="19523"/>
                    <a:pt x="16044" y="17464"/>
                  </a:cubicBezTo>
                  <a:cubicBezTo>
                    <a:pt x="16489" y="17182"/>
                    <a:pt x="16917" y="17060"/>
                    <a:pt x="17324" y="17060"/>
                  </a:cubicBezTo>
                  <a:close/>
                  <a:moveTo>
                    <a:pt x="32806" y="22958"/>
                  </a:moveTo>
                  <a:cubicBezTo>
                    <a:pt x="32870" y="22958"/>
                    <a:pt x="32939" y="22968"/>
                    <a:pt x="33011" y="22987"/>
                  </a:cubicBezTo>
                  <a:cubicBezTo>
                    <a:pt x="33902" y="23206"/>
                    <a:pt x="33161" y="28495"/>
                    <a:pt x="28891" y="28495"/>
                  </a:cubicBezTo>
                  <a:cubicBezTo>
                    <a:pt x="28464" y="28495"/>
                    <a:pt x="28002" y="28442"/>
                    <a:pt x="27502" y="28325"/>
                  </a:cubicBezTo>
                  <a:cubicBezTo>
                    <a:pt x="26906" y="28183"/>
                    <a:pt x="29178" y="28056"/>
                    <a:pt x="30356" y="26494"/>
                  </a:cubicBezTo>
                  <a:lnTo>
                    <a:pt x="30356" y="26508"/>
                  </a:lnTo>
                  <a:cubicBezTo>
                    <a:pt x="31719" y="24709"/>
                    <a:pt x="31923" y="22958"/>
                    <a:pt x="32806" y="22958"/>
                  </a:cubicBezTo>
                  <a:close/>
                  <a:moveTo>
                    <a:pt x="37661" y="25901"/>
                  </a:moveTo>
                  <a:cubicBezTo>
                    <a:pt x="37744" y="25901"/>
                    <a:pt x="37826" y="25914"/>
                    <a:pt x="37909" y="25940"/>
                  </a:cubicBezTo>
                  <a:lnTo>
                    <a:pt x="37924" y="25940"/>
                  </a:lnTo>
                  <a:cubicBezTo>
                    <a:pt x="38676" y="26182"/>
                    <a:pt x="38094" y="28283"/>
                    <a:pt x="35496" y="29064"/>
                  </a:cubicBezTo>
                  <a:cubicBezTo>
                    <a:pt x="34847" y="29262"/>
                    <a:pt x="34145" y="29333"/>
                    <a:pt x="33492" y="29333"/>
                  </a:cubicBezTo>
                  <a:cubicBezTo>
                    <a:pt x="32087" y="29333"/>
                    <a:pt x="30908" y="29005"/>
                    <a:pt x="30966" y="28908"/>
                  </a:cubicBezTo>
                  <a:cubicBezTo>
                    <a:pt x="31307" y="28368"/>
                    <a:pt x="32471" y="28780"/>
                    <a:pt x="34644" y="27601"/>
                  </a:cubicBezTo>
                  <a:cubicBezTo>
                    <a:pt x="36273" y="26717"/>
                    <a:pt x="36992" y="25901"/>
                    <a:pt x="37661" y="25901"/>
                  </a:cubicBezTo>
                  <a:close/>
                  <a:moveTo>
                    <a:pt x="24686" y="28203"/>
                  </a:moveTo>
                  <a:cubicBezTo>
                    <a:pt x="24711" y="28203"/>
                    <a:pt x="24736" y="28206"/>
                    <a:pt x="24762" y="28212"/>
                  </a:cubicBezTo>
                  <a:cubicBezTo>
                    <a:pt x="25032" y="28269"/>
                    <a:pt x="25273" y="28581"/>
                    <a:pt x="25372" y="28808"/>
                  </a:cubicBezTo>
                  <a:cubicBezTo>
                    <a:pt x="25514" y="29050"/>
                    <a:pt x="25429" y="29348"/>
                    <a:pt x="25202" y="29490"/>
                  </a:cubicBezTo>
                  <a:lnTo>
                    <a:pt x="25202" y="29504"/>
                  </a:lnTo>
                  <a:cubicBezTo>
                    <a:pt x="25122" y="29551"/>
                    <a:pt x="25033" y="29573"/>
                    <a:pt x="24946" y="29573"/>
                  </a:cubicBezTo>
                  <a:cubicBezTo>
                    <a:pt x="24771" y="29573"/>
                    <a:pt x="24601" y="29485"/>
                    <a:pt x="24506" y="29334"/>
                  </a:cubicBezTo>
                  <a:cubicBezTo>
                    <a:pt x="24364" y="29078"/>
                    <a:pt x="24251" y="28595"/>
                    <a:pt x="24435" y="28340"/>
                  </a:cubicBezTo>
                  <a:cubicBezTo>
                    <a:pt x="24492" y="28249"/>
                    <a:pt x="24585" y="28203"/>
                    <a:pt x="24686" y="28203"/>
                  </a:cubicBezTo>
                  <a:close/>
                  <a:moveTo>
                    <a:pt x="8476" y="28593"/>
                  </a:moveTo>
                  <a:cubicBezTo>
                    <a:pt x="9096" y="28593"/>
                    <a:pt x="10759" y="29036"/>
                    <a:pt x="12607" y="29036"/>
                  </a:cubicBezTo>
                  <a:cubicBezTo>
                    <a:pt x="12795" y="29036"/>
                    <a:pt x="12985" y="29031"/>
                    <a:pt x="13176" y="29021"/>
                  </a:cubicBezTo>
                  <a:cubicBezTo>
                    <a:pt x="14255" y="28966"/>
                    <a:pt x="14617" y="28783"/>
                    <a:pt x="14699" y="28783"/>
                  </a:cubicBezTo>
                  <a:cubicBezTo>
                    <a:pt x="14722" y="28783"/>
                    <a:pt x="14722" y="28798"/>
                    <a:pt x="14710" y="28837"/>
                  </a:cubicBezTo>
                  <a:cubicBezTo>
                    <a:pt x="14607" y="29171"/>
                    <a:pt x="13115" y="30206"/>
                    <a:pt x="11081" y="30206"/>
                  </a:cubicBezTo>
                  <a:cubicBezTo>
                    <a:pt x="10872" y="30206"/>
                    <a:pt x="10656" y="30195"/>
                    <a:pt x="10436" y="30171"/>
                  </a:cubicBezTo>
                  <a:lnTo>
                    <a:pt x="10450" y="30171"/>
                  </a:lnTo>
                  <a:cubicBezTo>
                    <a:pt x="8093" y="29916"/>
                    <a:pt x="7809" y="28638"/>
                    <a:pt x="8406" y="28595"/>
                  </a:cubicBezTo>
                  <a:cubicBezTo>
                    <a:pt x="8427" y="28594"/>
                    <a:pt x="8451" y="28593"/>
                    <a:pt x="8476" y="28593"/>
                  </a:cubicBezTo>
                  <a:close/>
                  <a:moveTo>
                    <a:pt x="21085" y="29077"/>
                  </a:moveTo>
                  <a:cubicBezTo>
                    <a:pt x="21263" y="29077"/>
                    <a:pt x="21441" y="29176"/>
                    <a:pt x="21511" y="29390"/>
                  </a:cubicBezTo>
                  <a:cubicBezTo>
                    <a:pt x="21624" y="29703"/>
                    <a:pt x="21638" y="30058"/>
                    <a:pt x="21553" y="30384"/>
                  </a:cubicBezTo>
                  <a:cubicBezTo>
                    <a:pt x="21479" y="30664"/>
                    <a:pt x="21267" y="30785"/>
                    <a:pt x="21052" y="30785"/>
                  </a:cubicBezTo>
                  <a:cubicBezTo>
                    <a:pt x="20733" y="30785"/>
                    <a:pt x="20406" y="30516"/>
                    <a:pt x="20517" y="30100"/>
                  </a:cubicBezTo>
                  <a:cubicBezTo>
                    <a:pt x="20545" y="30001"/>
                    <a:pt x="20574" y="29901"/>
                    <a:pt x="20602" y="29788"/>
                  </a:cubicBezTo>
                  <a:cubicBezTo>
                    <a:pt x="20616" y="29703"/>
                    <a:pt x="20630" y="29603"/>
                    <a:pt x="20630" y="29518"/>
                  </a:cubicBezTo>
                  <a:cubicBezTo>
                    <a:pt x="20638" y="29234"/>
                    <a:pt x="20862" y="29077"/>
                    <a:pt x="21085" y="29077"/>
                  </a:cubicBezTo>
                  <a:close/>
                  <a:moveTo>
                    <a:pt x="27376" y="29371"/>
                  </a:moveTo>
                  <a:cubicBezTo>
                    <a:pt x="27442" y="29371"/>
                    <a:pt x="27736" y="29627"/>
                    <a:pt x="28823" y="29901"/>
                  </a:cubicBezTo>
                  <a:cubicBezTo>
                    <a:pt x="30910" y="30427"/>
                    <a:pt x="32997" y="30271"/>
                    <a:pt x="33579" y="30427"/>
                  </a:cubicBezTo>
                  <a:cubicBezTo>
                    <a:pt x="34116" y="30571"/>
                    <a:pt x="33710" y="31599"/>
                    <a:pt x="31788" y="31599"/>
                  </a:cubicBezTo>
                  <a:cubicBezTo>
                    <a:pt x="31629" y="31599"/>
                    <a:pt x="31459" y="31592"/>
                    <a:pt x="31279" y="31577"/>
                  </a:cubicBezTo>
                  <a:cubicBezTo>
                    <a:pt x="28936" y="31350"/>
                    <a:pt x="27403" y="29802"/>
                    <a:pt x="27360" y="29419"/>
                  </a:cubicBezTo>
                  <a:cubicBezTo>
                    <a:pt x="27357" y="29386"/>
                    <a:pt x="27360" y="29371"/>
                    <a:pt x="27376" y="29371"/>
                  </a:cubicBezTo>
                  <a:close/>
                  <a:moveTo>
                    <a:pt x="6321" y="31294"/>
                  </a:moveTo>
                  <a:cubicBezTo>
                    <a:pt x="6793" y="31294"/>
                    <a:pt x="6936" y="32469"/>
                    <a:pt x="6730" y="32585"/>
                  </a:cubicBezTo>
                  <a:lnTo>
                    <a:pt x="6745" y="32571"/>
                  </a:lnTo>
                  <a:lnTo>
                    <a:pt x="6745" y="32571"/>
                  </a:lnTo>
                  <a:cubicBezTo>
                    <a:pt x="6715" y="32587"/>
                    <a:pt x="6682" y="32595"/>
                    <a:pt x="6645" y="32595"/>
                  </a:cubicBezTo>
                  <a:cubicBezTo>
                    <a:pt x="6245" y="32595"/>
                    <a:pt x="5512" y="31661"/>
                    <a:pt x="6162" y="31335"/>
                  </a:cubicBezTo>
                  <a:cubicBezTo>
                    <a:pt x="6219" y="31307"/>
                    <a:pt x="6272" y="31294"/>
                    <a:pt x="6321" y="31294"/>
                  </a:cubicBezTo>
                  <a:close/>
                  <a:moveTo>
                    <a:pt x="7837" y="31201"/>
                  </a:moveTo>
                  <a:cubicBezTo>
                    <a:pt x="7864" y="31201"/>
                    <a:pt x="7893" y="31203"/>
                    <a:pt x="7923" y="31208"/>
                  </a:cubicBezTo>
                  <a:cubicBezTo>
                    <a:pt x="8578" y="31290"/>
                    <a:pt x="7947" y="32606"/>
                    <a:pt x="7595" y="32606"/>
                  </a:cubicBezTo>
                  <a:cubicBezTo>
                    <a:pt x="7581" y="32606"/>
                    <a:pt x="7567" y="32603"/>
                    <a:pt x="7554" y="32599"/>
                  </a:cubicBezTo>
                  <a:lnTo>
                    <a:pt x="7568" y="32599"/>
                  </a:lnTo>
                  <a:cubicBezTo>
                    <a:pt x="7431" y="32558"/>
                    <a:pt x="7137" y="31201"/>
                    <a:pt x="7837" y="31201"/>
                  </a:cubicBezTo>
                  <a:close/>
                  <a:moveTo>
                    <a:pt x="9038" y="32660"/>
                  </a:moveTo>
                  <a:cubicBezTo>
                    <a:pt x="9244" y="32660"/>
                    <a:pt x="9416" y="32752"/>
                    <a:pt x="9456" y="32997"/>
                  </a:cubicBezTo>
                  <a:cubicBezTo>
                    <a:pt x="9523" y="33354"/>
                    <a:pt x="9157" y="33493"/>
                    <a:pt x="8796" y="33493"/>
                  </a:cubicBezTo>
                  <a:cubicBezTo>
                    <a:pt x="8468" y="33493"/>
                    <a:pt x="8143" y="33378"/>
                    <a:pt x="8150" y="33210"/>
                  </a:cubicBezTo>
                  <a:cubicBezTo>
                    <a:pt x="8159" y="32970"/>
                    <a:pt x="8657" y="32660"/>
                    <a:pt x="9038" y="32660"/>
                  </a:cubicBezTo>
                  <a:close/>
                  <a:moveTo>
                    <a:pt x="5253" y="32683"/>
                  </a:moveTo>
                  <a:cubicBezTo>
                    <a:pt x="5704" y="32683"/>
                    <a:pt x="6334" y="33143"/>
                    <a:pt x="6262" y="33309"/>
                  </a:cubicBezTo>
                  <a:cubicBezTo>
                    <a:pt x="6205" y="33467"/>
                    <a:pt x="5922" y="33553"/>
                    <a:pt x="5621" y="33553"/>
                  </a:cubicBezTo>
                  <a:cubicBezTo>
                    <a:pt x="5167" y="33553"/>
                    <a:pt x="4674" y="33356"/>
                    <a:pt x="4870" y="32911"/>
                  </a:cubicBezTo>
                  <a:cubicBezTo>
                    <a:pt x="4943" y="32746"/>
                    <a:pt x="5086" y="32683"/>
                    <a:pt x="5253" y="32683"/>
                  </a:cubicBezTo>
                  <a:close/>
                  <a:moveTo>
                    <a:pt x="7227" y="32805"/>
                  </a:moveTo>
                  <a:cubicBezTo>
                    <a:pt x="7551" y="32805"/>
                    <a:pt x="7862" y="33063"/>
                    <a:pt x="7852" y="33437"/>
                  </a:cubicBezTo>
                  <a:cubicBezTo>
                    <a:pt x="7838" y="33769"/>
                    <a:pt x="7568" y="34034"/>
                    <a:pt x="7226" y="34034"/>
                  </a:cubicBezTo>
                  <a:cubicBezTo>
                    <a:pt x="7217" y="34034"/>
                    <a:pt x="7208" y="34033"/>
                    <a:pt x="7199" y="34033"/>
                  </a:cubicBezTo>
                  <a:lnTo>
                    <a:pt x="7213" y="34033"/>
                  </a:lnTo>
                  <a:cubicBezTo>
                    <a:pt x="6674" y="34019"/>
                    <a:pt x="6418" y="33352"/>
                    <a:pt x="6816" y="32968"/>
                  </a:cubicBezTo>
                  <a:cubicBezTo>
                    <a:pt x="6937" y="32855"/>
                    <a:pt x="7083" y="32805"/>
                    <a:pt x="7227" y="32805"/>
                  </a:cubicBezTo>
                  <a:close/>
                  <a:moveTo>
                    <a:pt x="17176" y="32665"/>
                  </a:moveTo>
                  <a:cubicBezTo>
                    <a:pt x="17200" y="32665"/>
                    <a:pt x="17225" y="32667"/>
                    <a:pt x="17251" y="32670"/>
                  </a:cubicBezTo>
                  <a:cubicBezTo>
                    <a:pt x="17920" y="32766"/>
                    <a:pt x="17289" y="34082"/>
                    <a:pt x="16937" y="34082"/>
                  </a:cubicBezTo>
                  <a:cubicBezTo>
                    <a:pt x="16923" y="34082"/>
                    <a:pt x="16909" y="34080"/>
                    <a:pt x="16896" y="34076"/>
                  </a:cubicBezTo>
                  <a:cubicBezTo>
                    <a:pt x="16759" y="34034"/>
                    <a:pt x="16476" y="32665"/>
                    <a:pt x="17176" y="32665"/>
                  </a:cubicBezTo>
                  <a:close/>
                  <a:moveTo>
                    <a:pt x="15663" y="32771"/>
                  </a:moveTo>
                  <a:cubicBezTo>
                    <a:pt x="16135" y="32771"/>
                    <a:pt x="16278" y="33946"/>
                    <a:pt x="16073" y="34061"/>
                  </a:cubicBezTo>
                  <a:cubicBezTo>
                    <a:pt x="16047" y="34076"/>
                    <a:pt x="16017" y="34082"/>
                    <a:pt x="15985" y="34082"/>
                  </a:cubicBezTo>
                  <a:cubicBezTo>
                    <a:pt x="15598" y="34082"/>
                    <a:pt x="14850" y="33127"/>
                    <a:pt x="15505" y="32812"/>
                  </a:cubicBezTo>
                  <a:cubicBezTo>
                    <a:pt x="15561" y="32784"/>
                    <a:pt x="15614" y="32771"/>
                    <a:pt x="15663" y="32771"/>
                  </a:cubicBezTo>
                  <a:close/>
                  <a:moveTo>
                    <a:pt x="35401" y="33591"/>
                  </a:moveTo>
                  <a:cubicBezTo>
                    <a:pt x="35857" y="33591"/>
                    <a:pt x="36000" y="34756"/>
                    <a:pt x="35808" y="34871"/>
                  </a:cubicBezTo>
                  <a:cubicBezTo>
                    <a:pt x="35779" y="34887"/>
                    <a:pt x="35746" y="34895"/>
                    <a:pt x="35710" y="34895"/>
                  </a:cubicBezTo>
                  <a:cubicBezTo>
                    <a:pt x="35310" y="34895"/>
                    <a:pt x="34576" y="33948"/>
                    <a:pt x="35240" y="33636"/>
                  </a:cubicBezTo>
                  <a:cubicBezTo>
                    <a:pt x="35298" y="33605"/>
                    <a:pt x="35351" y="33591"/>
                    <a:pt x="35401" y="33591"/>
                  </a:cubicBezTo>
                  <a:close/>
                  <a:moveTo>
                    <a:pt x="36915" y="33487"/>
                  </a:moveTo>
                  <a:cubicBezTo>
                    <a:pt x="36942" y="33487"/>
                    <a:pt x="36971" y="33489"/>
                    <a:pt x="37001" y="33494"/>
                  </a:cubicBezTo>
                  <a:cubicBezTo>
                    <a:pt x="37645" y="33590"/>
                    <a:pt x="37005" y="34904"/>
                    <a:pt x="36666" y="34904"/>
                  </a:cubicBezTo>
                  <a:cubicBezTo>
                    <a:pt x="36654" y="34904"/>
                    <a:pt x="36643" y="34903"/>
                    <a:pt x="36632" y="34899"/>
                  </a:cubicBezTo>
                  <a:cubicBezTo>
                    <a:pt x="36495" y="34858"/>
                    <a:pt x="36213" y="33487"/>
                    <a:pt x="36915" y="33487"/>
                  </a:cubicBezTo>
                  <a:close/>
                  <a:moveTo>
                    <a:pt x="18374" y="34136"/>
                  </a:moveTo>
                  <a:cubicBezTo>
                    <a:pt x="18580" y="34136"/>
                    <a:pt x="18754" y="34228"/>
                    <a:pt x="18799" y="34473"/>
                  </a:cubicBezTo>
                  <a:cubicBezTo>
                    <a:pt x="18858" y="34835"/>
                    <a:pt x="18498" y="34974"/>
                    <a:pt x="18141" y="34974"/>
                  </a:cubicBezTo>
                  <a:cubicBezTo>
                    <a:pt x="17812" y="34974"/>
                    <a:pt x="17486" y="34856"/>
                    <a:pt x="17493" y="34686"/>
                  </a:cubicBezTo>
                  <a:cubicBezTo>
                    <a:pt x="17502" y="34447"/>
                    <a:pt x="17994" y="34136"/>
                    <a:pt x="18374" y="34136"/>
                  </a:cubicBezTo>
                  <a:close/>
                  <a:moveTo>
                    <a:pt x="14590" y="34162"/>
                  </a:moveTo>
                  <a:cubicBezTo>
                    <a:pt x="15042" y="34162"/>
                    <a:pt x="15681" y="34633"/>
                    <a:pt x="15618" y="34800"/>
                  </a:cubicBezTo>
                  <a:cubicBezTo>
                    <a:pt x="15557" y="34945"/>
                    <a:pt x="15274" y="35027"/>
                    <a:pt x="14974" y="35027"/>
                  </a:cubicBezTo>
                  <a:cubicBezTo>
                    <a:pt x="14515" y="35027"/>
                    <a:pt x="14015" y="34835"/>
                    <a:pt x="14213" y="34388"/>
                  </a:cubicBezTo>
                  <a:cubicBezTo>
                    <a:pt x="14285" y="34225"/>
                    <a:pt x="14425" y="34162"/>
                    <a:pt x="14590" y="34162"/>
                  </a:cubicBezTo>
                  <a:close/>
                  <a:moveTo>
                    <a:pt x="8320" y="34006"/>
                  </a:moveTo>
                  <a:cubicBezTo>
                    <a:pt x="8753" y="34006"/>
                    <a:pt x="9481" y="34444"/>
                    <a:pt x="9087" y="34928"/>
                  </a:cubicBezTo>
                  <a:cubicBezTo>
                    <a:pt x="9013" y="35020"/>
                    <a:pt x="8927" y="35059"/>
                    <a:pt x="8837" y="35059"/>
                  </a:cubicBezTo>
                  <a:cubicBezTo>
                    <a:pt x="8428" y="35059"/>
                    <a:pt x="7937" y="34267"/>
                    <a:pt x="8065" y="34104"/>
                  </a:cubicBezTo>
                  <a:cubicBezTo>
                    <a:pt x="8112" y="34036"/>
                    <a:pt x="8206" y="34006"/>
                    <a:pt x="8320" y="34006"/>
                  </a:cubicBezTo>
                  <a:close/>
                  <a:moveTo>
                    <a:pt x="27346" y="33757"/>
                  </a:moveTo>
                  <a:cubicBezTo>
                    <a:pt x="27373" y="33757"/>
                    <a:pt x="27401" y="33759"/>
                    <a:pt x="27431" y="33763"/>
                  </a:cubicBezTo>
                  <a:cubicBezTo>
                    <a:pt x="28087" y="33845"/>
                    <a:pt x="27468" y="35161"/>
                    <a:pt x="27117" y="35161"/>
                  </a:cubicBezTo>
                  <a:cubicBezTo>
                    <a:pt x="27103" y="35161"/>
                    <a:pt x="27089" y="35159"/>
                    <a:pt x="27076" y="35155"/>
                  </a:cubicBezTo>
                  <a:cubicBezTo>
                    <a:pt x="26926" y="35127"/>
                    <a:pt x="26644" y="33757"/>
                    <a:pt x="27346" y="33757"/>
                  </a:cubicBezTo>
                  <a:close/>
                  <a:moveTo>
                    <a:pt x="25823" y="33854"/>
                  </a:moveTo>
                  <a:cubicBezTo>
                    <a:pt x="26299" y="33854"/>
                    <a:pt x="26445" y="35037"/>
                    <a:pt x="26239" y="35141"/>
                  </a:cubicBezTo>
                  <a:cubicBezTo>
                    <a:pt x="26211" y="35157"/>
                    <a:pt x="26179" y="35164"/>
                    <a:pt x="26145" y="35164"/>
                  </a:cubicBezTo>
                  <a:cubicBezTo>
                    <a:pt x="25756" y="35164"/>
                    <a:pt x="25018" y="34204"/>
                    <a:pt x="25671" y="33891"/>
                  </a:cubicBezTo>
                  <a:cubicBezTo>
                    <a:pt x="25725" y="33865"/>
                    <a:pt x="25775" y="33854"/>
                    <a:pt x="25823" y="33854"/>
                  </a:cubicBezTo>
                  <a:close/>
                  <a:moveTo>
                    <a:pt x="6266" y="33936"/>
                  </a:moveTo>
                  <a:cubicBezTo>
                    <a:pt x="6318" y="33936"/>
                    <a:pt x="6357" y="33948"/>
                    <a:pt x="6375" y="33976"/>
                  </a:cubicBezTo>
                  <a:cubicBezTo>
                    <a:pt x="6547" y="34240"/>
                    <a:pt x="5972" y="35185"/>
                    <a:pt x="5534" y="35185"/>
                  </a:cubicBezTo>
                  <a:cubicBezTo>
                    <a:pt x="5428" y="35185"/>
                    <a:pt x="5331" y="35131"/>
                    <a:pt x="5254" y="34999"/>
                  </a:cubicBezTo>
                  <a:lnTo>
                    <a:pt x="5254" y="34984"/>
                  </a:lnTo>
                  <a:cubicBezTo>
                    <a:pt x="4958" y="34503"/>
                    <a:pt x="5917" y="33936"/>
                    <a:pt x="6266" y="33936"/>
                  </a:cubicBezTo>
                  <a:close/>
                  <a:moveTo>
                    <a:pt x="16564" y="34295"/>
                  </a:moveTo>
                  <a:cubicBezTo>
                    <a:pt x="16892" y="34295"/>
                    <a:pt x="17200" y="34553"/>
                    <a:pt x="17180" y="34928"/>
                  </a:cubicBezTo>
                  <a:cubicBezTo>
                    <a:pt x="17166" y="35259"/>
                    <a:pt x="16897" y="35510"/>
                    <a:pt x="16581" y="35510"/>
                  </a:cubicBezTo>
                  <a:cubicBezTo>
                    <a:pt x="16573" y="35510"/>
                    <a:pt x="16564" y="35510"/>
                    <a:pt x="16555" y="35510"/>
                  </a:cubicBezTo>
                  <a:lnTo>
                    <a:pt x="16555" y="35524"/>
                  </a:lnTo>
                  <a:cubicBezTo>
                    <a:pt x="16002" y="35510"/>
                    <a:pt x="15746" y="34828"/>
                    <a:pt x="16144" y="34459"/>
                  </a:cubicBezTo>
                  <a:cubicBezTo>
                    <a:pt x="16270" y="34346"/>
                    <a:pt x="16419" y="34295"/>
                    <a:pt x="16564" y="34295"/>
                  </a:cubicBezTo>
                  <a:close/>
                  <a:moveTo>
                    <a:pt x="7327" y="34317"/>
                  </a:moveTo>
                  <a:cubicBezTo>
                    <a:pt x="7572" y="34331"/>
                    <a:pt x="7949" y="35773"/>
                    <a:pt x="7273" y="35773"/>
                  </a:cubicBezTo>
                  <a:cubicBezTo>
                    <a:pt x="7245" y="35773"/>
                    <a:pt x="7216" y="35770"/>
                    <a:pt x="7185" y="35765"/>
                  </a:cubicBezTo>
                  <a:lnTo>
                    <a:pt x="7199" y="35765"/>
                  </a:lnTo>
                  <a:cubicBezTo>
                    <a:pt x="6603" y="35666"/>
                    <a:pt x="7071" y="34317"/>
                    <a:pt x="7327" y="34317"/>
                  </a:cubicBezTo>
                  <a:close/>
                  <a:moveTo>
                    <a:pt x="38117" y="34950"/>
                  </a:moveTo>
                  <a:cubicBezTo>
                    <a:pt x="38320" y="34950"/>
                    <a:pt x="38490" y="35041"/>
                    <a:pt x="38534" y="35283"/>
                  </a:cubicBezTo>
                  <a:cubicBezTo>
                    <a:pt x="38594" y="35649"/>
                    <a:pt x="38219" y="35791"/>
                    <a:pt x="37854" y="35791"/>
                  </a:cubicBezTo>
                  <a:cubicBezTo>
                    <a:pt x="37527" y="35791"/>
                    <a:pt x="37207" y="35677"/>
                    <a:pt x="37214" y="35510"/>
                  </a:cubicBezTo>
                  <a:lnTo>
                    <a:pt x="37228" y="35510"/>
                  </a:lnTo>
                  <a:cubicBezTo>
                    <a:pt x="37237" y="35269"/>
                    <a:pt x="37735" y="34950"/>
                    <a:pt x="38117" y="34950"/>
                  </a:cubicBezTo>
                  <a:close/>
                  <a:moveTo>
                    <a:pt x="34321" y="34983"/>
                  </a:moveTo>
                  <a:cubicBezTo>
                    <a:pt x="34768" y="34983"/>
                    <a:pt x="35402" y="35447"/>
                    <a:pt x="35339" y="35623"/>
                  </a:cubicBezTo>
                  <a:cubicBezTo>
                    <a:pt x="35284" y="35762"/>
                    <a:pt x="35011" y="35839"/>
                    <a:pt x="34717" y="35839"/>
                  </a:cubicBezTo>
                  <a:cubicBezTo>
                    <a:pt x="34256" y="35839"/>
                    <a:pt x="33743" y="35648"/>
                    <a:pt x="33934" y="35197"/>
                  </a:cubicBezTo>
                  <a:lnTo>
                    <a:pt x="33934" y="35197"/>
                  </a:lnTo>
                  <a:lnTo>
                    <a:pt x="33948" y="35212"/>
                  </a:lnTo>
                  <a:cubicBezTo>
                    <a:pt x="34017" y="35047"/>
                    <a:pt x="34156" y="34983"/>
                    <a:pt x="34321" y="34983"/>
                  </a:cubicBezTo>
                  <a:close/>
                  <a:moveTo>
                    <a:pt x="28546" y="35201"/>
                  </a:moveTo>
                  <a:cubicBezTo>
                    <a:pt x="28752" y="35201"/>
                    <a:pt x="28925" y="35293"/>
                    <a:pt x="28965" y="35538"/>
                  </a:cubicBezTo>
                  <a:cubicBezTo>
                    <a:pt x="29024" y="35905"/>
                    <a:pt x="28654" y="36047"/>
                    <a:pt x="28292" y="36047"/>
                  </a:cubicBezTo>
                  <a:cubicBezTo>
                    <a:pt x="27968" y="36047"/>
                    <a:pt x="27652" y="35933"/>
                    <a:pt x="27658" y="35765"/>
                  </a:cubicBezTo>
                  <a:lnTo>
                    <a:pt x="27658" y="35751"/>
                  </a:lnTo>
                  <a:cubicBezTo>
                    <a:pt x="27668" y="35512"/>
                    <a:pt x="28165" y="35201"/>
                    <a:pt x="28546" y="35201"/>
                  </a:cubicBezTo>
                  <a:close/>
                  <a:moveTo>
                    <a:pt x="24766" y="35250"/>
                  </a:moveTo>
                  <a:cubicBezTo>
                    <a:pt x="25217" y="35250"/>
                    <a:pt x="25842" y="35703"/>
                    <a:pt x="25770" y="35879"/>
                  </a:cubicBezTo>
                  <a:cubicBezTo>
                    <a:pt x="25719" y="36025"/>
                    <a:pt x="25441" y="36107"/>
                    <a:pt x="25142" y="36107"/>
                  </a:cubicBezTo>
                  <a:cubicBezTo>
                    <a:pt x="24689" y="36107"/>
                    <a:pt x="24190" y="35918"/>
                    <a:pt x="24379" y="35481"/>
                  </a:cubicBezTo>
                  <a:cubicBezTo>
                    <a:pt x="24452" y="35314"/>
                    <a:pt x="24597" y="35250"/>
                    <a:pt x="24766" y="35250"/>
                  </a:cubicBezTo>
                  <a:close/>
                  <a:moveTo>
                    <a:pt x="36295" y="35105"/>
                  </a:moveTo>
                  <a:cubicBezTo>
                    <a:pt x="36620" y="35105"/>
                    <a:pt x="36925" y="35366"/>
                    <a:pt x="36915" y="35751"/>
                  </a:cubicBezTo>
                  <a:cubicBezTo>
                    <a:pt x="36902" y="36069"/>
                    <a:pt x="36631" y="36334"/>
                    <a:pt x="36302" y="36334"/>
                  </a:cubicBezTo>
                  <a:cubicBezTo>
                    <a:pt x="36294" y="36334"/>
                    <a:pt x="36285" y="36334"/>
                    <a:pt x="36277" y="36333"/>
                  </a:cubicBezTo>
                  <a:cubicBezTo>
                    <a:pt x="35737" y="36319"/>
                    <a:pt x="35481" y="35652"/>
                    <a:pt x="35879" y="35268"/>
                  </a:cubicBezTo>
                  <a:cubicBezTo>
                    <a:pt x="36005" y="35156"/>
                    <a:pt x="36152" y="35105"/>
                    <a:pt x="36295" y="35105"/>
                  </a:cubicBezTo>
                  <a:close/>
                  <a:moveTo>
                    <a:pt x="17671" y="35488"/>
                  </a:moveTo>
                  <a:cubicBezTo>
                    <a:pt x="18112" y="35488"/>
                    <a:pt x="18818" y="35915"/>
                    <a:pt x="18430" y="36404"/>
                  </a:cubicBezTo>
                  <a:cubicBezTo>
                    <a:pt x="18354" y="36501"/>
                    <a:pt x="18265" y="36542"/>
                    <a:pt x="18173" y="36542"/>
                  </a:cubicBezTo>
                  <a:cubicBezTo>
                    <a:pt x="17765" y="36542"/>
                    <a:pt x="17277" y="35757"/>
                    <a:pt x="17393" y="35595"/>
                  </a:cubicBezTo>
                  <a:cubicBezTo>
                    <a:pt x="17446" y="35521"/>
                    <a:pt x="17548" y="35488"/>
                    <a:pt x="17671" y="35488"/>
                  </a:cubicBezTo>
                  <a:close/>
                  <a:moveTo>
                    <a:pt x="26734" y="35360"/>
                  </a:moveTo>
                  <a:cubicBezTo>
                    <a:pt x="27058" y="35360"/>
                    <a:pt x="27366" y="35618"/>
                    <a:pt x="27346" y="35992"/>
                  </a:cubicBezTo>
                  <a:cubicBezTo>
                    <a:pt x="27346" y="36325"/>
                    <a:pt x="27076" y="36589"/>
                    <a:pt x="26747" y="36589"/>
                  </a:cubicBezTo>
                  <a:cubicBezTo>
                    <a:pt x="26738" y="36589"/>
                    <a:pt x="26730" y="36589"/>
                    <a:pt x="26721" y="36589"/>
                  </a:cubicBezTo>
                  <a:cubicBezTo>
                    <a:pt x="26168" y="36575"/>
                    <a:pt x="25912" y="35893"/>
                    <a:pt x="26324" y="35524"/>
                  </a:cubicBezTo>
                  <a:cubicBezTo>
                    <a:pt x="26446" y="35411"/>
                    <a:pt x="26592" y="35360"/>
                    <a:pt x="26734" y="35360"/>
                  </a:cubicBezTo>
                  <a:close/>
                  <a:moveTo>
                    <a:pt x="15608" y="35412"/>
                  </a:moveTo>
                  <a:cubicBezTo>
                    <a:pt x="15661" y="35412"/>
                    <a:pt x="15699" y="35425"/>
                    <a:pt x="15718" y="35453"/>
                  </a:cubicBezTo>
                  <a:cubicBezTo>
                    <a:pt x="15889" y="35716"/>
                    <a:pt x="15323" y="36662"/>
                    <a:pt x="14874" y="36662"/>
                  </a:cubicBezTo>
                  <a:cubicBezTo>
                    <a:pt x="14766" y="36662"/>
                    <a:pt x="14665" y="36607"/>
                    <a:pt x="14582" y="36475"/>
                  </a:cubicBezTo>
                  <a:lnTo>
                    <a:pt x="14596" y="36475"/>
                  </a:lnTo>
                  <a:cubicBezTo>
                    <a:pt x="14300" y="35981"/>
                    <a:pt x="15260" y="35412"/>
                    <a:pt x="15608" y="35412"/>
                  </a:cubicBezTo>
                  <a:close/>
                  <a:moveTo>
                    <a:pt x="16669" y="35808"/>
                  </a:moveTo>
                  <a:cubicBezTo>
                    <a:pt x="16914" y="35821"/>
                    <a:pt x="17291" y="37249"/>
                    <a:pt x="16616" y="37249"/>
                  </a:cubicBezTo>
                  <a:cubicBezTo>
                    <a:pt x="16588" y="37249"/>
                    <a:pt x="16559" y="37247"/>
                    <a:pt x="16527" y="37242"/>
                  </a:cubicBezTo>
                  <a:lnTo>
                    <a:pt x="16527" y="37256"/>
                  </a:lnTo>
                  <a:cubicBezTo>
                    <a:pt x="15945" y="37157"/>
                    <a:pt x="16413" y="35808"/>
                    <a:pt x="16669" y="35808"/>
                  </a:cubicBezTo>
                  <a:close/>
                  <a:moveTo>
                    <a:pt x="37390" y="36304"/>
                  </a:moveTo>
                  <a:cubicBezTo>
                    <a:pt x="37827" y="36304"/>
                    <a:pt x="38554" y="36735"/>
                    <a:pt x="38151" y="37228"/>
                  </a:cubicBezTo>
                  <a:lnTo>
                    <a:pt x="38165" y="37228"/>
                  </a:lnTo>
                  <a:cubicBezTo>
                    <a:pt x="38088" y="37320"/>
                    <a:pt x="38000" y="37359"/>
                    <a:pt x="37909" y="37359"/>
                  </a:cubicBezTo>
                  <a:cubicBezTo>
                    <a:pt x="37496" y="37359"/>
                    <a:pt x="37012" y="36567"/>
                    <a:pt x="37128" y="36404"/>
                  </a:cubicBezTo>
                  <a:cubicBezTo>
                    <a:pt x="37176" y="36335"/>
                    <a:pt x="37273" y="36304"/>
                    <a:pt x="37390" y="36304"/>
                  </a:cubicBezTo>
                  <a:close/>
                  <a:moveTo>
                    <a:pt x="35329" y="36236"/>
                  </a:moveTo>
                  <a:cubicBezTo>
                    <a:pt x="35382" y="36236"/>
                    <a:pt x="35420" y="36249"/>
                    <a:pt x="35439" y="36276"/>
                  </a:cubicBezTo>
                  <a:cubicBezTo>
                    <a:pt x="35622" y="36539"/>
                    <a:pt x="35051" y="37473"/>
                    <a:pt x="34606" y="37473"/>
                  </a:cubicBezTo>
                  <a:cubicBezTo>
                    <a:pt x="34498" y="37473"/>
                    <a:pt x="34398" y="37418"/>
                    <a:pt x="34317" y="37284"/>
                  </a:cubicBezTo>
                  <a:lnTo>
                    <a:pt x="34317" y="37299"/>
                  </a:lnTo>
                  <a:cubicBezTo>
                    <a:pt x="34021" y="36805"/>
                    <a:pt x="34981" y="36236"/>
                    <a:pt x="35329" y="36236"/>
                  </a:cubicBezTo>
                  <a:close/>
                  <a:moveTo>
                    <a:pt x="27823" y="36567"/>
                  </a:moveTo>
                  <a:cubicBezTo>
                    <a:pt x="28256" y="36567"/>
                    <a:pt x="28990" y="36998"/>
                    <a:pt x="28595" y="37483"/>
                  </a:cubicBezTo>
                  <a:lnTo>
                    <a:pt x="28595" y="37469"/>
                  </a:lnTo>
                  <a:cubicBezTo>
                    <a:pt x="28519" y="37566"/>
                    <a:pt x="28431" y="37606"/>
                    <a:pt x="28339" y="37606"/>
                  </a:cubicBezTo>
                  <a:cubicBezTo>
                    <a:pt x="27932" y="37606"/>
                    <a:pt x="27446" y="36822"/>
                    <a:pt x="27573" y="36660"/>
                  </a:cubicBezTo>
                  <a:cubicBezTo>
                    <a:pt x="27620" y="36596"/>
                    <a:pt x="27711" y="36567"/>
                    <a:pt x="27823" y="36567"/>
                  </a:cubicBezTo>
                  <a:close/>
                  <a:moveTo>
                    <a:pt x="25780" y="36496"/>
                  </a:moveTo>
                  <a:cubicBezTo>
                    <a:pt x="25830" y="36496"/>
                    <a:pt x="25866" y="36507"/>
                    <a:pt x="25884" y="36532"/>
                  </a:cubicBezTo>
                  <a:cubicBezTo>
                    <a:pt x="26067" y="36795"/>
                    <a:pt x="25493" y="37741"/>
                    <a:pt x="25048" y="37741"/>
                  </a:cubicBezTo>
                  <a:cubicBezTo>
                    <a:pt x="24941" y="37741"/>
                    <a:pt x="24842" y="37686"/>
                    <a:pt x="24762" y="37554"/>
                  </a:cubicBezTo>
                  <a:cubicBezTo>
                    <a:pt x="24464" y="37057"/>
                    <a:pt x="25437" y="36496"/>
                    <a:pt x="25780" y="36496"/>
                  </a:cubicBezTo>
                  <a:close/>
                  <a:moveTo>
                    <a:pt x="36400" y="36631"/>
                  </a:moveTo>
                  <a:cubicBezTo>
                    <a:pt x="36402" y="36631"/>
                    <a:pt x="36403" y="36631"/>
                    <a:pt x="36404" y="36631"/>
                  </a:cubicBezTo>
                  <a:cubicBezTo>
                    <a:pt x="36649" y="36631"/>
                    <a:pt x="37010" y="38060"/>
                    <a:pt x="36345" y="38060"/>
                  </a:cubicBezTo>
                  <a:cubicBezTo>
                    <a:pt x="36315" y="38060"/>
                    <a:pt x="36283" y="38057"/>
                    <a:pt x="36248" y="38051"/>
                  </a:cubicBezTo>
                  <a:lnTo>
                    <a:pt x="36248" y="38051"/>
                  </a:lnTo>
                  <a:lnTo>
                    <a:pt x="36262" y="38065"/>
                  </a:lnTo>
                  <a:cubicBezTo>
                    <a:pt x="35683" y="37966"/>
                    <a:pt x="36144" y="36631"/>
                    <a:pt x="36400" y="36631"/>
                  </a:cubicBezTo>
                  <a:close/>
                  <a:moveTo>
                    <a:pt x="26835" y="36873"/>
                  </a:moveTo>
                  <a:cubicBezTo>
                    <a:pt x="27080" y="36886"/>
                    <a:pt x="27457" y="38328"/>
                    <a:pt x="26781" y="38328"/>
                  </a:cubicBezTo>
                  <a:cubicBezTo>
                    <a:pt x="26754" y="38328"/>
                    <a:pt x="26724" y="38326"/>
                    <a:pt x="26693" y="38321"/>
                  </a:cubicBezTo>
                  <a:cubicBezTo>
                    <a:pt x="26111" y="38222"/>
                    <a:pt x="26579" y="36873"/>
                    <a:pt x="26835" y="36873"/>
                  </a:cubicBezTo>
                  <a:close/>
                  <a:moveTo>
                    <a:pt x="4203" y="0"/>
                  </a:moveTo>
                  <a:lnTo>
                    <a:pt x="4203" y="0"/>
                  </a:lnTo>
                  <a:cubicBezTo>
                    <a:pt x="4203" y="1"/>
                    <a:pt x="1" y="33792"/>
                    <a:pt x="4445" y="36305"/>
                  </a:cubicBezTo>
                  <a:cubicBezTo>
                    <a:pt x="5504" y="36903"/>
                    <a:pt x="6434" y="37144"/>
                    <a:pt x="7245" y="37144"/>
                  </a:cubicBezTo>
                  <a:cubicBezTo>
                    <a:pt x="10609" y="37144"/>
                    <a:pt x="11927" y="32997"/>
                    <a:pt x="11927" y="32997"/>
                  </a:cubicBezTo>
                  <a:cubicBezTo>
                    <a:pt x="11927" y="32997"/>
                    <a:pt x="12424" y="37185"/>
                    <a:pt x="15817" y="38108"/>
                  </a:cubicBezTo>
                  <a:cubicBezTo>
                    <a:pt x="16187" y="38207"/>
                    <a:pt x="16538" y="38252"/>
                    <a:pt x="16869" y="38252"/>
                  </a:cubicBezTo>
                  <a:cubicBezTo>
                    <a:pt x="20011" y="38252"/>
                    <a:pt x="21440" y="34232"/>
                    <a:pt x="21440" y="34232"/>
                  </a:cubicBezTo>
                  <a:cubicBezTo>
                    <a:pt x="21440" y="34232"/>
                    <a:pt x="22235" y="39244"/>
                    <a:pt x="26338" y="39386"/>
                  </a:cubicBezTo>
                  <a:cubicBezTo>
                    <a:pt x="26438" y="39389"/>
                    <a:pt x="26536" y="39391"/>
                    <a:pt x="26632" y="39391"/>
                  </a:cubicBezTo>
                  <a:cubicBezTo>
                    <a:pt x="31176" y="39391"/>
                    <a:pt x="31421" y="35524"/>
                    <a:pt x="31421" y="35524"/>
                  </a:cubicBezTo>
                  <a:cubicBezTo>
                    <a:pt x="31421" y="35524"/>
                    <a:pt x="33077" y="39247"/>
                    <a:pt x="36644" y="39247"/>
                  </a:cubicBezTo>
                  <a:cubicBezTo>
                    <a:pt x="37162" y="39247"/>
                    <a:pt x="37721" y="39168"/>
                    <a:pt x="38321" y="38988"/>
                  </a:cubicBezTo>
                  <a:cubicBezTo>
                    <a:pt x="42055" y="37867"/>
                    <a:pt x="41615" y="15050"/>
                    <a:pt x="42027" y="5609"/>
                  </a:cubicBezTo>
                  <a:cubicBezTo>
                    <a:pt x="27531" y="4444"/>
                    <a:pt x="14809" y="2528"/>
                    <a:pt x="4203" y="0"/>
                  </a:cubicBezTo>
                  <a:close/>
                </a:path>
              </a:pathLst>
            </a:custGeom>
            <a:solidFill>
              <a:srgbClr val="EBC2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2"/>
            <p:cNvSpPr/>
            <p:nvPr/>
          </p:nvSpPr>
          <p:spPr>
            <a:xfrm>
              <a:off x="2700775" y="3717525"/>
              <a:ext cx="965475" cy="950275"/>
            </a:xfrm>
            <a:custGeom>
              <a:rect b="b" l="l" r="r" t="t"/>
              <a:pathLst>
                <a:path extrusionOk="0" h="38011" w="38619">
                  <a:moveTo>
                    <a:pt x="30810" y="2239"/>
                  </a:moveTo>
                  <a:cubicBezTo>
                    <a:pt x="31488" y="2239"/>
                    <a:pt x="32119" y="2386"/>
                    <a:pt x="32301" y="2698"/>
                  </a:cubicBezTo>
                  <a:cubicBezTo>
                    <a:pt x="32520" y="3089"/>
                    <a:pt x="30976" y="3692"/>
                    <a:pt x="29862" y="3692"/>
                  </a:cubicBezTo>
                  <a:cubicBezTo>
                    <a:pt x="29319" y="3692"/>
                    <a:pt x="28878" y="3548"/>
                    <a:pt x="28794" y="3167"/>
                  </a:cubicBezTo>
                  <a:cubicBezTo>
                    <a:pt x="28666" y="2570"/>
                    <a:pt x="29792" y="2239"/>
                    <a:pt x="30810" y="2239"/>
                  </a:cubicBezTo>
                  <a:close/>
                  <a:moveTo>
                    <a:pt x="26076" y="4137"/>
                  </a:moveTo>
                  <a:cubicBezTo>
                    <a:pt x="26076" y="4137"/>
                    <a:pt x="26079" y="4141"/>
                    <a:pt x="26084" y="4147"/>
                  </a:cubicBezTo>
                  <a:lnTo>
                    <a:pt x="26084" y="4147"/>
                  </a:lnTo>
                  <a:cubicBezTo>
                    <a:pt x="26079" y="4140"/>
                    <a:pt x="26077" y="4137"/>
                    <a:pt x="26076" y="4137"/>
                  </a:cubicBezTo>
                  <a:close/>
                  <a:moveTo>
                    <a:pt x="25606" y="3906"/>
                  </a:moveTo>
                  <a:cubicBezTo>
                    <a:pt x="25788" y="3906"/>
                    <a:pt x="25973" y="3988"/>
                    <a:pt x="26096" y="4160"/>
                  </a:cubicBezTo>
                  <a:cubicBezTo>
                    <a:pt x="26091" y="4155"/>
                    <a:pt x="26087" y="4151"/>
                    <a:pt x="26084" y="4147"/>
                  </a:cubicBezTo>
                  <a:lnTo>
                    <a:pt x="26084" y="4147"/>
                  </a:lnTo>
                  <a:cubicBezTo>
                    <a:pt x="26090" y="4155"/>
                    <a:pt x="26098" y="4169"/>
                    <a:pt x="26110" y="4189"/>
                  </a:cubicBezTo>
                  <a:lnTo>
                    <a:pt x="26096" y="4161"/>
                  </a:lnTo>
                  <a:lnTo>
                    <a:pt x="26096" y="4161"/>
                  </a:lnTo>
                  <a:cubicBezTo>
                    <a:pt x="26125" y="4217"/>
                    <a:pt x="26181" y="4317"/>
                    <a:pt x="26196" y="4331"/>
                  </a:cubicBezTo>
                  <a:cubicBezTo>
                    <a:pt x="26238" y="4416"/>
                    <a:pt x="26252" y="4515"/>
                    <a:pt x="26252" y="4615"/>
                  </a:cubicBezTo>
                  <a:cubicBezTo>
                    <a:pt x="26252" y="4899"/>
                    <a:pt x="26068" y="5154"/>
                    <a:pt x="25784" y="5239"/>
                  </a:cubicBezTo>
                  <a:cubicBezTo>
                    <a:pt x="25720" y="5254"/>
                    <a:pt x="25656" y="5261"/>
                    <a:pt x="25592" y="5261"/>
                  </a:cubicBezTo>
                  <a:cubicBezTo>
                    <a:pt x="25528" y="5261"/>
                    <a:pt x="25464" y="5254"/>
                    <a:pt x="25400" y="5239"/>
                  </a:cubicBezTo>
                  <a:cubicBezTo>
                    <a:pt x="25173" y="5154"/>
                    <a:pt x="24932" y="4941"/>
                    <a:pt x="24960" y="4672"/>
                  </a:cubicBezTo>
                  <a:cubicBezTo>
                    <a:pt x="24960" y="4601"/>
                    <a:pt x="24974" y="4515"/>
                    <a:pt x="24974" y="4444"/>
                  </a:cubicBezTo>
                  <a:lnTo>
                    <a:pt x="24989" y="4444"/>
                  </a:lnTo>
                  <a:cubicBezTo>
                    <a:pt x="25003" y="4402"/>
                    <a:pt x="25017" y="4345"/>
                    <a:pt x="25045" y="4302"/>
                  </a:cubicBezTo>
                  <a:cubicBezTo>
                    <a:pt x="25134" y="4045"/>
                    <a:pt x="25368" y="3906"/>
                    <a:pt x="25606" y="3906"/>
                  </a:cubicBezTo>
                  <a:close/>
                  <a:moveTo>
                    <a:pt x="22571" y="4636"/>
                  </a:moveTo>
                  <a:cubicBezTo>
                    <a:pt x="22712" y="4636"/>
                    <a:pt x="22853" y="4684"/>
                    <a:pt x="22973" y="4771"/>
                  </a:cubicBezTo>
                  <a:cubicBezTo>
                    <a:pt x="23186" y="4927"/>
                    <a:pt x="23285" y="5197"/>
                    <a:pt x="23214" y="5467"/>
                  </a:cubicBezTo>
                  <a:lnTo>
                    <a:pt x="23214" y="5481"/>
                  </a:lnTo>
                  <a:cubicBezTo>
                    <a:pt x="23132" y="5789"/>
                    <a:pt x="22856" y="5979"/>
                    <a:pt x="22564" y="5979"/>
                  </a:cubicBezTo>
                  <a:cubicBezTo>
                    <a:pt x="22453" y="5979"/>
                    <a:pt x="22340" y="5951"/>
                    <a:pt x="22234" y="5893"/>
                  </a:cubicBezTo>
                  <a:cubicBezTo>
                    <a:pt x="22078" y="5807"/>
                    <a:pt x="21979" y="5665"/>
                    <a:pt x="21922" y="5495"/>
                  </a:cubicBezTo>
                  <a:cubicBezTo>
                    <a:pt x="21837" y="5211"/>
                    <a:pt x="21950" y="4899"/>
                    <a:pt x="22220" y="4743"/>
                  </a:cubicBezTo>
                  <a:lnTo>
                    <a:pt x="22248" y="4728"/>
                  </a:lnTo>
                  <a:cubicBezTo>
                    <a:pt x="22349" y="4666"/>
                    <a:pt x="22460" y="4636"/>
                    <a:pt x="22571" y="4636"/>
                  </a:cubicBezTo>
                  <a:close/>
                  <a:moveTo>
                    <a:pt x="19054" y="4951"/>
                  </a:moveTo>
                  <a:cubicBezTo>
                    <a:pt x="19344" y="4951"/>
                    <a:pt x="19610" y="5138"/>
                    <a:pt x="19707" y="5438"/>
                  </a:cubicBezTo>
                  <a:lnTo>
                    <a:pt x="19707" y="5467"/>
                  </a:lnTo>
                  <a:cubicBezTo>
                    <a:pt x="19819" y="5953"/>
                    <a:pt x="19420" y="6310"/>
                    <a:pt x="19016" y="6310"/>
                  </a:cubicBezTo>
                  <a:cubicBezTo>
                    <a:pt x="18808" y="6310"/>
                    <a:pt x="18598" y="6215"/>
                    <a:pt x="18458" y="5992"/>
                  </a:cubicBezTo>
                  <a:lnTo>
                    <a:pt x="18458" y="5978"/>
                  </a:lnTo>
                  <a:cubicBezTo>
                    <a:pt x="18245" y="5623"/>
                    <a:pt x="18401" y="5168"/>
                    <a:pt x="18770" y="4998"/>
                  </a:cubicBezTo>
                  <a:lnTo>
                    <a:pt x="18770" y="5012"/>
                  </a:lnTo>
                  <a:cubicBezTo>
                    <a:pt x="18864" y="4971"/>
                    <a:pt x="18960" y="4951"/>
                    <a:pt x="19054" y="4951"/>
                  </a:cubicBezTo>
                  <a:close/>
                  <a:moveTo>
                    <a:pt x="15192" y="5183"/>
                  </a:moveTo>
                  <a:cubicBezTo>
                    <a:pt x="15462" y="5183"/>
                    <a:pt x="15703" y="5339"/>
                    <a:pt x="15817" y="5594"/>
                  </a:cubicBezTo>
                  <a:cubicBezTo>
                    <a:pt x="15916" y="5850"/>
                    <a:pt x="15859" y="6148"/>
                    <a:pt x="15675" y="6347"/>
                  </a:cubicBezTo>
                  <a:lnTo>
                    <a:pt x="15661" y="6375"/>
                  </a:lnTo>
                  <a:cubicBezTo>
                    <a:pt x="15533" y="6503"/>
                    <a:pt x="15366" y="6567"/>
                    <a:pt x="15199" y="6567"/>
                  </a:cubicBezTo>
                  <a:cubicBezTo>
                    <a:pt x="15032" y="6567"/>
                    <a:pt x="14865" y="6503"/>
                    <a:pt x="14738" y="6375"/>
                  </a:cubicBezTo>
                  <a:lnTo>
                    <a:pt x="14709" y="6347"/>
                  </a:lnTo>
                  <a:cubicBezTo>
                    <a:pt x="14496" y="6120"/>
                    <a:pt x="14440" y="5779"/>
                    <a:pt x="14596" y="5509"/>
                  </a:cubicBezTo>
                  <a:lnTo>
                    <a:pt x="14596" y="5509"/>
                  </a:lnTo>
                  <a:lnTo>
                    <a:pt x="14596" y="5523"/>
                  </a:lnTo>
                  <a:cubicBezTo>
                    <a:pt x="14723" y="5310"/>
                    <a:pt x="14936" y="5183"/>
                    <a:pt x="15192" y="5183"/>
                  </a:cubicBezTo>
                  <a:close/>
                  <a:moveTo>
                    <a:pt x="11948" y="5469"/>
                  </a:moveTo>
                  <a:cubicBezTo>
                    <a:pt x="12183" y="5469"/>
                    <a:pt x="12421" y="5573"/>
                    <a:pt x="12523" y="5793"/>
                  </a:cubicBezTo>
                  <a:cubicBezTo>
                    <a:pt x="12636" y="6063"/>
                    <a:pt x="12707" y="6347"/>
                    <a:pt x="12537" y="6602"/>
                  </a:cubicBezTo>
                  <a:cubicBezTo>
                    <a:pt x="12421" y="6796"/>
                    <a:pt x="12219" y="6897"/>
                    <a:pt x="12013" y="6897"/>
                  </a:cubicBezTo>
                  <a:cubicBezTo>
                    <a:pt x="11916" y="6897"/>
                    <a:pt x="11818" y="6875"/>
                    <a:pt x="11728" y="6830"/>
                  </a:cubicBezTo>
                  <a:cubicBezTo>
                    <a:pt x="11628" y="6773"/>
                    <a:pt x="11529" y="6702"/>
                    <a:pt x="11458" y="6631"/>
                  </a:cubicBezTo>
                  <a:cubicBezTo>
                    <a:pt x="11160" y="6333"/>
                    <a:pt x="11188" y="5864"/>
                    <a:pt x="11515" y="5609"/>
                  </a:cubicBezTo>
                  <a:cubicBezTo>
                    <a:pt x="11629" y="5517"/>
                    <a:pt x="11788" y="5469"/>
                    <a:pt x="11948" y="5469"/>
                  </a:cubicBezTo>
                  <a:close/>
                  <a:moveTo>
                    <a:pt x="6805" y="5557"/>
                  </a:moveTo>
                  <a:cubicBezTo>
                    <a:pt x="7508" y="5557"/>
                    <a:pt x="8099" y="5740"/>
                    <a:pt x="8093" y="6177"/>
                  </a:cubicBezTo>
                  <a:cubicBezTo>
                    <a:pt x="8073" y="6741"/>
                    <a:pt x="7210" y="6953"/>
                    <a:pt x="6339" y="6953"/>
                  </a:cubicBezTo>
                  <a:cubicBezTo>
                    <a:pt x="5390" y="6953"/>
                    <a:pt x="4432" y="6701"/>
                    <a:pt x="4543" y="6375"/>
                  </a:cubicBezTo>
                  <a:lnTo>
                    <a:pt x="4558" y="6375"/>
                  </a:lnTo>
                  <a:cubicBezTo>
                    <a:pt x="4720" y="5887"/>
                    <a:pt x="5863" y="5557"/>
                    <a:pt x="6805" y="5557"/>
                  </a:cubicBezTo>
                  <a:close/>
                  <a:moveTo>
                    <a:pt x="31844" y="3933"/>
                  </a:moveTo>
                  <a:cubicBezTo>
                    <a:pt x="31935" y="3933"/>
                    <a:pt x="32003" y="3951"/>
                    <a:pt x="32045" y="3990"/>
                  </a:cubicBezTo>
                  <a:cubicBezTo>
                    <a:pt x="32451" y="4348"/>
                    <a:pt x="30354" y="7100"/>
                    <a:pt x="29061" y="7100"/>
                  </a:cubicBezTo>
                  <a:cubicBezTo>
                    <a:pt x="28818" y="7100"/>
                    <a:pt x="28603" y="7002"/>
                    <a:pt x="28439" y="6773"/>
                  </a:cubicBezTo>
                  <a:cubicBezTo>
                    <a:pt x="27766" y="5842"/>
                    <a:pt x="30923" y="3933"/>
                    <a:pt x="31844" y="3933"/>
                  </a:cubicBezTo>
                  <a:close/>
                  <a:moveTo>
                    <a:pt x="33044" y="3698"/>
                  </a:moveTo>
                  <a:cubicBezTo>
                    <a:pt x="33061" y="3698"/>
                    <a:pt x="33078" y="3700"/>
                    <a:pt x="33096" y="3706"/>
                  </a:cubicBezTo>
                  <a:cubicBezTo>
                    <a:pt x="33988" y="4018"/>
                    <a:pt x="34344" y="7454"/>
                    <a:pt x="33273" y="7454"/>
                  </a:cubicBezTo>
                  <a:cubicBezTo>
                    <a:pt x="33271" y="7454"/>
                    <a:pt x="33268" y="7454"/>
                    <a:pt x="33266" y="7454"/>
                  </a:cubicBezTo>
                  <a:cubicBezTo>
                    <a:pt x="32050" y="7427"/>
                    <a:pt x="32408" y="3698"/>
                    <a:pt x="33044" y="3698"/>
                  </a:cubicBezTo>
                  <a:close/>
                  <a:moveTo>
                    <a:pt x="26129" y="8074"/>
                  </a:moveTo>
                  <a:cubicBezTo>
                    <a:pt x="26323" y="8074"/>
                    <a:pt x="26526" y="8155"/>
                    <a:pt x="26664" y="8278"/>
                  </a:cubicBezTo>
                  <a:cubicBezTo>
                    <a:pt x="26920" y="8533"/>
                    <a:pt x="26920" y="8959"/>
                    <a:pt x="26664" y="9229"/>
                  </a:cubicBezTo>
                  <a:cubicBezTo>
                    <a:pt x="26621" y="9257"/>
                    <a:pt x="26579" y="9314"/>
                    <a:pt x="26536" y="9357"/>
                  </a:cubicBezTo>
                  <a:cubicBezTo>
                    <a:pt x="26415" y="9466"/>
                    <a:pt x="26263" y="9533"/>
                    <a:pt x="26098" y="9533"/>
                  </a:cubicBezTo>
                  <a:cubicBezTo>
                    <a:pt x="26069" y="9533"/>
                    <a:pt x="26040" y="9531"/>
                    <a:pt x="26011" y="9527"/>
                  </a:cubicBezTo>
                  <a:cubicBezTo>
                    <a:pt x="25826" y="9513"/>
                    <a:pt x="25656" y="9399"/>
                    <a:pt x="25557" y="9243"/>
                  </a:cubicBezTo>
                  <a:cubicBezTo>
                    <a:pt x="25471" y="9087"/>
                    <a:pt x="25443" y="8917"/>
                    <a:pt x="25457" y="8746"/>
                  </a:cubicBezTo>
                  <a:cubicBezTo>
                    <a:pt x="25500" y="8562"/>
                    <a:pt x="25571" y="8406"/>
                    <a:pt x="25699" y="8278"/>
                  </a:cubicBezTo>
                  <a:cubicBezTo>
                    <a:pt x="25803" y="8134"/>
                    <a:pt x="25962" y="8074"/>
                    <a:pt x="26129" y="8074"/>
                  </a:cubicBezTo>
                  <a:close/>
                  <a:moveTo>
                    <a:pt x="5416" y="7476"/>
                  </a:moveTo>
                  <a:cubicBezTo>
                    <a:pt x="6534" y="7476"/>
                    <a:pt x="9565" y="8668"/>
                    <a:pt x="9115" y="9641"/>
                  </a:cubicBezTo>
                  <a:lnTo>
                    <a:pt x="9129" y="9641"/>
                  </a:lnTo>
                  <a:cubicBezTo>
                    <a:pt x="8978" y="9970"/>
                    <a:pt x="8705" y="10104"/>
                    <a:pt x="8370" y="10104"/>
                  </a:cubicBezTo>
                  <a:cubicBezTo>
                    <a:pt x="7044" y="10104"/>
                    <a:pt x="4734" y="8002"/>
                    <a:pt x="5040" y="7582"/>
                  </a:cubicBezTo>
                  <a:cubicBezTo>
                    <a:pt x="5095" y="7509"/>
                    <a:pt x="5229" y="7476"/>
                    <a:pt x="5416" y="7476"/>
                  </a:cubicBezTo>
                  <a:close/>
                  <a:moveTo>
                    <a:pt x="31506" y="9754"/>
                  </a:moveTo>
                  <a:cubicBezTo>
                    <a:pt x="31591" y="9754"/>
                    <a:pt x="31690" y="9754"/>
                    <a:pt x="31775" y="9783"/>
                  </a:cubicBezTo>
                  <a:cubicBezTo>
                    <a:pt x="32343" y="9925"/>
                    <a:pt x="32343" y="10720"/>
                    <a:pt x="31790" y="10890"/>
                  </a:cubicBezTo>
                  <a:cubicBezTo>
                    <a:pt x="31690" y="10904"/>
                    <a:pt x="31605" y="10919"/>
                    <a:pt x="31506" y="10919"/>
                  </a:cubicBezTo>
                  <a:cubicBezTo>
                    <a:pt x="31193" y="10904"/>
                    <a:pt x="30938" y="10649"/>
                    <a:pt x="30923" y="10337"/>
                  </a:cubicBezTo>
                  <a:cubicBezTo>
                    <a:pt x="30923" y="10024"/>
                    <a:pt x="31179" y="9754"/>
                    <a:pt x="31506" y="9754"/>
                  </a:cubicBezTo>
                  <a:close/>
                  <a:moveTo>
                    <a:pt x="10979" y="9981"/>
                  </a:moveTo>
                  <a:cubicBezTo>
                    <a:pt x="11450" y="9981"/>
                    <a:pt x="11695" y="10539"/>
                    <a:pt x="11359" y="10876"/>
                  </a:cubicBezTo>
                  <a:cubicBezTo>
                    <a:pt x="11251" y="10988"/>
                    <a:pt x="11115" y="11039"/>
                    <a:pt x="10982" y="11039"/>
                  </a:cubicBezTo>
                  <a:cubicBezTo>
                    <a:pt x="10711" y="11039"/>
                    <a:pt x="10450" y="10830"/>
                    <a:pt x="10450" y="10507"/>
                  </a:cubicBezTo>
                  <a:cubicBezTo>
                    <a:pt x="10450" y="10223"/>
                    <a:pt x="10677" y="9982"/>
                    <a:pt x="10961" y="9982"/>
                  </a:cubicBezTo>
                  <a:cubicBezTo>
                    <a:pt x="10967" y="9981"/>
                    <a:pt x="10973" y="9981"/>
                    <a:pt x="10979" y="9981"/>
                  </a:cubicBezTo>
                  <a:close/>
                  <a:moveTo>
                    <a:pt x="4028" y="7490"/>
                  </a:moveTo>
                  <a:cubicBezTo>
                    <a:pt x="4652" y="7490"/>
                    <a:pt x="5655" y="10986"/>
                    <a:pt x="4487" y="11231"/>
                  </a:cubicBezTo>
                  <a:cubicBezTo>
                    <a:pt x="4455" y="11237"/>
                    <a:pt x="4425" y="11240"/>
                    <a:pt x="4395" y="11240"/>
                  </a:cubicBezTo>
                  <a:cubicBezTo>
                    <a:pt x="3418" y="11240"/>
                    <a:pt x="3148" y="7966"/>
                    <a:pt x="3947" y="7511"/>
                  </a:cubicBezTo>
                  <a:cubicBezTo>
                    <a:pt x="3973" y="7497"/>
                    <a:pt x="4000" y="7490"/>
                    <a:pt x="4028" y="7490"/>
                  </a:cubicBezTo>
                  <a:close/>
                  <a:moveTo>
                    <a:pt x="28453" y="10053"/>
                  </a:moveTo>
                  <a:cubicBezTo>
                    <a:pt x="29319" y="10053"/>
                    <a:pt x="29347" y="11387"/>
                    <a:pt x="28467" y="11401"/>
                  </a:cubicBezTo>
                  <a:cubicBezTo>
                    <a:pt x="27587" y="11401"/>
                    <a:pt x="27587" y="10067"/>
                    <a:pt x="28453" y="10053"/>
                  </a:cubicBezTo>
                  <a:close/>
                  <a:moveTo>
                    <a:pt x="25656" y="10819"/>
                  </a:moveTo>
                  <a:cubicBezTo>
                    <a:pt x="26238" y="10819"/>
                    <a:pt x="26522" y="11515"/>
                    <a:pt x="26125" y="11927"/>
                  </a:cubicBezTo>
                  <a:cubicBezTo>
                    <a:pt x="25990" y="12061"/>
                    <a:pt x="25826" y="12121"/>
                    <a:pt x="25665" y="12121"/>
                  </a:cubicBezTo>
                  <a:cubicBezTo>
                    <a:pt x="25333" y="12121"/>
                    <a:pt x="25017" y="11865"/>
                    <a:pt x="25017" y="11472"/>
                  </a:cubicBezTo>
                  <a:cubicBezTo>
                    <a:pt x="25017" y="11117"/>
                    <a:pt x="25301" y="10833"/>
                    <a:pt x="25656" y="10819"/>
                  </a:cubicBezTo>
                  <a:close/>
                  <a:moveTo>
                    <a:pt x="7872" y="11715"/>
                  </a:moveTo>
                  <a:cubicBezTo>
                    <a:pt x="7981" y="11715"/>
                    <a:pt x="8091" y="11743"/>
                    <a:pt x="8192" y="11799"/>
                  </a:cubicBezTo>
                  <a:cubicBezTo>
                    <a:pt x="8405" y="11941"/>
                    <a:pt x="8590" y="12196"/>
                    <a:pt x="8505" y="12480"/>
                  </a:cubicBezTo>
                  <a:cubicBezTo>
                    <a:pt x="8491" y="12551"/>
                    <a:pt x="8462" y="12608"/>
                    <a:pt x="8420" y="12665"/>
                  </a:cubicBezTo>
                  <a:cubicBezTo>
                    <a:pt x="8377" y="12750"/>
                    <a:pt x="8292" y="12821"/>
                    <a:pt x="8207" y="12878"/>
                  </a:cubicBezTo>
                  <a:cubicBezTo>
                    <a:pt x="8089" y="12985"/>
                    <a:pt x="7946" y="13036"/>
                    <a:pt x="7798" y="13036"/>
                  </a:cubicBezTo>
                  <a:cubicBezTo>
                    <a:pt x="7750" y="13036"/>
                    <a:pt x="7702" y="13030"/>
                    <a:pt x="7653" y="13020"/>
                  </a:cubicBezTo>
                  <a:cubicBezTo>
                    <a:pt x="7397" y="12949"/>
                    <a:pt x="7213" y="12708"/>
                    <a:pt x="7213" y="12452"/>
                  </a:cubicBezTo>
                  <a:cubicBezTo>
                    <a:pt x="7199" y="12239"/>
                    <a:pt x="7269" y="12040"/>
                    <a:pt x="7426" y="11898"/>
                  </a:cubicBezTo>
                  <a:cubicBezTo>
                    <a:pt x="7546" y="11778"/>
                    <a:pt x="7707" y="11715"/>
                    <a:pt x="7872" y="11715"/>
                  </a:cubicBezTo>
                  <a:close/>
                  <a:moveTo>
                    <a:pt x="10803" y="12093"/>
                  </a:moveTo>
                  <a:cubicBezTo>
                    <a:pt x="10827" y="12093"/>
                    <a:pt x="10852" y="12095"/>
                    <a:pt x="10876" y="12097"/>
                  </a:cubicBezTo>
                  <a:lnTo>
                    <a:pt x="10876" y="12111"/>
                  </a:lnTo>
                  <a:cubicBezTo>
                    <a:pt x="11330" y="12168"/>
                    <a:pt x="11543" y="12566"/>
                    <a:pt x="11472" y="12977"/>
                  </a:cubicBezTo>
                  <a:cubicBezTo>
                    <a:pt x="11458" y="13006"/>
                    <a:pt x="11458" y="13048"/>
                    <a:pt x="11444" y="13077"/>
                  </a:cubicBezTo>
                  <a:cubicBezTo>
                    <a:pt x="11348" y="13389"/>
                    <a:pt x="11070" y="13557"/>
                    <a:pt x="10791" y="13557"/>
                  </a:cubicBezTo>
                  <a:cubicBezTo>
                    <a:pt x="10575" y="13557"/>
                    <a:pt x="10359" y="13457"/>
                    <a:pt x="10223" y="13247"/>
                  </a:cubicBezTo>
                  <a:cubicBezTo>
                    <a:pt x="10137" y="13119"/>
                    <a:pt x="10095" y="12963"/>
                    <a:pt x="10095" y="12807"/>
                  </a:cubicBezTo>
                  <a:cubicBezTo>
                    <a:pt x="10095" y="12406"/>
                    <a:pt x="10422" y="12093"/>
                    <a:pt x="10803" y="12093"/>
                  </a:cubicBezTo>
                  <a:close/>
                  <a:moveTo>
                    <a:pt x="30067" y="12354"/>
                  </a:moveTo>
                  <a:cubicBezTo>
                    <a:pt x="30653" y="12354"/>
                    <a:pt x="30981" y="13218"/>
                    <a:pt x="30356" y="13574"/>
                  </a:cubicBezTo>
                  <a:cubicBezTo>
                    <a:pt x="30257" y="13630"/>
                    <a:pt x="30148" y="13657"/>
                    <a:pt x="30039" y="13657"/>
                  </a:cubicBezTo>
                  <a:cubicBezTo>
                    <a:pt x="29818" y="13657"/>
                    <a:pt x="29599" y="13546"/>
                    <a:pt x="29475" y="13347"/>
                  </a:cubicBezTo>
                  <a:cubicBezTo>
                    <a:pt x="29276" y="13006"/>
                    <a:pt x="29418" y="12580"/>
                    <a:pt x="29773" y="12424"/>
                  </a:cubicBezTo>
                  <a:cubicBezTo>
                    <a:pt x="29876" y="12375"/>
                    <a:pt x="29975" y="12354"/>
                    <a:pt x="30067" y="12354"/>
                  </a:cubicBezTo>
                  <a:close/>
                  <a:moveTo>
                    <a:pt x="21332" y="8278"/>
                  </a:moveTo>
                  <a:cubicBezTo>
                    <a:pt x="21344" y="8278"/>
                    <a:pt x="21356" y="8278"/>
                    <a:pt x="21368" y="8278"/>
                  </a:cubicBezTo>
                  <a:lnTo>
                    <a:pt x="21368" y="8292"/>
                  </a:lnTo>
                  <a:cubicBezTo>
                    <a:pt x="24175" y="8320"/>
                    <a:pt x="22154" y="14278"/>
                    <a:pt x="20696" y="14278"/>
                  </a:cubicBezTo>
                  <a:cubicBezTo>
                    <a:pt x="20664" y="14278"/>
                    <a:pt x="20633" y="14275"/>
                    <a:pt x="20601" y="14269"/>
                  </a:cubicBezTo>
                  <a:cubicBezTo>
                    <a:pt x="19993" y="14156"/>
                    <a:pt x="17989" y="8278"/>
                    <a:pt x="21332" y="8278"/>
                  </a:cubicBezTo>
                  <a:close/>
                  <a:moveTo>
                    <a:pt x="14926" y="9454"/>
                  </a:moveTo>
                  <a:cubicBezTo>
                    <a:pt x="16792" y="9454"/>
                    <a:pt x="17947" y="14042"/>
                    <a:pt x="17194" y="14582"/>
                  </a:cubicBezTo>
                  <a:cubicBezTo>
                    <a:pt x="17048" y="14691"/>
                    <a:pt x="16866" y="14741"/>
                    <a:pt x="16660" y="14741"/>
                  </a:cubicBezTo>
                  <a:cubicBezTo>
                    <a:pt x="14963" y="14741"/>
                    <a:pt x="11674" y="11345"/>
                    <a:pt x="14156" y="9712"/>
                  </a:cubicBezTo>
                  <a:cubicBezTo>
                    <a:pt x="14423" y="9534"/>
                    <a:pt x="14680" y="9454"/>
                    <a:pt x="14926" y="9454"/>
                  </a:cubicBezTo>
                  <a:close/>
                  <a:moveTo>
                    <a:pt x="8562" y="14440"/>
                  </a:moveTo>
                  <a:cubicBezTo>
                    <a:pt x="9030" y="14454"/>
                    <a:pt x="9328" y="14951"/>
                    <a:pt x="9101" y="15348"/>
                  </a:cubicBezTo>
                  <a:lnTo>
                    <a:pt x="9073" y="15405"/>
                  </a:lnTo>
                  <a:cubicBezTo>
                    <a:pt x="8959" y="15590"/>
                    <a:pt x="8767" y="15682"/>
                    <a:pt x="8576" y="15682"/>
                  </a:cubicBezTo>
                  <a:cubicBezTo>
                    <a:pt x="8384" y="15682"/>
                    <a:pt x="8192" y="15590"/>
                    <a:pt x="8079" y="15405"/>
                  </a:cubicBezTo>
                  <a:lnTo>
                    <a:pt x="8050" y="15363"/>
                  </a:lnTo>
                  <a:cubicBezTo>
                    <a:pt x="7823" y="14951"/>
                    <a:pt x="8107" y="14454"/>
                    <a:pt x="8562" y="14440"/>
                  </a:cubicBezTo>
                  <a:close/>
                  <a:moveTo>
                    <a:pt x="27086" y="13680"/>
                  </a:moveTo>
                  <a:cubicBezTo>
                    <a:pt x="27800" y="13680"/>
                    <a:pt x="28406" y="14009"/>
                    <a:pt x="28666" y="14866"/>
                  </a:cubicBezTo>
                  <a:cubicBezTo>
                    <a:pt x="29192" y="16557"/>
                    <a:pt x="27105" y="17334"/>
                    <a:pt x="25397" y="17334"/>
                  </a:cubicBezTo>
                  <a:cubicBezTo>
                    <a:pt x="24338" y="17334"/>
                    <a:pt x="23424" y="17035"/>
                    <a:pt x="23370" y="16470"/>
                  </a:cubicBezTo>
                  <a:cubicBezTo>
                    <a:pt x="23271" y="15394"/>
                    <a:pt x="25458" y="13680"/>
                    <a:pt x="27086" y="13680"/>
                  </a:cubicBezTo>
                  <a:close/>
                  <a:moveTo>
                    <a:pt x="34177" y="12834"/>
                  </a:moveTo>
                  <a:cubicBezTo>
                    <a:pt x="35532" y="12834"/>
                    <a:pt x="33755" y="17725"/>
                    <a:pt x="30141" y="17725"/>
                  </a:cubicBezTo>
                  <a:cubicBezTo>
                    <a:pt x="29970" y="17725"/>
                    <a:pt x="29796" y="17714"/>
                    <a:pt x="29617" y="17691"/>
                  </a:cubicBezTo>
                  <a:cubicBezTo>
                    <a:pt x="29390" y="17663"/>
                    <a:pt x="30980" y="16939"/>
                    <a:pt x="31960" y="15476"/>
                  </a:cubicBezTo>
                  <a:cubicBezTo>
                    <a:pt x="33039" y="13872"/>
                    <a:pt x="33195" y="12921"/>
                    <a:pt x="34132" y="12835"/>
                  </a:cubicBezTo>
                  <a:cubicBezTo>
                    <a:pt x="34148" y="12834"/>
                    <a:pt x="34163" y="12834"/>
                    <a:pt x="34177" y="12834"/>
                  </a:cubicBezTo>
                  <a:close/>
                  <a:moveTo>
                    <a:pt x="11459" y="15791"/>
                  </a:moveTo>
                  <a:cubicBezTo>
                    <a:pt x="13305" y="15791"/>
                    <a:pt x="15782" y="17209"/>
                    <a:pt x="15618" y="17904"/>
                  </a:cubicBezTo>
                  <a:cubicBezTo>
                    <a:pt x="15433" y="18686"/>
                    <a:pt x="13808" y="19235"/>
                    <a:pt x="12282" y="19235"/>
                  </a:cubicBezTo>
                  <a:cubicBezTo>
                    <a:pt x="10648" y="19235"/>
                    <a:pt x="9128" y="18605"/>
                    <a:pt x="9612" y="16953"/>
                  </a:cubicBezTo>
                  <a:cubicBezTo>
                    <a:pt x="9862" y="16104"/>
                    <a:pt x="10591" y="15791"/>
                    <a:pt x="11459" y="15791"/>
                  </a:cubicBezTo>
                  <a:close/>
                  <a:moveTo>
                    <a:pt x="33060" y="18354"/>
                  </a:moveTo>
                  <a:cubicBezTo>
                    <a:pt x="33114" y="18354"/>
                    <a:pt x="33169" y="18364"/>
                    <a:pt x="33224" y="18387"/>
                  </a:cubicBezTo>
                  <a:lnTo>
                    <a:pt x="33280" y="18401"/>
                  </a:lnTo>
                  <a:cubicBezTo>
                    <a:pt x="33536" y="18500"/>
                    <a:pt x="33777" y="18770"/>
                    <a:pt x="33664" y="19068"/>
                  </a:cubicBezTo>
                  <a:cubicBezTo>
                    <a:pt x="33621" y="19239"/>
                    <a:pt x="33507" y="19395"/>
                    <a:pt x="33351" y="19494"/>
                  </a:cubicBezTo>
                  <a:cubicBezTo>
                    <a:pt x="33266" y="19558"/>
                    <a:pt x="33170" y="19586"/>
                    <a:pt x="33073" y="19586"/>
                  </a:cubicBezTo>
                  <a:cubicBezTo>
                    <a:pt x="32717" y="19586"/>
                    <a:pt x="32351" y="19209"/>
                    <a:pt x="32485" y="18841"/>
                  </a:cubicBezTo>
                  <a:lnTo>
                    <a:pt x="32499" y="18813"/>
                  </a:lnTo>
                  <a:cubicBezTo>
                    <a:pt x="32581" y="18579"/>
                    <a:pt x="32808" y="18354"/>
                    <a:pt x="33060" y="18354"/>
                  </a:cubicBezTo>
                  <a:close/>
                  <a:moveTo>
                    <a:pt x="5432" y="14972"/>
                  </a:moveTo>
                  <a:cubicBezTo>
                    <a:pt x="5461" y="14972"/>
                    <a:pt x="5491" y="14974"/>
                    <a:pt x="5523" y="14979"/>
                  </a:cubicBezTo>
                  <a:cubicBezTo>
                    <a:pt x="6432" y="15121"/>
                    <a:pt x="6517" y="16073"/>
                    <a:pt x="7497" y="17762"/>
                  </a:cubicBezTo>
                  <a:cubicBezTo>
                    <a:pt x="8377" y="19281"/>
                    <a:pt x="9910" y="20119"/>
                    <a:pt x="9669" y="20133"/>
                  </a:cubicBezTo>
                  <a:cubicBezTo>
                    <a:pt x="9589" y="20138"/>
                    <a:pt x="9511" y="20140"/>
                    <a:pt x="9433" y="20140"/>
                  </a:cubicBezTo>
                  <a:cubicBezTo>
                    <a:pt x="5670" y="20140"/>
                    <a:pt x="4115" y="14972"/>
                    <a:pt x="5432" y="14972"/>
                  </a:cubicBezTo>
                  <a:close/>
                  <a:moveTo>
                    <a:pt x="19437" y="15277"/>
                  </a:moveTo>
                  <a:lnTo>
                    <a:pt x="19437" y="15292"/>
                  </a:lnTo>
                  <a:cubicBezTo>
                    <a:pt x="19519" y="15285"/>
                    <a:pt x="19599" y="15281"/>
                    <a:pt x="19678" y="15281"/>
                  </a:cubicBezTo>
                  <a:cubicBezTo>
                    <a:pt x="21804" y="15281"/>
                    <a:pt x="23034" y="17796"/>
                    <a:pt x="21638" y="19480"/>
                  </a:cubicBezTo>
                  <a:cubicBezTo>
                    <a:pt x="21106" y="20115"/>
                    <a:pt x="20391" y="20403"/>
                    <a:pt x="19686" y="20403"/>
                  </a:cubicBezTo>
                  <a:cubicBezTo>
                    <a:pt x="18452" y="20403"/>
                    <a:pt x="17249" y="19520"/>
                    <a:pt x="17123" y="18074"/>
                  </a:cubicBezTo>
                  <a:cubicBezTo>
                    <a:pt x="16981" y="16655"/>
                    <a:pt x="18032" y="15405"/>
                    <a:pt x="19437" y="15277"/>
                  </a:cubicBezTo>
                  <a:close/>
                  <a:moveTo>
                    <a:pt x="5084" y="19662"/>
                  </a:moveTo>
                  <a:cubicBezTo>
                    <a:pt x="5086" y="19662"/>
                    <a:pt x="5106" y="19667"/>
                    <a:pt x="5154" y="19679"/>
                  </a:cubicBezTo>
                  <a:lnTo>
                    <a:pt x="5197" y="19679"/>
                  </a:lnTo>
                  <a:cubicBezTo>
                    <a:pt x="5282" y="19693"/>
                    <a:pt x="5367" y="19721"/>
                    <a:pt x="5438" y="19764"/>
                  </a:cubicBezTo>
                  <a:cubicBezTo>
                    <a:pt x="5608" y="19863"/>
                    <a:pt x="5708" y="20034"/>
                    <a:pt x="5722" y="20233"/>
                  </a:cubicBezTo>
                  <a:cubicBezTo>
                    <a:pt x="5722" y="20375"/>
                    <a:pt x="5651" y="20517"/>
                    <a:pt x="5552" y="20616"/>
                  </a:cubicBezTo>
                  <a:cubicBezTo>
                    <a:pt x="5537" y="20659"/>
                    <a:pt x="5537" y="20687"/>
                    <a:pt x="5523" y="20715"/>
                  </a:cubicBezTo>
                  <a:cubicBezTo>
                    <a:pt x="5476" y="20917"/>
                    <a:pt x="5290" y="21059"/>
                    <a:pt x="5089" y="21059"/>
                  </a:cubicBezTo>
                  <a:cubicBezTo>
                    <a:pt x="5049" y="21059"/>
                    <a:pt x="5009" y="21054"/>
                    <a:pt x="4969" y="21042"/>
                  </a:cubicBezTo>
                  <a:cubicBezTo>
                    <a:pt x="4515" y="20914"/>
                    <a:pt x="4231" y="20417"/>
                    <a:pt x="4487" y="19977"/>
                  </a:cubicBezTo>
                  <a:cubicBezTo>
                    <a:pt x="4600" y="19784"/>
                    <a:pt x="4806" y="19672"/>
                    <a:pt x="5029" y="19672"/>
                  </a:cubicBezTo>
                  <a:cubicBezTo>
                    <a:pt x="5084" y="19672"/>
                    <a:pt x="5140" y="19679"/>
                    <a:pt x="5197" y="19693"/>
                  </a:cubicBezTo>
                  <a:lnTo>
                    <a:pt x="5154" y="19679"/>
                  </a:lnTo>
                  <a:cubicBezTo>
                    <a:pt x="5113" y="19671"/>
                    <a:pt x="5081" y="19662"/>
                    <a:pt x="5084" y="19662"/>
                  </a:cubicBezTo>
                  <a:close/>
                  <a:moveTo>
                    <a:pt x="28876" y="18327"/>
                  </a:moveTo>
                  <a:cubicBezTo>
                    <a:pt x="32442" y="18327"/>
                    <a:pt x="34292" y="23130"/>
                    <a:pt x="32918" y="23130"/>
                  </a:cubicBezTo>
                  <a:cubicBezTo>
                    <a:pt x="32906" y="23130"/>
                    <a:pt x="32895" y="23130"/>
                    <a:pt x="32883" y="23129"/>
                  </a:cubicBezTo>
                  <a:cubicBezTo>
                    <a:pt x="31946" y="23072"/>
                    <a:pt x="31775" y="22135"/>
                    <a:pt x="30654" y="20545"/>
                  </a:cubicBezTo>
                  <a:lnTo>
                    <a:pt x="30654" y="20531"/>
                  </a:lnTo>
                  <a:cubicBezTo>
                    <a:pt x="29631" y="19097"/>
                    <a:pt x="28027" y="18401"/>
                    <a:pt x="28268" y="18373"/>
                  </a:cubicBezTo>
                  <a:cubicBezTo>
                    <a:pt x="28476" y="18342"/>
                    <a:pt x="28678" y="18327"/>
                    <a:pt x="28876" y="18327"/>
                  </a:cubicBezTo>
                  <a:close/>
                  <a:moveTo>
                    <a:pt x="24899" y="19650"/>
                  </a:moveTo>
                  <a:cubicBezTo>
                    <a:pt x="26747" y="19650"/>
                    <a:pt x="29447" y="21013"/>
                    <a:pt x="28155" y="23086"/>
                  </a:cubicBezTo>
                  <a:cubicBezTo>
                    <a:pt x="27847" y="23583"/>
                    <a:pt x="27437" y="23785"/>
                    <a:pt x="26988" y="23785"/>
                  </a:cubicBezTo>
                  <a:cubicBezTo>
                    <a:pt x="25307" y="23785"/>
                    <a:pt x="23066" y="20961"/>
                    <a:pt x="23469" y="20233"/>
                  </a:cubicBezTo>
                  <a:lnTo>
                    <a:pt x="23455" y="20218"/>
                  </a:lnTo>
                  <a:cubicBezTo>
                    <a:pt x="23671" y="19829"/>
                    <a:pt x="24229" y="19650"/>
                    <a:pt x="24899" y="19650"/>
                  </a:cubicBezTo>
                  <a:close/>
                  <a:moveTo>
                    <a:pt x="29745" y="24492"/>
                  </a:moveTo>
                  <a:lnTo>
                    <a:pt x="29745" y="24492"/>
                  </a:lnTo>
                  <a:cubicBezTo>
                    <a:pt x="29758" y="24497"/>
                    <a:pt x="29771" y="24501"/>
                    <a:pt x="29783" y="24505"/>
                  </a:cubicBezTo>
                  <a:lnTo>
                    <a:pt x="29783" y="24505"/>
                  </a:lnTo>
                  <a:lnTo>
                    <a:pt x="29745" y="24492"/>
                  </a:lnTo>
                  <a:close/>
                  <a:moveTo>
                    <a:pt x="29925" y="23347"/>
                  </a:moveTo>
                  <a:cubicBezTo>
                    <a:pt x="30110" y="23347"/>
                    <a:pt x="30295" y="23436"/>
                    <a:pt x="30412" y="23612"/>
                  </a:cubicBezTo>
                  <a:cubicBezTo>
                    <a:pt x="30639" y="23938"/>
                    <a:pt x="30469" y="24393"/>
                    <a:pt x="30086" y="24506"/>
                  </a:cubicBezTo>
                  <a:cubicBezTo>
                    <a:pt x="30035" y="24519"/>
                    <a:pt x="29984" y="24526"/>
                    <a:pt x="29933" y="24526"/>
                  </a:cubicBezTo>
                  <a:cubicBezTo>
                    <a:pt x="29883" y="24526"/>
                    <a:pt x="29833" y="24519"/>
                    <a:pt x="29783" y="24505"/>
                  </a:cubicBezTo>
                  <a:lnTo>
                    <a:pt x="29783" y="24505"/>
                  </a:lnTo>
                  <a:lnTo>
                    <a:pt x="29788" y="24506"/>
                  </a:lnTo>
                  <a:lnTo>
                    <a:pt x="29773" y="24506"/>
                  </a:lnTo>
                  <a:cubicBezTo>
                    <a:pt x="29362" y="24421"/>
                    <a:pt x="29220" y="23896"/>
                    <a:pt x="29461" y="23583"/>
                  </a:cubicBezTo>
                  <a:cubicBezTo>
                    <a:pt x="29578" y="23425"/>
                    <a:pt x="29751" y="23347"/>
                    <a:pt x="29925" y="23347"/>
                  </a:cubicBezTo>
                  <a:close/>
                  <a:moveTo>
                    <a:pt x="10090" y="20818"/>
                  </a:moveTo>
                  <a:cubicBezTo>
                    <a:pt x="10372" y="20818"/>
                    <a:pt x="10662" y="20848"/>
                    <a:pt x="10961" y="20914"/>
                  </a:cubicBezTo>
                  <a:cubicBezTo>
                    <a:pt x="11188" y="20957"/>
                    <a:pt x="9541" y="21539"/>
                    <a:pt x="8434" y="22902"/>
                  </a:cubicBezTo>
                  <a:cubicBezTo>
                    <a:pt x="7222" y="24396"/>
                    <a:pt x="6961" y="25330"/>
                    <a:pt x="6041" y="25330"/>
                  </a:cubicBezTo>
                  <a:cubicBezTo>
                    <a:pt x="6034" y="25330"/>
                    <a:pt x="6027" y="25330"/>
                    <a:pt x="6020" y="25330"/>
                  </a:cubicBezTo>
                  <a:cubicBezTo>
                    <a:pt x="4616" y="25317"/>
                    <a:pt x="6668" y="20818"/>
                    <a:pt x="10090" y="20818"/>
                  </a:cubicBezTo>
                  <a:close/>
                  <a:moveTo>
                    <a:pt x="24946" y="24875"/>
                  </a:moveTo>
                  <a:cubicBezTo>
                    <a:pt x="25656" y="24875"/>
                    <a:pt x="25670" y="25969"/>
                    <a:pt x="24960" y="25969"/>
                  </a:cubicBezTo>
                  <a:cubicBezTo>
                    <a:pt x="24250" y="25969"/>
                    <a:pt x="24250" y="24875"/>
                    <a:pt x="24946" y="24875"/>
                  </a:cubicBezTo>
                  <a:close/>
                  <a:moveTo>
                    <a:pt x="16072" y="20445"/>
                  </a:moveTo>
                  <a:cubicBezTo>
                    <a:pt x="16217" y="20445"/>
                    <a:pt x="16330" y="20482"/>
                    <a:pt x="16399" y="20559"/>
                  </a:cubicBezTo>
                  <a:cubicBezTo>
                    <a:pt x="17316" y="21594"/>
                    <a:pt x="15311" y="26010"/>
                    <a:pt x="13425" y="26010"/>
                  </a:cubicBezTo>
                  <a:cubicBezTo>
                    <a:pt x="13034" y="26010"/>
                    <a:pt x="12649" y="25821"/>
                    <a:pt x="12296" y="25372"/>
                  </a:cubicBezTo>
                  <a:cubicBezTo>
                    <a:pt x="10748" y="23416"/>
                    <a:pt x="14753" y="20445"/>
                    <a:pt x="16072" y="20445"/>
                  </a:cubicBezTo>
                  <a:close/>
                  <a:moveTo>
                    <a:pt x="9587" y="24552"/>
                  </a:moveTo>
                  <a:cubicBezTo>
                    <a:pt x="9958" y="24552"/>
                    <a:pt x="10326" y="24909"/>
                    <a:pt x="10180" y="25301"/>
                  </a:cubicBezTo>
                  <a:cubicBezTo>
                    <a:pt x="10137" y="25429"/>
                    <a:pt x="10081" y="25543"/>
                    <a:pt x="10010" y="25642"/>
                  </a:cubicBezTo>
                  <a:cubicBezTo>
                    <a:pt x="9967" y="25756"/>
                    <a:pt x="9910" y="25855"/>
                    <a:pt x="9825" y="25940"/>
                  </a:cubicBezTo>
                  <a:cubicBezTo>
                    <a:pt x="9721" y="26027"/>
                    <a:pt x="9586" y="26076"/>
                    <a:pt x="9451" y="26076"/>
                  </a:cubicBezTo>
                  <a:cubicBezTo>
                    <a:pt x="9365" y="26076"/>
                    <a:pt x="9278" y="26056"/>
                    <a:pt x="9200" y="26011"/>
                  </a:cubicBezTo>
                  <a:lnTo>
                    <a:pt x="9200" y="26025"/>
                  </a:lnTo>
                  <a:cubicBezTo>
                    <a:pt x="8633" y="25756"/>
                    <a:pt x="8874" y="24904"/>
                    <a:pt x="9300" y="24634"/>
                  </a:cubicBezTo>
                  <a:cubicBezTo>
                    <a:pt x="9389" y="24577"/>
                    <a:pt x="9488" y="24552"/>
                    <a:pt x="9587" y="24552"/>
                  </a:cubicBezTo>
                  <a:close/>
                  <a:moveTo>
                    <a:pt x="16349" y="25025"/>
                  </a:moveTo>
                  <a:cubicBezTo>
                    <a:pt x="16398" y="25025"/>
                    <a:pt x="16448" y="25032"/>
                    <a:pt x="16498" y="25046"/>
                  </a:cubicBezTo>
                  <a:cubicBezTo>
                    <a:pt x="17166" y="25102"/>
                    <a:pt x="17166" y="26068"/>
                    <a:pt x="16512" y="26139"/>
                  </a:cubicBezTo>
                  <a:cubicBezTo>
                    <a:pt x="16462" y="26153"/>
                    <a:pt x="16411" y="26160"/>
                    <a:pt x="16361" y="26160"/>
                  </a:cubicBezTo>
                  <a:cubicBezTo>
                    <a:pt x="16060" y="26160"/>
                    <a:pt x="15788" y="25916"/>
                    <a:pt x="15788" y="25599"/>
                  </a:cubicBezTo>
                  <a:cubicBezTo>
                    <a:pt x="15788" y="25270"/>
                    <a:pt x="16050" y="25025"/>
                    <a:pt x="16349" y="25025"/>
                  </a:cubicBezTo>
                  <a:close/>
                  <a:moveTo>
                    <a:pt x="20576" y="21523"/>
                  </a:moveTo>
                  <a:cubicBezTo>
                    <a:pt x="21723" y="21523"/>
                    <a:pt x="23970" y="27547"/>
                    <a:pt x="20825" y="27547"/>
                  </a:cubicBezTo>
                  <a:cubicBezTo>
                    <a:pt x="20789" y="27547"/>
                    <a:pt x="20752" y="27546"/>
                    <a:pt x="20715" y="27545"/>
                  </a:cubicBezTo>
                  <a:lnTo>
                    <a:pt x="20715" y="27559"/>
                  </a:lnTo>
                  <a:cubicBezTo>
                    <a:pt x="18230" y="27459"/>
                    <a:pt x="19494" y="21624"/>
                    <a:pt x="20545" y="21525"/>
                  </a:cubicBezTo>
                  <a:cubicBezTo>
                    <a:pt x="20555" y="21524"/>
                    <a:pt x="20565" y="21523"/>
                    <a:pt x="20576" y="21523"/>
                  </a:cubicBezTo>
                  <a:close/>
                  <a:moveTo>
                    <a:pt x="30938" y="26707"/>
                  </a:moveTo>
                  <a:cubicBezTo>
                    <a:pt x="31420" y="26707"/>
                    <a:pt x="31648" y="27275"/>
                    <a:pt x="31321" y="27601"/>
                  </a:cubicBezTo>
                  <a:cubicBezTo>
                    <a:pt x="31213" y="27714"/>
                    <a:pt x="31076" y="27765"/>
                    <a:pt x="30942" y="27765"/>
                  </a:cubicBezTo>
                  <a:cubicBezTo>
                    <a:pt x="30672" y="27765"/>
                    <a:pt x="30412" y="27560"/>
                    <a:pt x="30412" y="27246"/>
                  </a:cubicBezTo>
                  <a:cubicBezTo>
                    <a:pt x="30412" y="26948"/>
                    <a:pt x="30654" y="26707"/>
                    <a:pt x="30938" y="26707"/>
                  </a:cubicBezTo>
                  <a:close/>
                  <a:moveTo>
                    <a:pt x="28039" y="26802"/>
                  </a:moveTo>
                  <a:cubicBezTo>
                    <a:pt x="28063" y="26802"/>
                    <a:pt x="28088" y="26803"/>
                    <a:pt x="28112" y="26806"/>
                  </a:cubicBezTo>
                  <a:cubicBezTo>
                    <a:pt x="28339" y="26835"/>
                    <a:pt x="28538" y="27005"/>
                    <a:pt x="28609" y="27232"/>
                  </a:cubicBezTo>
                  <a:cubicBezTo>
                    <a:pt x="28666" y="27431"/>
                    <a:pt x="28638" y="27644"/>
                    <a:pt x="28538" y="27829"/>
                  </a:cubicBezTo>
                  <a:cubicBezTo>
                    <a:pt x="28431" y="28015"/>
                    <a:pt x="28243" y="28107"/>
                    <a:pt x="28055" y="28107"/>
                  </a:cubicBezTo>
                  <a:cubicBezTo>
                    <a:pt x="27871" y="28107"/>
                    <a:pt x="27685" y="28018"/>
                    <a:pt x="27573" y="27843"/>
                  </a:cubicBezTo>
                  <a:lnTo>
                    <a:pt x="27559" y="27814"/>
                  </a:lnTo>
                  <a:cubicBezTo>
                    <a:pt x="27388" y="27616"/>
                    <a:pt x="27374" y="27317"/>
                    <a:pt x="27516" y="27104"/>
                  </a:cubicBezTo>
                  <a:cubicBezTo>
                    <a:pt x="27631" y="26913"/>
                    <a:pt x="27826" y="26802"/>
                    <a:pt x="28039" y="26802"/>
                  </a:cubicBezTo>
                  <a:close/>
                  <a:moveTo>
                    <a:pt x="23441" y="27303"/>
                  </a:moveTo>
                  <a:cubicBezTo>
                    <a:pt x="24194" y="27303"/>
                    <a:pt x="24179" y="28453"/>
                    <a:pt x="23441" y="28467"/>
                  </a:cubicBezTo>
                  <a:cubicBezTo>
                    <a:pt x="22689" y="28467"/>
                    <a:pt x="22689" y="27317"/>
                    <a:pt x="23441" y="27303"/>
                  </a:cubicBezTo>
                  <a:close/>
                  <a:moveTo>
                    <a:pt x="6943" y="27687"/>
                  </a:moveTo>
                  <a:cubicBezTo>
                    <a:pt x="7284" y="27687"/>
                    <a:pt x="7553" y="27956"/>
                    <a:pt x="7568" y="28283"/>
                  </a:cubicBezTo>
                  <a:lnTo>
                    <a:pt x="7568" y="28297"/>
                  </a:lnTo>
                  <a:cubicBezTo>
                    <a:pt x="7568" y="28675"/>
                    <a:pt x="7257" y="28927"/>
                    <a:pt x="6937" y="28927"/>
                  </a:cubicBezTo>
                  <a:cubicBezTo>
                    <a:pt x="6789" y="28927"/>
                    <a:pt x="6639" y="28873"/>
                    <a:pt x="6517" y="28751"/>
                  </a:cubicBezTo>
                  <a:cubicBezTo>
                    <a:pt x="6119" y="28354"/>
                    <a:pt x="6389" y="27687"/>
                    <a:pt x="6943" y="27687"/>
                  </a:cubicBezTo>
                  <a:close/>
                  <a:moveTo>
                    <a:pt x="18129" y="27828"/>
                  </a:moveTo>
                  <a:cubicBezTo>
                    <a:pt x="18248" y="27828"/>
                    <a:pt x="18369" y="27863"/>
                    <a:pt x="18472" y="27928"/>
                  </a:cubicBezTo>
                  <a:cubicBezTo>
                    <a:pt x="18699" y="28056"/>
                    <a:pt x="18813" y="28325"/>
                    <a:pt x="18756" y="28581"/>
                  </a:cubicBezTo>
                  <a:lnTo>
                    <a:pt x="18756" y="28595"/>
                  </a:lnTo>
                  <a:cubicBezTo>
                    <a:pt x="18727" y="28652"/>
                    <a:pt x="18713" y="28695"/>
                    <a:pt x="18685" y="28737"/>
                  </a:cubicBezTo>
                  <a:cubicBezTo>
                    <a:pt x="18569" y="28930"/>
                    <a:pt x="18368" y="29038"/>
                    <a:pt x="18157" y="29038"/>
                  </a:cubicBezTo>
                  <a:cubicBezTo>
                    <a:pt x="18058" y="29038"/>
                    <a:pt x="17957" y="29014"/>
                    <a:pt x="17861" y="28964"/>
                  </a:cubicBezTo>
                  <a:cubicBezTo>
                    <a:pt x="17662" y="28851"/>
                    <a:pt x="17535" y="28638"/>
                    <a:pt x="17520" y="28411"/>
                  </a:cubicBezTo>
                  <a:cubicBezTo>
                    <a:pt x="17520" y="28155"/>
                    <a:pt x="17691" y="27928"/>
                    <a:pt x="17946" y="27857"/>
                  </a:cubicBezTo>
                  <a:cubicBezTo>
                    <a:pt x="18005" y="27837"/>
                    <a:pt x="18067" y="27828"/>
                    <a:pt x="18129" y="27828"/>
                  </a:cubicBezTo>
                  <a:close/>
                  <a:moveTo>
                    <a:pt x="10511" y="27927"/>
                  </a:moveTo>
                  <a:cubicBezTo>
                    <a:pt x="10902" y="27927"/>
                    <a:pt x="11113" y="28419"/>
                    <a:pt x="10947" y="28723"/>
                  </a:cubicBezTo>
                  <a:cubicBezTo>
                    <a:pt x="10833" y="28936"/>
                    <a:pt x="10634" y="29078"/>
                    <a:pt x="10393" y="29092"/>
                  </a:cubicBezTo>
                  <a:cubicBezTo>
                    <a:pt x="10294" y="29092"/>
                    <a:pt x="10194" y="29078"/>
                    <a:pt x="10095" y="29021"/>
                  </a:cubicBezTo>
                  <a:cubicBezTo>
                    <a:pt x="9896" y="28893"/>
                    <a:pt x="9797" y="28666"/>
                    <a:pt x="9825" y="28439"/>
                  </a:cubicBezTo>
                  <a:cubicBezTo>
                    <a:pt x="9839" y="28212"/>
                    <a:pt x="10010" y="28013"/>
                    <a:pt x="10237" y="27942"/>
                  </a:cubicBezTo>
                  <a:lnTo>
                    <a:pt x="10237" y="27956"/>
                  </a:lnTo>
                  <a:cubicBezTo>
                    <a:pt x="10308" y="27942"/>
                    <a:pt x="10393" y="27928"/>
                    <a:pt x="10478" y="27928"/>
                  </a:cubicBezTo>
                  <a:cubicBezTo>
                    <a:pt x="10489" y="27927"/>
                    <a:pt x="10500" y="27927"/>
                    <a:pt x="10511" y="27927"/>
                  </a:cubicBezTo>
                  <a:close/>
                  <a:moveTo>
                    <a:pt x="14931" y="27903"/>
                  </a:moveTo>
                  <a:cubicBezTo>
                    <a:pt x="15026" y="27903"/>
                    <a:pt x="15120" y="27925"/>
                    <a:pt x="15206" y="27970"/>
                  </a:cubicBezTo>
                  <a:cubicBezTo>
                    <a:pt x="15462" y="28112"/>
                    <a:pt x="15604" y="28524"/>
                    <a:pt x="15419" y="28766"/>
                  </a:cubicBezTo>
                  <a:lnTo>
                    <a:pt x="15405" y="28794"/>
                  </a:lnTo>
                  <a:cubicBezTo>
                    <a:pt x="15377" y="28851"/>
                    <a:pt x="15334" y="28908"/>
                    <a:pt x="15291" y="28950"/>
                  </a:cubicBezTo>
                  <a:cubicBezTo>
                    <a:pt x="15187" y="29063"/>
                    <a:pt x="15050" y="29113"/>
                    <a:pt x="14912" y="29113"/>
                  </a:cubicBezTo>
                  <a:cubicBezTo>
                    <a:pt x="14616" y="29113"/>
                    <a:pt x="14316" y="28886"/>
                    <a:pt x="14326" y="28567"/>
                  </a:cubicBezTo>
                  <a:cubicBezTo>
                    <a:pt x="14312" y="28439"/>
                    <a:pt x="14354" y="28311"/>
                    <a:pt x="14411" y="28198"/>
                  </a:cubicBezTo>
                  <a:cubicBezTo>
                    <a:pt x="14527" y="28004"/>
                    <a:pt x="14729" y="27903"/>
                    <a:pt x="14931" y="27903"/>
                  </a:cubicBezTo>
                  <a:close/>
                  <a:moveTo>
                    <a:pt x="34879" y="1500"/>
                  </a:moveTo>
                  <a:cubicBezTo>
                    <a:pt x="34965" y="1500"/>
                    <a:pt x="35050" y="1551"/>
                    <a:pt x="35069" y="1662"/>
                  </a:cubicBezTo>
                  <a:cubicBezTo>
                    <a:pt x="35069" y="1662"/>
                    <a:pt x="35112" y="1988"/>
                    <a:pt x="35183" y="2570"/>
                  </a:cubicBezTo>
                  <a:cubicBezTo>
                    <a:pt x="35254" y="3167"/>
                    <a:pt x="35353" y="4033"/>
                    <a:pt x="35467" y="5126"/>
                  </a:cubicBezTo>
                  <a:cubicBezTo>
                    <a:pt x="35580" y="6233"/>
                    <a:pt x="35722" y="7582"/>
                    <a:pt x="35850" y="9101"/>
                  </a:cubicBezTo>
                  <a:cubicBezTo>
                    <a:pt x="35992" y="10635"/>
                    <a:pt x="36134" y="12381"/>
                    <a:pt x="36234" y="14284"/>
                  </a:cubicBezTo>
                  <a:cubicBezTo>
                    <a:pt x="36333" y="16172"/>
                    <a:pt x="36432" y="18245"/>
                    <a:pt x="36432" y="20431"/>
                  </a:cubicBezTo>
                  <a:cubicBezTo>
                    <a:pt x="36432" y="21525"/>
                    <a:pt x="36418" y="22646"/>
                    <a:pt x="36347" y="23810"/>
                  </a:cubicBezTo>
                  <a:lnTo>
                    <a:pt x="36347" y="23796"/>
                  </a:lnTo>
                  <a:cubicBezTo>
                    <a:pt x="36262" y="24961"/>
                    <a:pt x="36177" y="26139"/>
                    <a:pt x="35793" y="27403"/>
                  </a:cubicBezTo>
                  <a:cubicBezTo>
                    <a:pt x="35680" y="27758"/>
                    <a:pt x="35509" y="28098"/>
                    <a:pt x="35282" y="28396"/>
                  </a:cubicBezTo>
                  <a:cubicBezTo>
                    <a:pt x="35140" y="28581"/>
                    <a:pt x="34970" y="28723"/>
                    <a:pt x="34771" y="28837"/>
                  </a:cubicBezTo>
                  <a:cubicBezTo>
                    <a:pt x="34615" y="28936"/>
                    <a:pt x="34445" y="29007"/>
                    <a:pt x="34288" y="29078"/>
                  </a:cubicBezTo>
                  <a:cubicBezTo>
                    <a:pt x="33678" y="29319"/>
                    <a:pt x="33067" y="29504"/>
                    <a:pt x="32443" y="29646"/>
                  </a:cubicBezTo>
                  <a:cubicBezTo>
                    <a:pt x="31222" y="29930"/>
                    <a:pt x="29986" y="30143"/>
                    <a:pt x="28737" y="30313"/>
                  </a:cubicBezTo>
                  <a:cubicBezTo>
                    <a:pt x="26252" y="30668"/>
                    <a:pt x="23725" y="30909"/>
                    <a:pt x="21184" y="31094"/>
                  </a:cubicBezTo>
                  <a:cubicBezTo>
                    <a:pt x="18656" y="31279"/>
                    <a:pt x="16115" y="31364"/>
                    <a:pt x="13602" y="31392"/>
                  </a:cubicBezTo>
                  <a:cubicBezTo>
                    <a:pt x="13384" y="31393"/>
                    <a:pt x="13167" y="31394"/>
                    <a:pt x="12951" y="31394"/>
                  </a:cubicBezTo>
                  <a:cubicBezTo>
                    <a:pt x="10664" y="31394"/>
                    <a:pt x="8421" y="31316"/>
                    <a:pt x="6190" y="30966"/>
                  </a:cubicBezTo>
                  <a:cubicBezTo>
                    <a:pt x="5892" y="30909"/>
                    <a:pt x="5580" y="30838"/>
                    <a:pt x="5268" y="30768"/>
                  </a:cubicBezTo>
                  <a:cubicBezTo>
                    <a:pt x="5111" y="30725"/>
                    <a:pt x="4955" y="30682"/>
                    <a:pt x="4799" y="30626"/>
                  </a:cubicBezTo>
                  <a:cubicBezTo>
                    <a:pt x="4714" y="30597"/>
                    <a:pt x="4643" y="30569"/>
                    <a:pt x="4558" y="30526"/>
                  </a:cubicBezTo>
                  <a:lnTo>
                    <a:pt x="4430" y="30484"/>
                  </a:lnTo>
                  <a:lnTo>
                    <a:pt x="4288" y="30413"/>
                  </a:lnTo>
                  <a:cubicBezTo>
                    <a:pt x="4203" y="30370"/>
                    <a:pt x="4132" y="30327"/>
                    <a:pt x="4061" y="30285"/>
                  </a:cubicBezTo>
                  <a:cubicBezTo>
                    <a:pt x="3976" y="30228"/>
                    <a:pt x="3905" y="30157"/>
                    <a:pt x="3834" y="30086"/>
                  </a:cubicBezTo>
                  <a:cubicBezTo>
                    <a:pt x="3777" y="30029"/>
                    <a:pt x="3734" y="29958"/>
                    <a:pt x="3692" y="29901"/>
                  </a:cubicBezTo>
                  <a:cubicBezTo>
                    <a:pt x="3606" y="29731"/>
                    <a:pt x="3521" y="29546"/>
                    <a:pt x="3464" y="29362"/>
                  </a:cubicBezTo>
                  <a:cubicBezTo>
                    <a:pt x="3379" y="29050"/>
                    <a:pt x="3308" y="28751"/>
                    <a:pt x="3251" y="28453"/>
                  </a:cubicBezTo>
                  <a:cubicBezTo>
                    <a:pt x="3038" y="27289"/>
                    <a:pt x="2911" y="26182"/>
                    <a:pt x="2797" y="25088"/>
                  </a:cubicBezTo>
                  <a:cubicBezTo>
                    <a:pt x="2584" y="22902"/>
                    <a:pt x="2442" y="20857"/>
                    <a:pt x="2329" y="18955"/>
                  </a:cubicBezTo>
                  <a:cubicBezTo>
                    <a:pt x="2101" y="15164"/>
                    <a:pt x="2016" y="11998"/>
                    <a:pt x="1945" y="9783"/>
                  </a:cubicBezTo>
                  <a:cubicBezTo>
                    <a:pt x="1903" y="8675"/>
                    <a:pt x="1888" y="7809"/>
                    <a:pt x="1888" y="7213"/>
                  </a:cubicBezTo>
                  <a:cubicBezTo>
                    <a:pt x="1874" y="6617"/>
                    <a:pt x="1860" y="6304"/>
                    <a:pt x="1860" y="6304"/>
                  </a:cubicBezTo>
                  <a:cubicBezTo>
                    <a:pt x="1867" y="6128"/>
                    <a:pt x="2003" y="6040"/>
                    <a:pt x="2139" y="6040"/>
                  </a:cubicBezTo>
                  <a:cubicBezTo>
                    <a:pt x="2266" y="6040"/>
                    <a:pt x="2393" y="6118"/>
                    <a:pt x="2414" y="6276"/>
                  </a:cubicBezTo>
                  <a:cubicBezTo>
                    <a:pt x="2414" y="6276"/>
                    <a:pt x="2499" y="7540"/>
                    <a:pt x="2669" y="9754"/>
                  </a:cubicBezTo>
                  <a:cubicBezTo>
                    <a:pt x="2769" y="10848"/>
                    <a:pt x="2868" y="12182"/>
                    <a:pt x="2996" y="13730"/>
                  </a:cubicBezTo>
                  <a:cubicBezTo>
                    <a:pt x="3109" y="15263"/>
                    <a:pt x="3266" y="16981"/>
                    <a:pt x="3436" y="18870"/>
                  </a:cubicBezTo>
                  <a:cubicBezTo>
                    <a:pt x="3592" y="20758"/>
                    <a:pt x="3791" y="22802"/>
                    <a:pt x="4061" y="24946"/>
                  </a:cubicBezTo>
                  <a:cubicBezTo>
                    <a:pt x="4189" y="26011"/>
                    <a:pt x="4345" y="27119"/>
                    <a:pt x="4558" y="28183"/>
                  </a:cubicBezTo>
                  <a:cubicBezTo>
                    <a:pt x="4614" y="28453"/>
                    <a:pt x="4671" y="28723"/>
                    <a:pt x="4756" y="28950"/>
                  </a:cubicBezTo>
                  <a:cubicBezTo>
                    <a:pt x="4771" y="29021"/>
                    <a:pt x="4799" y="29106"/>
                    <a:pt x="4842" y="29177"/>
                  </a:cubicBezTo>
                  <a:cubicBezTo>
                    <a:pt x="4870" y="29192"/>
                    <a:pt x="4898" y="29206"/>
                    <a:pt x="4941" y="29220"/>
                  </a:cubicBezTo>
                  <a:lnTo>
                    <a:pt x="4984" y="29248"/>
                  </a:lnTo>
                  <a:lnTo>
                    <a:pt x="5069" y="29277"/>
                  </a:lnTo>
                  <a:cubicBezTo>
                    <a:pt x="5126" y="29305"/>
                    <a:pt x="5182" y="29319"/>
                    <a:pt x="5239" y="29334"/>
                  </a:cubicBezTo>
                  <a:cubicBezTo>
                    <a:pt x="5367" y="29376"/>
                    <a:pt x="5495" y="29419"/>
                    <a:pt x="5623" y="29447"/>
                  </a:cubicBezTo>
                  <a:cubicBezTo>
                    <a:pt x="5878" y="29504"/>
                    <a:pt x="6148" y="29561"/>
                    <a:pt x="6432" y="29603"/>
                  </a:cubicBezTo>
                  <a:cubicBezTo>
                    <a:pt x="7596" y="29774"/>
                    <a:pt x="8760" y="29873"/>
                    <a:pt x="9939" y="29901"/>
                  </a:cubicBezTo>
                  <a:cubicBezTo>
                    <a:pt x="10861" y="29945"/>
                    <a:pt x="11791" y="29963"/>
                    <a:pt x="12729" y="29963"/>
                  </a:cubicBezTo>
                  <a:cubicBezTo>
                    <a:pt x="13019" y="29963"/>
                    <a:pt x="13310" y="29962"/>
                    <a:pt x="13602" y="29958"/>
                  </a:cubicBezTo>
                  <a:cubicBezTo>
                    <a:pt x="16072" y="29944"/>
                    <a:pt x="18585" y="29816"/>
                    <a:pt x="21098" y="29660"/>
                  </a:cubicBezTo>
                  <a:cubicBezTo>
                    <a:pt x="23611" y="29504"/>
                    <a:pt x="26110" y="29277"/>
                    <a:pt x="28552" y="28936"/>
                  </a:cubicBezTo>
                  <a:cubicBezTo>
                    <a:pt x="29773" y="28780"/>
                    <a:pt x="30980" y="28581"/>
                    <a:pt x="32144" y="28340"/>
                  </a:cubicBezTo>
                  <a:cubicBezTo>
                    <a:pt x="32698" y="28226"/>
                    <a:pt x="33238" y="28056"/>
                    <a:pt x="33777" y="27871"/>
                  </a:cubicBezTo>
                  <a:cubicBezTo>
                    <a:pt x="33891" y="27814"/>
                    <a:pt x="34004" y="27772"/>
                    <a:pt x="34104" y="27715"/>
                  </a:cubicBezTo>
                  <a:cubicBezTo>
                    <a:pt x="34161" y="27687"/>
                    <a:pt x="34217" y="27630"/>
                    <a:pt x="34274" y="27587"/>
                  </a:cubicBezTo>
                  <a:cubicBezTo>
                    <a:pt x="34402" y="27403"/>
                    <a:pt x="34501" y="27204"/>
                    <a:pt x="34558" y="26991"/>
                  </a:cubicBezTo>
                  <a:cubicBezTo>
                    <a:pt x="34729" y="26466"/>
                    <a:pt x="34842" y="25926"/>
                    <a:pt x="34913" y="25386"/>
                  </a:cubicBezTo>
                  <a:cubicBezTo>
                    <a:pt x="35012" y="24833"/>
                    <a:pt x="35069" y="24279"/>
                    <a:pt x="35126" y="23711"/>
                  </a:cubicBezTo>
                  <a:cubicBezTo>
                    <a:pt x="35211" y="22604"/>
                    <a:pt x="35268" y="21496"/>
                    <a:pt x="35296" y="20417"/>
                  </a:cubicBezTo>
                  <a:cubicBezTo>
                    <a:pt x="35353" y="18259"/>
                    <a:pt x="35311" y="16215"/>
                    <a:pt x="35268" y="14312"/>
                  </a:cubicBezTo>
                  <a:cubicBezTo>
                    <a:pt x="35154" y="10535"/>
                    <a:pt x="35012" y="7383"/>
                    <a:pt x="34885" y="5168"/>
                  </a:cubicBezTo>
                  <a:cubicBezTo>
                    <a:pt x="34743" y="2968"/>
                    <a:pt x="34672" y="1704"/>
                    <a:pt x="34672" y="1704"/>
                  </a:cubicBezTo>
                  <a:cubicBezTo>
                    <a:pt x="34672" y="1573"/>
                    <a:pt x="34777" y="1500"/>
                    <a:pt x="34879" y="1500"/>
                  </a:cubicBezTo>
                  <a:close/>
                  <a:moveTo>
                    <a:pt x="34770" y="30756"/>
                  </a:moveTo>
                  <a:cubicBezTo>
                    <a:pt x="34880" y="30756"/>
                    <a:pt x="34995" y="30781"/>
                    <a:pt x="35112" y="30838"/>
                  </a:cubicBezTo>
                  <a:cubicBezTo>
                    <a:pt x="36134" y="31321"/>
                    <a:pt x="34459" y="34431"/>
                    <a:pt x="33664" y="34587"/>
                  </a:cubicBezTo>
                  <a:cubicBezTo>
                    <a:pt x="33626" y="34594"/>
                    <a:pt x="33587" y="34598"/>
                    <a:pt x="33548" y="34598"/>
                  </a:cubicBezTo>
                  <a:cubicBezTo>
                    <a:pt x="32466" y="34598"/>
                    <a:pt x="30698" y="31873"/>
                    <a:pt x="31520" y="31037"/>
                  </a:cubicBezTo>
                  <a:cubicBezTo>
                    <a:pt x="31664" y="30888"/>
                    <a:pt x="31811" y="30827"/>
                    <a:pt x="31955" y="30827"/>
                  </a:cubicBezTo>
                  <a:cubicBezTo>
                    <a:pt x="32652" y="30827"/>
                    <a:pt x="33295" y="32258"/>
                    <a:pt x="33295" y="32258"/>
                  </a:cubicBezTo>
                  <a:cubicBezTo>
                    <a:pt x="33295" y="32258"/>
                    <a:pt x="33918" y="30756"/>
                    <a:pt x="34770" y="30756"/>
                  </a:cubicBezTo>
                  <a:close/>
                  <a:moveTo>
                    <a:pt x="26174" y="32010"/>
                  </a:moveTo>
                  <a:cubicBezTo>
                    <a:pt x="26282" y="32010"/>
                    <a:pt x="26394" y="32034"/>
                    <a:pt x="26508" y="32088"/>
                  </a:cubicBezTo>
                  <a:cubicBezTo>
                    <a:pt x="27516" y="32571"/>
                    <a:pt x="25841" y="35694"/>
                    <a:pt x="25045" y="35850"/>
                  </a:cubicBezTo>
                  <a:cubicBezTo>
                    <a:pt x="25008" y="35858"/>
                    <a:pt x="24969" y="35862"/>
                    <a:pt x="24930" y="35862"/>
                  </a:cubicBezTo>
                  <a:cubicBezTo>
                    <a:pt x="23849" y="35862"/>
                    <a:pt x="22093" y="33136"/>
                    <a:pt x="22902" y="32301"/>
                  </a:cubicBezTo>
                  <a:cubicBezTo>
                    <a:pt x="23045" y="32152"/>
                    <a:pt x="23192" y="32090"/>
                    <a:pt x="23337" y="32090"/>
                  </a:cubicBezTo>
                  <a:cubicBezTo>
                    <a:pt x="24034" y="32090"/>
                    <a:pt x="24676" y="33522"/>
                    <a:pt x="24676" y="33522"/>
                  </a:cubicBezTo>
                  <a:cubicBezTo>
                    <a:pt x="24676" y="33522"/>
                    <a:pt x="25315" y="32010"/>
                    <a:pt x="26174" y="32010"/>
                  </a:cubicBezTo>
                  <a:close/>
                  <a:moveTo>
                    <a:pt x="16043" y="32318"/>
                  </a:moveTo>
                  <a:cubicBezTo>
                    <a:pt x="16153" y="32318"/>
                    <a:pt x="16267" y="32343"/>
                    <a:pt x="16385" y="32400"/>
                  </a:cubicBezTo>
                  <a:cubicBezTo>
                    <a:pt x="17407" y="32897"/>
                    <a:pt x="15732" y="35992"/>
                    <a:pt x="14936" y="36149"/>
                  </a:cubicBezTo>
                  <a:cubicBezTo>
                    <a:pt x="14899" y="36156"/>
                    <a:pt x="14860" y="36160"/>
                    <a:pt x="14821" y="36160"/>
                  </a:cubicBezTo>
                  <a:cubicBezTo>
                    <a:pt x="13739" y="36160"/>
                    <a:pt x="11971" y="33435"/>
                    <a:pt x="12793" y="32599"/>
                  </a:cubicBezTo>
                  <a:cubicBezTo>
                    <a:pt x="12936" y="32450"/>
                    <a:pt x="13083" y="32389"/>
                    <a:pt x="13228" y="32389"/>
                  </a:cubicBezTo>
                  <a:cubicBezTo>
                    <a:pt x="13925" y="32389"/>
                    <a:pt x="14567" y="33820"/>
                    <a:pt x="14567" y="33820"/>
                  </a:cubicBezTo>
                  <a:cubicBezTo>
                    <a:pt x="14567" y="33820"/>
                    <a:pt x="15190" y="32318"/>
                    <a:pt x="16043" y="32318"/>
                  </a:cubicBezTo>
                  <a:close/>
                  <a:moveTo>
                    <a:pt x="3985" y="32575"/>
                  </a:moveTo>
                  <a:cubicBezTo>
                    <a:pt x="4719" y="32575"/>
                    <a:pt x="5197" y="34175"/>
                    <a:pt x="5197" y="34175"/>
                  </a:cubicBezTo>
                  <a:cubicBezTo>
                    <a:pt x="5197" y="34175"/>
                    <a:pt x="5950" y="32865"/>
                    <a:pt x="6761" y="32865"/>
                  </a:cubicBezTo>
                  <a:cubicBezTo>
                    <a:pt x="6902" y="32865"/>
                    <a:pt x="7044" y="32904"/>
                    <a:pt x="7184" y="32997"/>
                  </a:cubicBezTo>
                  <a:cubicBezTo>
                    <a:pt x="8136" y="33607"/>
                    <a:pt x="6077" y="36475"/>
                    <a:pt x="5268" y="36532"/>
                  </a:cubicBezTo>
                  <a:lnTo>
                    <a:pt x="5253" y="36532"/>
                  </a:lnTo>
                  <a:cubicBezTo>
                    <a:pt x="5241" y="36533"/>
                    <a:pt x="5229" y="36533"/>
                    <a:pt x="5217" y="36533"/>
                  </a:cubicBezTo>
                  <a:cubicBezTo>
                    <a:pt x="4140" y="36533"/>
                    <a:pt x="2652" y="33471"/>
                    <a:pt x="3592" y="32727"/>
                  </a:cubicBezTo>
                  <a:cubicBezTo>
                    <a:pt x="3730" y="32620"/>
                    <a:pt x="3861" y="32575"/>
                    <a:pt x="3985" y="32575"/>
                  </a:cubicBezTo>
                  <a:close/>
                  <a:moveTo>
                    <a:pt x="36830" y="0"/>
                  </a:moveTo>
                  <a:cubicBezTo>
                    <a:pt x="29305" y="1605"/>
                    <a:pt x="16427" y="3919"/>
                    <a:pt x="0" y="5268"/>
                  </a:cubicBezTo>
                  <a:cubicBezTo>
                    <a:pt x="582" y="21056"/>
                    <a:pt x="28" y="36532"/>
                    <a:pt x="4103" y="37725"/>
                  </a:cubicBezTo>
                  <a:cubicBezTo>
                    <a:pt x="4470" y="37834"/>
                    <a:pt x="4824" y="37883"/>
                    <a:pt x="5163" y="37883"/>
                  </a:cubicBezTo>
                  <a:cubicBezTo>
                    <a:pt x="7989" y="37883"/>
                    <a:pt x="9811" y="34487"/>
                    <a:pt x="9811" y="34487"/>
                  </a:cubicBezTo>
                  <a:cubicBezTo>
                    <a:pt x="9811" y="34487"/>
                    <a:pt x="10999" y="38011"/>
                    <a:pt x="14698" y="38011"/>
                  </a:cubicBezTo>
                  <a:cubicBezTo>
                    <a:pt x="14748" y="38011"/>
                    <a:pt x="14800" y="38010"/>
                    <a:pt x="14851" y="38009"/>
                  </a:cubicBezTo>
                  <a:cubicBezTo>
                    <a:pt x="18671" y="37923"/>
                    <a:pt x="20303" y="34218"/>
                    <a:pt x="20303" y="34218"/>
                  </a:cubicBezTo>
                  <a:cubicBezTo>
                    <a:pt x="20303" y="34218"/>
                    <a:pt x="21604" y="37363"/>
                    <a:pt x="24766" y="37363"/>
                  </a:cubicBezTo>
                  <a:cubicBezTo>
                    <a:pt x="24956" y="37363"/>
                    <a:pt x="25154" y="37351"/>
                    <a:pt x="25358" y="37327"/>
                  </a:cubicBezTo>
                  <a:cubicBezTo>
                    <a:pt x="28964" y="36887"/>
                    <a:pt x="29333" y="33494"/>
                    <a:pt x="29333" y="33494"/>
                  </a:cubicBezTo>
                  <a:cubicBezTo>
                    <a:pt x="29859" y="34615"/>
                    <a:pt x="30781" y="35510"/>
                    <a:pt x="31932" y="36007"/>
                  </a:cubicBezTo>
                  <a:cubicBezTo>
                    <a:pt x="32474" y="36245"/>
                    <a:pt x="33045" y="36362"/>
                    <a:pt x="33610" y="36362"/>
                  </a:cubicBezTo>
                  <a:cubicBezTo>
                    <a:pt x="35397" y="36362"/>
                    <a:pt x="37114" y="35194"/>
                    <a:pt x="37611" y="33025"/>
                  </a:cubicBezTo>
                  <a:cubicBezTo>
                    <a:pt x="38619" y="28482"/>
                    <a:pt x="36844" y="370"/>
                    <a:pt x="36830" y="0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2"/>
            <p:cNvSpPr/>
            <p:nvPr/>
          </p:nvSpPr>
          <p:spPr>
            <a:xfrm>
              <a:off x="284975" y="3656750"/>
              <a:ext cx="3579025" cy="229525"/>
            </a:xfrm>
            <a:custGeom>
              <a:rect b="b" l="l" r="r" t="t"/>
              <a:pathLst>
                <a:path extrusionOk="0" h="9181" w="143161">
                  <a:moveTo>
                    <a:pt x="195" y="1"/>
                  </a:moveTo>
                  <a:cubicBezTo>
                    <a:pt x="119" y="1"/>
                    <a:pt x="41" y="44"/>
                    <a:pt x="29" y="131"/>
                  </a:cubicBezTo>
                  <a:cubicBezTo>
                    <a:pt x="0" y="216"/>
                    <a:pt x="57" y="302"/>
                    <a:pt x="142" y="330"/>
                  </a:cubicBezTo>
                  <a:lnTo>
                    <a:pt x="1704" y="770"/>
                  </a:lnTo>
                  <a:cubicBezTo>
                    <a:pt x="2712" y="1054"/>
                    <a:pt x="4217" y="1452"/>
                    <a:pt x="6134" y="1934"/>
                  </a:cubicBezTo>
                  <a:cubicBezTo>
                    <a:pt x="8050" y="2417"/>
                    <a:pt x="10379" y="2971"/>
                    <a:pt x="13062" y="3539"/>
                  </a:cubicBezTo>
                  <a:cubicBezTo>
                    <a:pt x="15746" y="4121"/>
                    <a:pt x="18798" y="4717"/>
                    <a:pt x="22149" y="5271"/>
                  </a:cubicBezTo>
                  <a:cubicBezTo>
                    <a:pt x="25486" y="5825"/>
                    <a:pt x="29106" y="6378"/>
                    <a:pt x="32954" y="6875"/>
                  </a:cubicBezTo>
                  <a:cubicBezTo>
                    <a:pt x="36801" y="7372"/>
                    <a:pt x="40862" y="7784"/>
                    <a:pt x="45079" y="8139"/>
                  </a:cubicBezTo>
                  <a:cubicBezTo>
                    <a:pt x="49296" y="8494"/>
                    <a:pt x="53655" y="8764"/>
                    <a:pt x="58099" y="8948"/>
                  </a:cubicBezTo>
                  <a:cubicBezTo>
                    <a:pt x="61978" y="9097"/>
                    <a:pt x="65912" y="9181"/>
                    <a:pt x="69852" y="9181"/>
                  </a:cubicBezTo>
                  <a:cubicBezTo>
                    <a:pt x="70426" y="9181"/>
                    <a:pt x="70999" y="9179"/>
                    <a:pt x="71573" y="9175"/>
                  </a:cubicBezTo>
                  <a:cubicBezTo>
                    <a:pt x="76073" y="9133"/>
                    <a:pt x="80588" y="9005"/>
                    <a:pt x="85032" y="8778"/>
                  </a:cubicBezTo>
                  <a:cubicBezTo>
                    <a:pt x="89462" y="8565"/>
                    <a:pt x="93821" y="8253"/>
                    <a:pt x="98038" y="7869"/>
                  </a:cubicBezTo>
                  <a:cubicBezTo>
                    <a:pt x="102240" y="7500"/>
                    <a:pt x="106301" y="7032"/>
                    <a:pt x="110149" y="6535"/>
                  </a:cubicBezTo>
                  <a:cubicBezTo>
                    <a:pt x="113996" y="6038"/>
                    <a:pt x="117617" y="5484"/>
                    <a:pt x="120953" y="4930"/>
                  </a:cubicBezTo>
                  <a:cubicBezTo>
                    <a:pt x="127641" y="3837"/>
                    <a:pt x="133149" y="2673"/>
                    <a:pt x="136997" y="1778"/>
                  </a:cubicBezTo>
                  <a:cubicBezTo>
                    <a:pt x="140845" y="898"/>
                    <a:pt x="143017" y="287"/>
                    <a:pt x="143017" y="287"/>
                  </a:cubicBezTo>
                  <a:cubicBezTo>
                    <a:pt x="143161" y="248"/>
                    <a:pt x="143112" y="41"/>
                    <a:pt x="142982" y="41"/>
                  </a:cubicBezTo>
                  <a:cubicBezTo>
                    <a:pt x="142971" y="41"/>
                    <a:pt x="142959" y="43"/>
                    <a:pt x="142946" y="46"/>
                  </a:cubicBezTo>
                  <a:cubicBezTo>
                    <a:pt x="142946" y="46"/>
                    <a:pt x="140774" y="628"/>
                    <a:pt x="136912" y="1452"/>
                  </a:cubicBezTo>
                  <a:cubicBezTo>
                    <a:pt x="134995" y="1849"/>
                    <a:pt x="132653" y="2332"/>
                    <a:pt x="129955" y="2829"/>
                  </a:cubicBezTo>
                  <a:cubicBezTo>
                    <a:pt x="127257" y="3326"/>
                    <a:pt x="124205" y="3837"/>
                    <a:pt x="120868" y="4362"/>
                  </a:cubicBezTo>
                  <a:cubicBezTo>
                    <a:pt x="117532" y="4873"/>
                    <a:pt x="113897" y="5385"/>
                    <a:pt x="110063" y="5853"/>
                  </a:cubicBezTo>
                  <a:cubicBezTo>
                    <a:pt x="106216" y="6307"/>
                    <a:pt x="102155" y="6719"/>
                    <a:pt x="97967" y="7088"/>
                  </a:cubicBezTo>
                  <a:cubicBezTo>
                    <a:pt x="93764" y="7457"/>
                    <a:pt x="89405" y="7741"/>
                    <a:pt x="84975" y="7954"/>
                  </a:cubicBezTo>
                  <a:cubicBezTo>
                    <a:pt x="80560" y="8167"/>
                    <a:pt x="76059" y="8281"/>
                    <a:pt x="71558" y="8295"/>
                  </a:cubicBezTo>
                  <a:cubicBezTo>
                    <a:pt x="71015" y="8302"/>
                    <a:pt x="70473" y="8305"/>
                    <a:pt x="69932" y="8305"/>
                  </a:cubicBezTo>
                  <a:cubicBezTo>
                    <a:pt x="68222" y="8305"/>
                    <a:pt x="66518" y="8278"/>
                    <a:pt x="64814" y="8267"/>
                  </a:cubicBezTo>
                  <a:cubicBezTo>
                    <a:pt x="62571" y="8224"/>
                    <a:pt x="60342" y="8182"/>
                    <a:pt x="58127" y="8082"/>
                  </a:cubicBezTo>
                  <a:cubicBezTo>
                    <a:pt x="53697" y="7926"/>
                    <a:pt x="49353" y="7656"/>
                    <a:pt x="45150" y="7315"/>
                  </a:cubicBezTo>
                  <a:cubicBezTo>
                    <a:pt x="40947" y="6975"/>
                    <a:pt x="36887" y="6577"/>
                    <a:pt x="33039" y="6123"/>
                  </a:cubicBezTo>
                  <a:cubicBezTo>
                    <a:pt x="29206" y="5654"/>
                    <a:pt x="25585" y="5143"/>
                    <a:pt x="22248" y="4618"/>
                  </a:cubicBezTo>
                  <a:cubicBezTo>
                    <a:pt x="18912" y="4093"/>
                    <a:pt x="15859" y="3539"/>
                    <a:pt x="13176" y="2999"/>
                  </a:cubicBezTo>
                  <a:cubicBezTo>
                    <a:pt x="10493" y="2474"/>
                    <a:pt x="8150" y="1963"/>
                    <a:pt x="6233" y="1523"/>
                  </a:cubicBezTo>
                  <a:cubicBezTo>
                    <a:pt x="4316" y="1068"/>
                    <a:pt x="2826" y="699"/>
                    <a:pt x="1803" y="429"/>
                  </a:cubicBezTo>
                  <a:lnTo>
                    <a:pt x="227" y="3"/>
                  </a:lnTo>
                  <a:cubicBezTo>
                    <a:pt x="217" y="2"/>
                    <a:pt x="206" y="1"/>
                    <a:pt x="195" y="1"/>
                  </a:cubicBezTo>
                  <a:close/>
                </a:path>
              </a:pathLst>
            </a:custGeom>
            <a:solidFill>
              <a:srgbClr val="2E0A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2"/>
            <p:cNvSpPr/>
            <p:nvPr/>
          </p:nvSpPr>
          <p:spPr>
            <a:xfrm>
              <a:off x="1445825" y="1152300"/>
              <a:ext cx="123025" cy="203175"/>
            </a:xfrm>
            <a:custGeom>
              <a:rect b="b" l="l" r="r" t="t"/>
              <a:pathLst>
                <a:path extrusionOk="0" h="8127" w="4921">
                  <a:moveTo>
                    <a:pt x="4097" y="0"/>
                  </a:moveTo>
                  <a:lnTo>
                    <a:pt x="4097" y="0"/>
                  </a:lnTo>
                  <a:cubicBezTo>
                    <a:pt x="4097" y="0"/>
                    <a:pt x="406" y="2882"/>
                    <a:pt x="150" y="5665"/>
                  </a:cubicBezTo>
                  <a:cubicBezTo>
                    <a:pt x="0" y="7208"/>
                    <a:pt x="1186" y="8126"/>
                    <a:pt x="2366" y="8126"/>
                  </a:cubicBezTo>
                  <a:cubicBezTo>
                    <a:pt x="3316" y="8126"/>
                    <a:pt x="4262" y="7532"/>
                    <a:pt x="4509" y="6190"/>
                  </a:cubicBezTo>
                  <a:cubicBezTo>
                    <a:pt x="4920" y="4018"/>
                    <a:pt x="3799" y="4600"/>
                    <a:pt x="4097" y="0"/>
                  </a:cubicBezTo>
                  <a:close/>
                </a:path>
              </a:pathLst>
            </a:custGeom>
            <a:solidFill>
              <a:srgbClr val="F2C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2"/>
            <p:cNvSpPr/>
            <p:nvPr/>
          </p:nvSpPr>
          <p:spPr>
            <a:xfrm>
              <a:off x="1448500" y="1223275"/>
              <a:ext cx="100775" cy="109425"/>
            </a:xfrm>
            <a:custGeom>
              <a:rect b="b" l="l" r="r" t="t"/>
              <a:pathLst>
                <a:path extrusionOk="0" h="4377" w="4031">
                  <a:moveTo>
                    <a:pt x="2897" y="1"/>
                  </a:moveTo>
                  <a:lnTo>
                    <a:pt x="2897" y="1"/>
                  </a:lnTo>
                  <a:cubicBezTo>
                    <a:pt x="2897" y="1"/>
                    <a:pt x="0" y="3550"/>
                    <a:pt x="2102" y="4303"/>
                  </a:cubicBezTo>
                  <a:cubicBezTo>
                    <a:pt x="2245" y="4353"/>
                    <a:pt x="2373" y="4377"/>
                    <a:pt x="2486" y="4377"/>
                  </a:cubicBezTo>
                  <a:cubicBezTo>
                    <a:pt x="4031" y="4377"/>
                    <a:pt x="2897" y="1"/>
                    <a:pt x="2897" y="1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2"/>
            <p:cNvSpPr/>
            <p:nvPr/>
          </p:nvSpPr>
          <p:spPr>
            <a:xfrm>
              <a:off x="1384950" y="1473700"/>
              <a:ext cx="236425" cy="287700"/>
            </a:xfrm>
            <a:custGeom>
              <a:rect b="b" l="l" r="r" t="t"/>
              <a:pathLst>
                <a:path extrusionOk="0" h="11508" w="9457">
                  <a:moveTo>
                    <a:pt x="7079" y="0"/>
                  </a:moveTo>
                  <a:cubicBezTo>
                    <a:pt x="6866" y="0"/>
                    <a:pt x="6653" y="22"/>
                    <a:pt x="6447" y="64"/>
                  </a:cubicBezTo>
                  <a:cubicBezTo>
                    <a:pt x="5070" y="292"/>
                    <a:pt x="5254" y="348"/>
                    <a:pt x="4544" y="575"/>
                  </a:cubicBezTo>
                  <a:cubicBezTo>
                    <a:pt x="3834" y="803"/>
                    <a:pt x="4303" y="1314"/>
                    <a:pt x="3252" y="1399"/>
                  </a:cubicBezTo>
                  <a:cubicBezTo>
                    <a:pt x="2202" y="1484"/>
                    <a:pt x="2202" y="1711"/>
                    <a:pt x="1747" y="1768"/>
                  </a:cubicBezTo>
                  <a:cubicBezTo>
                    <a:pt x="1392" y="1804"/>
                    <a:pt x="1184" y="2483"/>
                    <a:pt x="630" y="2483"/>
                  </a:cubicBezTo>
                  <a:cubicBezTo>
                    <a:pt x="520" y="2483"/>
                    <a:pt x="397" y="2456"/>
                    <a:pt x="256" y="2393"/>
                  </a:cubicBezTo>
                  <a:cubicBezTo>
                    <a:pt x="86" y="5715"/>
                    <a:pt x="1" y="10216"/>
                    <a:pt x="242" y="10514"/>
                  </a:cubicBezTo>
                  <a:cubicBezTo>
                    <a:pt x="611" y="10968"/>
                    <a:pt x="2202" y="11508"/>
                    <a:pt x="4530" y="11508"/>
                  </a:cubicBezTo>
                  <a:cubicBezTo>
                    <a:pt x="7526" y="11508"/>
                    <a:pt x="9315" y="10798"/>
                    <a:pt x="9400" y="10401"/>
                  </a:cubicBezTo>
                  <a:cubicBezTo>
                    <a:pt x="9457" y="10131"/>
                    <a:pt x="9414" y="5247"/>
                    <a:pt x="9244" y="1924"/>
                  </a:cubicBezTo>
                  <a:cubicBezTo>
                    <a:pt x="8711" y="1391"/>
                    <a:pt x="8766" y="46"/>
                    <a:pt x="8376" y="46"/>
                  </a:cubicBezTo>
                  <a:cubicBezTo>
                    <a:pt x="8350" y="46"/>
                    <a:pt x="8322" y="52"/>
                    <a:pt x="8293" y="64"/>
                  </a:cubicBezTo>
                  <a:cubicBezTo>
                    <a:pt x="8194" y="108"/>
                    <a:pt x="8114" y="124"/>
                    <a:pt x="8036" y="124"/>
                  </a:cubicBezTo>
                  <a:cubicBezTo>
                    <a:pt x="7935" y="124"/>
                    <a:pt x="7839" y="96"/>
                    <a:pt x="7710" y="64"/>
                  </a:cubicBezTo>
                  <a:cubicBezTo>
                    <a:pt x="7505" y="22"/>
                    <a:pt x="7292" y="0"/>
                    <a:pt x="7079" y="0"/>
                  </a:cubicBezTo>
                  <a:close/>
                </a:path>
              </a:pathLst>
            </a:custGeom>
            <a:solidFill>
              <a:srgbClr val="FFEE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2"/>
            <p:cNvSpPr/>
            <p:nvPr/>
          </p:nvSpPr>
          <p:spPr>
            <a:xfrm>
              <a:off x="1370750" y="1424975"/>
              <a:ext cx="268725" cy="158150"/>
            </a:xfrm>
            <a:custGeom>
              <a:rect b="b" l="l" r="r" t="t"/>
              <a:pathLst>
                <a:path extrusionOk="0" h="6326" w="10749">
                  <a:moveTo>
                    <a:pt x="5516" y="1"/>
                  </a:moveTo>
                  <a:cubicBezTo>
                    <a:pt x="3500" y="1"/>
                    <a:pt x="1455" y="173"/>
                    <a:pt x="1194" y="594"/>
                  </a:cubicBezTo>
                  <a:cubicBezTo>
                    <a:pt x="682" y="1417"/>
                    <a:pt x="1" y="3873"/>
                    <a:pt x="668" y="4257"/>
                  </a:cubicBezTo>
                  <a:cubicBezTo>
                    <a:pt x="711" y="4285"/>
                    <a:pt x="768" y="4313"/>
                    <a:pt x="824" y="4342"/>
                  </a:cubicBezTo>
                  <a:cubicBezTo>
                    <a:pt x="963" y="4405"/>
                    <a:pt x="1084" y="4432"/>
                    <a:pt x="1193" y="4432"/>
                  </a:cubicBezTo>
                  <a:cubicBezTo>
                    <a:pt x="1743" y="4432"/>
                    <a:pt x="1960" y="3753"/>
                    <a:pt x="2315" y="3717"/>
                  </a:cubicBezTo>
                  <a:cubicBezTo>
                    <a:pt x="2325" y="3716"/>
                    <a:pt x="2335" y="3715"/>
                    <a:pt x="2344" y="3715"/>
                  </a:cubicBezTo>
                  <a:cubicBezTo>
                    <a:pt x="2764" y="3715"/>
                    <a:pt x="2977" y="4885"/>
                    <a:pt x="3922" y="4885"/>
                  </a:cubicBezTo>
                  <a:cubicBezTo>
                    <a:pt x="3953" y="4885"/>
                    <a:pt x="3986" y="4884"/>
                    <a:pt x="4019" y="4881"/>
                  </a:cubicBezTo>
                  <a:cubicBezTo>
                    <a:pt x="5070" y="4796"/>
                    <a:pt x="4843" y="3348"/>
                    <a:pt x="5552" y="3121"/>
                  </a:cubicBezTo>
                  <a:cubicBezTo>
                    <a:pt x="5574" y="3114"/>
                    <a:pt x="5595" y="3111"/>
                    <a:pt x="5616" y="3111"/>
                  </a:cubicBezTo>
                  <a:cubicBezTo>
                    <a:pt x="6251" y="3111"/>
                    <a:pt x="6208" y="6326"/>
                    <a:pt x="7406" y="6326"/>
                  </a:cubicBezTo>
                  <a:cubicBezTo>
                    <a:pt x="7445" y="6326"/>
                    <a:pt x="7485" y="6322"/>
                    <a:pt x="7526" y="6315"/>
                  </a:cubicBezTo>
                  <a:cubicBezTo>
                    <a:pt x="8889" y="6074"/>
                    <a:pt x="8094" y="3320"/>
                    <a:pt x="8577" y="3121"/>
                  </a:cubicBezTo>
                  <a:cubicBezTo>
                    <a:pt x="8619" y="3104"/>
                    <a:pt x="8655" y="3096"/>
                    <a:pt x="8689" y="3096"/>
                  </a:cubicBezTo>
                  <a:cubicBezTo>
                    <a:pt x="9021" y="3096"/>
                    <a:pt x="8975" y="3880"/>
                    <a:pt x="9693" y="3880"/>
                  </a:cubicBezTo>
                  <a:cubicBezTo>
                    <a:pt x="9730" y="3880"/>
                    <a:pt x="9770" y="3878"/>
                    <a:pt x="9812" y="3873"/>
                  </a:cubicBezTo>
                  <a:cubicBezTo>
                    <a:pt x="10749" y="3774"/>
                    <a:pt x="9925" y="679"/>
                    <a:pt x="9627" y="409"/>
                  </a:cubicBezTo>
                  <a:cubicBezTo>
                    <a:pt x="9349" y="159"/>
                    <a:pt x="7447" y="1"/>
                    <a:pt x="5516" y="1"/>
                  </a:cubicBezTo>
                  <a:close/>
                </a:path>
              </a:pathLst>
            </a:custGeom>
            <a:solidFill>
              <a:srgbClr val="FFE5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2"/>
            <p:cNvSpPr/>
            <p:nvPr/>
          </p:nvSpPr>
          <p:spPr>
            <a:xfrm>
              <a:off x="1407675" y="1442575"/>
              <a:ext cx="193125" cy="15875"/>
            </a:xfrm>
            <a:custGeom>
              <a:rect b="b" l="l" r="r" t="t"/>
              <a:pathLst>
                <a:path extrusionOk="0" h="635" w="7725">
                  <a:moveTo>
                    <a:pt x="134" y="0"/>
                  </a:moveTo>
                  <a:cubicBezTo>
                    <a:pt x="86" y="0"/>
                    <a:pt x="39" y="39"/>
                    <a:pt x="15" y="88"/>
                  </a:cubicBezTo>
                  <a:cubicBezTo>
                    <a:pt x="1" y="145"/>
                    <a:pt x="29" y="216"/>
                    <a:pt x="100" y="244"/>
                  </a:cubicBezTo>
                  <a:lnTo>
                    <a:pt x="398" y="344"/>
                  </a:lnTo>
                  <a:cubicBezTo>
                    <a:pt x="526" y="372"/>
                    <a:pt x="639" y="401"/>
                    <a:pt x="767" y="429"/>
                  </a:cubicBezTo>
                  <a:cubicBezTo>
                    <a:pt x="938" y="472"/>
                    <a:pt x="1094" y="500"/>
                    <a:pt x="1264" y="514"/>
                  </a:cubicBezTo>
                  <a:cubicBezTo>
                    <a:pt x="1662" y="571"/>
                    <a:pt x="2073" y="614"/>
                    <a:pt x="2471" y="628"/>
                  </a:cubicBezTo>
                  <a:cubicBezTo>
                    <a:pt x="2622" y="633"/>
                    <a:pt x="2776" y="634"/>
                    <a:pt x="2930" y="634"/>
                  </a:cubicBezTo>
                  <a:cubicBezTo>
                    <a:pt x="3239" y="634"/>
                    <a:pt x="3555" y="628"/>
                    <a:pt x="3877" y="628"/>
                  </a:cubicBezTo>
                  <a:cubicBezTo>
                    <a:pt x="4814" y="599"/>
                    <a:pt x="5751" y="514"/>
                    <a:pt x="6461" y="429"/>
                  </a:cubicBezTo>
                  <a:cubicBezTo>
                    <a:pt x="7156" y="344"/>
                    <a:pt x="7625" y="244"/>
                    <a:pt x="7625" y="244"/>
                  </a:cubicBezTo>
                  <a:cubicBezTo>
                    <a:pt x="7682" y="230"/>
                    <a:pt x="7724" y="173"/>
                    <a:pt x="7724" y="117"/>
                  </a:cubicBezTo>
                  <a:cubicBezTo>
                    <a:pt x="7724" y="46"/>
                    <a:pt x="7668" y="3"/>
                    <a:pt x="7597" y="3"/>
                  </a:cubicBezTo>
                  <a:lnTo>
                    <a:pt x="6432" y="60"/>
                  </a:lnTo>
                  <a:lnTo>
                    <a:pt x="5225" y="117"/>
                  </a:lnTo>
                  <a:cubicBezTo>
                    <a:pt x="4785" y="131"/>
                    <a:pt x="4317" y="145"/>
                    <a:pt x="3862" y="159"/>
                  </a:cubicBezTo>
                  <a:cubicBezTo>
                    <a:pt x="3394" y="188"/>
                    <a:pt x="2925" y="188"/>
                    <a:pt x="2485" y="188"/>
                  </a:cubicBezTo>
                  <a:cubicBezTo>
                    <a:pt x="2045" y="188"/>
                    <a:pt x="1648" y="173"/>
                    <a:pt x="1293" y="145"/>
                  </a:cubicBezTo>
                  <a:cubicBezTo>
                    <a:pt x="1023" y="131"/>
                    <a:pt x="753" y="103"/>
                    <a:pt x="469" y="60"/>
                  </a:cubicBezTo>
                  <a:lnTo>
                    <a:pt x="157" y="3"/>
                  </a:lnTo>
                  <a:cubicBezTo>
                    <a:pt x="149" y="1"/>
                    <a:pt x="142" y="0"/>
                    <a:pt x="134" y="0"/>
                  </a:cubicBezTo>
                  <a:close/>
                </a:path>
              </a:pathLst>
            </a:custGeom>
            <a:solidFill>
              <a:srgbClr val="FAC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2"/>
            <p:cNvSpPr/>
            <p:nvPr/>
          </p:nvSpPr>
          <p:spPr>
            <a:xfrm>
              <a:off x="1481850" y="1277900"/>
              <a:ext cx="38300" cy="167950"/>
            </a:xfrm>
            <a:custGeom>
              <a:rect b="b" l="l" r="r" t="t"/>
              <a:pathLst>
                <a:path extrusionOk="0" h="6718" w="1532">
                  <a:moveTo>
                    <a:pt x="1246" y="1"/>
                  </a:moveTo>
                  <a:cubicBezTo>
                    <a:pt x="1162" y="1"/>
                    <a:pt x="1079" y="44"/>
                    <a:pt x="1037" y="144"/>
                  </a:cubicBezTo>
                  <a:cubicBezTo>
                    <a:pt x="1" y="3055"/>
                    <a:pt x="455" y="6377"/>
                    <a:pt x="484" y="6519"/>
                  </a:cubicBezTo>
                  <a:cubicBezTo>
                    <a:pt x="498" y="6633"/>
                    <a:pt x="597" y="6718"/>
                    <a:pt x="711" y="6718"/>
                  </a:cubicBezTo>
                  <a:lnTo>
                    <a:pt x="753" y="6718"/>
                  </a:lnTo>
                  <a:cubicBezTo>
                    <a:pt x="881" y="6690"/>
                    <a:pt x="966" y="6576"/>
                    <a:pt x="952" y="6448"/>
                  </a:cubicBezTo>
                  <a:cubicBezTo>
                    <a:pt x="952" y="6406"/>
                    <a:pt x="484" y="3097"/>
                    <a:pt x="1478" y="315"/>
                  </a:cubicBezTo>
                  <a:cubicBezTo>
                    <a:pt x="1531" y="127"/>
                    <a:pt x="1388" y="1"/>
                    <a:pt x="1246" y="1"/>
                  </a:cubicBezTo>
                  <a:close/>
                </a:path>
              </a:pathLst>
            </a:custGeom>
            <a:solidFill>
              <a:srgbClr val="1202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2"/>
            <p:cNvSpPr/>
            <p:nvPr/>
          </p:nvSpPr>
          <p:spPr>
            <a:xfrm>
              <a:off x="1406250" y="1675850"/>
              <a:ext cx="132075" cy="26650"/>
            </a:xfrm>
            <a:custGeom>
              <a:rect b="b" l="l" r="r" t="t"/>
              <a:pathLst>
                <a:path extrusionOk="0" h="1066" w="5283">
                  <a:moveTo>
                    <a:pt x="129" y="0"/>
                  </a:moveTo>
                  <a:cubicBezTo>
                    <a:pt x="43" y="0"/>
                    <a:pt x="1" y="85"/>
                    <a:pt x="43" y="142"/>
                  </a:cubicBezTo>
                  <a:cubicBezTo>
                    <a:pt x="384" y="838"/>
                    <a:pt x="1449" y="881"/>
                    <a:pt x="2116" y="952"/>
                  </a:cubicBezTo>
                  <a:cubicBezTo>
                    <a:pt x="2684" y="1022"/>
                    <a:pt x="3252" y="1065"/>
                    <a:pt x="3820" y="1065"/>
                  </a:cubicBezTo>
                  <a:cubicBezTo>
                    <a:pt x="4274" y="1065"/>
                    <a:pt x="4715" y="1037"/>
                    <a:pt x="5169" y="980"/>
                  </a:cubicBezTo>
                  <a:cubicBezTo>
                    <a:pt x="5282" y="937"/>
                    <a:pt x="5282" y="781"/>
                    <a:pt x="5169" y="739"/>
                  </a:cubicBezTo>
                  <a:cubicBezTo>
                    <a:pt x="4345" y="625"/>
                    <a:pt x="3522" y="682"/>
                    <a:pt x="2698" y="611"/>
                  </a:cubicBezTo>
                  <a:cubicBezTo>
                    <a:pt x="2159" y="568"/>
                    <a:pt x="1634" y="469"/>
                    <a:pt x="1137" y="298"/>
                  </a:cubicBezTo>
                  <a:cubicBezTo>
                    <a:pt x="782" y="171"/>
                    <a:pt x="512" y="0"/>
                    <a:pt x="143" y="0"/>
                  </a:cubicBezTo>
                  <a:close/>
                </a:path>
              </a:pathLst>
            </a:custGeom>
            <a:solidFill>
              <a:srgbClr val="F4C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2"/>
            <p:cNvSpPr/>
            <p:nvPr/>
          </p:nvSpPr>
          <p:spPr>
            <a:xfrm>
              <a:off x="1405200" y="1712050"/>
              <a:ext cx="46875" cy="14925"/>
            </a:xfrm>
            <a:custGeom>
              <a:rect b="b" l="l" r="r" t="t"/>
              <a:pathLst>
                <a:path extrusionOk="0" h="597" w="1875">
                  <a:moveTo>
                    <a:pt x="242" y="0"/>
                  </a:moveTo>
                  <a:cubicBezTo>
                    <a:pt x="0" y="0"/>
                    <a:pt x="0" y="355"/>
                    <a:pt x="242" y="355"/>
                  </a:cubicBezTo>
                  <a:cubicBezTo>
                    <a:pt x="483" y="384"/>
                    <a:pt x="710" y="441"/>
                    <a:pt x="951" y="526"/>
                  </a:cubicBezTo>
                  <a:cubicBezTo>
                    <a:pt x="1136" y="568"/>
                    <a:pt x="1335" y="597"/>
                    <a:pt x="1534" y="597"/>
                  </a:cubicBezTo>
                  <a:lnTo>
                    <a:pt x="1605" y="597"/>
                  </a:lnTo>
                  <a:cubicBezTo>
                    <a:pt x="1832" y="597"/>
                    <a:pt x="1874" y="270"/>
                    <a:pt x="1647" y="213"/>
                  </a:cubicBezTo>
                  <a:cubicBezTo>
                    <a:pt x="1420" y="142"/>
                    <a:pt x="1179" y="71"/>
                    <a:pt x="937" y="29"/>
                  </a:cubicBezTo>
                  <a:cubicBezTo>
                    <a:pt x="781" y="0"/>
                    <a:pt x="625" y="0"/>
                    <a:pt x="455" y="0"/>
                  </a:cubicBezTo>
                  <a:close/>
                </a:path>
              </a:pathLst>
            </a:custGeom>
            <a:solidFill>
              <a:srgbClr val="F4C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2"/>
            <p:cNvSpPr/>
            <p:nvPr/>
          </p:nvSpPr>
          <p:spPr>
            <a:xfrm>
              <a:off x="1407675" y="1655250"/>
              <a:ext cx="31975" cy="14950"/>
            </a:xfrm>
            <a:custGeom>
              <a:rect b="b" l="l" r="r" t="t"/>
              <a:pathLst>
                <a:path extrusionOk="0" h="598" w="1279">
                  <a:moveTo>
                    <a:pt x="639" y="1"/>
                  </a:moveTo>
                  <a:cubicBezTo>
                    <a:pt x="483" y="1"/>
                    <a:pt x="313" y="29"/>
                    <a:pt x="171" y="72"/>
                  </a:cubicBezTo>
                  <a:cubicBezTo>
                    <a:pt x="29" y="114"/>
                    <a:pt x="1" y="313"/>
                    <a:pt x="128" y="384"/>
                  </a:cubicBezTo>
                  <a:cubicBezTo>
                    <a:pt x="327" y="512"/>
                    <a:pt x="554" y="583"/>
                    <a:pt x="796" y="597"/>
                  </a:cubicBezTo>
                  <a:cubicBezTo>
                    <a:pt x="923" y="597"/>
                    <a:pt x="1037" y="554"/>
                    <a:pt x="1151" y="498"/>
                  </a:cubicBezTo>
                  <a:cubicBezTo>
                    <a:pt x="1278" y="412"/>
                    <a:pt x="1278" y="228"/>
                    <a:pt x="1151" y="143"/>
                  </a:cubicBezTo>
                  <a:cubicBezTo>
                    <a:pt x="1014" y="56"/>
                    <a:pt x="866" y="12"/>
                    <a:pt x="708" y="12"/>
                  </a:cubicBezTo>
                  <a:cubicBezTo>
                    <a:pt x="685" y="12"/>
                    <a:pt x="663" y="13"/>
                    <a:pt x="639" y="15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rgbClr val="F4C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2"/>
            <p:cNvSpPr/>
            <p:nvPr/>
          </p:nvSpPr>
          <p:spPr>
            <a:xfrm>
              <a:off x="2621075" y="1184950"/>
              <a:ext cx="123025" cy="203000"/>
            </a:xfrm>
            <a:custGeom>
              <a:rect b="b" l="l" r="r" t="t"/>
              <a:pathLst>
                <a:path extrusionOk="0" h="8120" w="4921">
                  <a:moveTo>
                    <a:pt x="4097" y="0"/>
                  </a:moveTo>
                  <a:cubicBezTo>
                    <a:pt x="4097" y="1"/>
                    <a:pt x="419" y="2883"/>
                    <a:pt x="150" y="5665"/>
                  </a:cubicBezTo>
                  <a:cubicBezTo>
                    <a:pt x="0" y="7200"/>
                    <a:pt x="1185" y="8119"/>
                    <a:pt x="2366" y="8119"/>
                  </a:cubicBezTo>
                  <a:cubicBezTo>
                    <a:pt x="3315" y="8119"/>
                    <a:pt x="4262" y="7525"/>
                    <a:pt x="4509" y="6176"/>
                  </a:cubicBezTo>
                  <a:cubicBezTo>
                    <a:pt x="4920" y="4018"/>
                    <a:pt x="3799" y="4601"/>
                    <a:pt x="4097" y="0"/>
                  </a:cubicBezTo>
                  <a:close/>
                </a:path>
              </a:pathLst>
            </a:custGeom>
            <a:solidFill>
              <a:srgbClr val="F2C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2"/>
            <p:cNvSpPr/>
            <p:nvPr/>
          </p:nvSpPr>
          <p:spPr>
            <a:xfrm>
              <a:off x="2623750" y="1255925"/>
              <a:ext cx="100725" cy="109075"/>
            </a:xfrm>
            <a:custGeom>
              <a:rect b="b" l="l" r="r" t="t"/>
              <a:pathLst>
                <a:path extrusionOk="0" h="4363" w="4029">
                  <a:moveTo>
                    <a:pt x="2882" y="1"/>
                  </a:moveTo>
                  <a:cubicBezTo>
                    <a:pt x="2882" y="1"/>
                    <a:pt x="0" y="3550"/>
                    <a:pt x="2101" y="4289"/>
                  </a:cubicBezTo>
                  <a:cubicBezTo>
                    <a:pt x="2245" y="4339"/>
                    <a:pt x="2373" y="4363"/>
                    <a:pt x="2486" y="4363"/>
                  </a:cubicBezTo>
                  <a:cubicBezTo>
                    <a:pt x="4028" y="4363"/>
                    <a:pt x="2882" y="1"/>
                    <a:pt x="2882" y="1"/>
                  </a:cubicBezTo>
                  <a:close/>
                </a:path>
              </a:pathLst>
            </a:custGeom>
            <a:solidFill>
              <a:srgbClr val="FF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2"/>
            <p:cNvSpPr/>
            <p:nvPr/>
          </p:nvSpPr>
          <p:spPr>
            <a:xfrm>
              <a:off x="2560200" y="1474425"/>
              <a:ext cx="236425" cy="286975"/>
            </a:xfrm>
            <a:custGeom>
              <a:rect b="b" l="l" r="r" t="t"/>
              <a:pathLst>
                <a:path extrusionOk="0" h="11479" w="9457">
                  <a:moveTo>
                    <a:pt x="7009" y="0"/>
                  </a:moveTo>
                  <a:cubicBezTo>
                    <a:pt x="6901" y="0"/>
                    <a:pt x="6776" y="11"/>
                    <a:pt x="6631" y="35"/>
                  </a:cubicBezTo>
                  <a:cubicBezTo>
                    <a:pt x="5254" y="263"/>
                    <a:pt x="5708" y="916"/>
                    <a:pt x="4998" y="1143"/>
                  </a:cubicBezTo>
                  <a:cubicBezTo>
                    <a:pt x="4288" y="1384"/>
                    <a:pt x="4274" y="1299"/>
                    <a:pt x="3224" y="1384"/>
                  </a:cubicBezTo>
                  <a:cubicBezTo>
                    <a:pt x="3141" y="1390"/>
                    <a:pt x="3059" y="1393"/>
                    <a:pt x="2978" y="1393"/>
                  </a:cubicBezTo>
                  <a:cubicBezTo>
                    <a:pt x="2653" y="1393"/>
                    <a:pt x="2338" y="1347"/>
                    <a:pt x="2031" y="1256"/>
                  </a:cubicBezTo>
                  <a:cubicBezTo>
                    <a:pt x="1818" y="1157"/>
                    <a:pt x="1577" y="1114"/>
                    <a:pt x="1349" y="1114"/>
                  </a:cubicBezTo>
                  <a:cubicBezTo>
                    <a:pt x="970" y="1165"/>
                    <a:pt x="1075" y="2424"/>
                    <a:pt x="498" y="2424"/>
                  </a:cubicBezTo>
                  <a:cubicBezTo>
                    <a:pt x="428" y="2424"/>
                    <a:pt x="348" y="2405"/>
                    <a:pt x="256" y="2364"/>
                  </a:cubicBezTo>
                  <a:cubicBezTo>
                    <a:pt x="86" y="5686"/>
                    <a:pt x="1" y="10187"/>
                    <a:pt x="242" y="10485"/>
                  </a:cubicBezTo>
                  <a:cubicBezTo>
                    <a:pt x="611" y="10939"/>
                    <a:pt x="2201" y="11479"/>
                    <a:pt x="4530" y="11479"/>
                  </a:cubicBezTo>
                  <a:cubicBezTo>
                    <a:pt x="7526" y="11479"/>
                    <a:pt x="9315" y="10769"/>
                    <a:pt x="9400" y="10372"/>
                  </a:cubicBezTo>
                  <a:cubicBezTo>
                    <a:pt x="9457" y="10102"/>
                    <a:pt x="9428" y="5218"/>
                    <a:pt x="9244" y="1895"/>
                  </a:cubicBezTo>
                  <a:lnTo>
                    <a:pt x="9258" y="1895"/>
                  </a:lnTo>
                  <a:cubicBezTo>
                    <a:pt x="8894" y="1193"/>
                    <a:pt x="8597" y="524"/>
                    <a:pt x="8200" y="524"/>
                  </a:cubicBezTo>
                  <a:cubicBezTo>
                    <a:pt x="8147" y="524"/>
                    <a:pt x="8093" y="536"/>
                    <a:pt x="8037" y="561"/>
                  </a:cubicBezTo>
                  <a:cubicBezTo>
                    <a:pt x="7993" y="576"/>
                    <a:pt x="7956" y="583"/>
                    <a:pt x="7925" y="583"/>
                  </a:cubicBezTo>
                  <a:cubicBezTo>
                    <a:pt x="7787" y="583"/>
                    <a:pt x="7760" y="442"/>
                    <a:pt x="7668" y="291"/>
                  </a:cubicBezTo>
                  <a:cubicBezTo>
                    <a:pt x="7567" y="146"/>
                    <a:pt x="7405" y="0"/>
                    <a:pt x="7009" y="0"/>
                  </a:cubicBezTo>
                  <a:close/>
                </a:path>
              </a:pathLst>
            </a:custGeom>
            <a:solidFill>
              <a:srgbClr val="FFEE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2"/>
            <p:cNvSpPr/>
            <p:nvPr/>
          </p:nvSpPr>
          <p:spPr>
            <a:xfrm>
              <a:off x="2546000" y="1424975"/>
              <a:ext cx="268375" cy="158150"/>
            </a:xfrm>
            <a:custGeom>
              <a:rect b="b" l="l" r="r" t="t"/>
              <a:pathLst>
                <a:path extrusionOk="0" h="6326" w="10735">
                  <a:moveTo>
                    <a:pt x="5509" y="1"/>
                  </a:moveTo>
                  <a:cubicBezTo>
                    <a:pt x="3490" y="1"/>
                    <a:pt x="1440" y="173"/>
                    <a:pt x="1179" y="594"/>
                  </a:cubicBezTo>
                  <a:cubicBezTo>
                    <a:pt x="668" y="1417"/>
                    <a:pt x="1" y="3873"/>
                    <a:pt x="654" y="4257"/>
                  </a:cubicBezTo>
                  <a:cubicBezTo>
                    <a:pt x="711" y="4285"/>
                    <a:pt x="767" y="4313"/>
                    <a:pt x="810" y="4342"/>
                  </a:cubicBezTo>
                  <a:cubicBezTo>
                    <a:pt x="952" y="4406"/>
                    <a:pt x="1076" y="4433"/>
                    <a:pt x="1185" y="4433"/>
                  </a:cubicBezTo>
                  <a:cubicBezTo>
                    <a:pt x="1731" y="4433"/>
                    <a:pt x="1922" y="3764"/>
                    <a:pt x="2301" y="3717"/>
                  </a:cubicBezTo>
                  <a:cubicBezTo>
                    <a:pt x="2310" y="3716"/>
                    <a:pt x="2320" y="3715"/>
                    <a:pt x="2330" y="3715"/>
                  </a:cubicBezTo>
                  <a:cubicBezTo>
                    <a:pt x="2750" y="3715"/>
                    <a:pt x="2962" y="4885"/>
                    <a:pt x="3908" y="4885"/>
                  </a:cubicBezTo>
                  <a:cubicBezTo>
                    <a:pt x="3939" y="4885"/>
                    <a:pt x="3971" y="4884"/>
                    <a:pt x="4005" y="4881"/>
                  </a:cubicBezTo>
                  <a:cubicBezTo>
                    <a:pt x="5055" y="4796"/>
                    <a:pt x="4828" y="3348"/>
                    <a:pt x="5538" y="3121"/>
                  </a:cubicBezTo>
                  <a:cubicBezTo>
                    <a:pt x="5560" y="3114"/>
                    <a:pt x="5581" y="3111"/>
                    <a:pt x="5601" y="3111"/>
                  </a:cubicBezTo>
                  <a:cubicBezTo>
                    <a:pt x="6236" y="3111"/>
                    <a:pt x="6193" y="6326"/>
                    <a:pt x="7392" y="6326"/>
                  </a:cubicBezTo>
                  <a:cubicBezTo>
                    <a:pt x="7430" y="6326"/>
                    <a:pt x="7470" y="6322"/>
                    <a:pt x="7512" y="6315"/>
                  </a:cubicBezTo>
                  <a:cubicBezTo>
                    <a:pt x="8875" y="6074"/>
                    <a:pt x="8079" y="3320"/>
                    <a:pt x="8562" y="3121"/>
                  </a:cubicBezTo>
                  <a:cubicBezTo>
                    <a:pt x="8604" y="3104"/>
                    <a:pt x="8641" y="3096"/>
                    <a:pt x="8674" y="3096"/>
                  </a:cubicBezTo>
                  <a:cubicBezTo>
                    <a:pt x="9006" y="3096"/>
                    <a:pt x="8962" y="3880"/>
                    <a:pt x="9691" y="3880"/>
                  </a:cubicBezTo>
                  <a:cubicBezTo>
                    <a:pt x="9729" y="3880"/>
                    <a:pt x="9769" y="3878"/>
                    <a:pt x="9812" y="3873"/>
                  </a:cubicBezTo>
                  <a:cubicBezTo>
                    <a:pt x="10734" y="3774"/>
                    <a:pt x="9925" y="679"/>
                    <a:pt x="9627" y="409"/>
                  </a:cubicBezTo>
                  <a:cubicBezTo>
                    <a:pt x="9349" y="159"/>
                    <a:pt x="7443" y="1"/>
                    <a:pt x="5509" y="1"/>
                  </a:cubicBezTo>
                  <a:close/>
                </a:path>
              </a:pathLst>
            </a:custGeom>
            <a:solidFill>
              <a:srgbClr val="FFE5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2"/>
            <p:cNvSpPr/>
            <p:nvPr/>
          </p:nvSpPr>
          <p:spPr>
            <a:xfrm>
              <a:off x="2582200" y="1442625"/>
              <a:ext cx="195125" cy="17225"/>
            </a:xfrm>
            <a:custGeom>
              <a:rect b="b" l="l" r="r" t="t"/>
              <a:pathLst>
                <a:path extrusionOk="0" h="689" w="7805">
                  <a:moveTo>
                    <a:pt x="7640" y="0"/>
                  </a:moveTo>
                  <a:cubicBezTo>
                    <a:pt x="7635" y="0"/>
                    <a:pt x="7630" y="1"/>
                    <a:pt x="7625" y="1"/>
                  </a:cubicBezTo>
                  <a:lnTo>
                    <a:pt x="7611" y="1"/>
                  </a:lnTo>
                  <a:lnTo>
                    <a:pt x="7299" y="44"/>
                  </a:lnTo>
                  <a:cubicBezTo>
                    <a:pt x="7100" y="86"/>
                    <a:pt x="6816" y="101"/>
                    <a:pt x="6461" y="143"/>
                  </a:cubicBezTo>
                  <a:lnTo>
                    <a:pt x="5907" y="186"/>
                  </a:lnTo>
                  <a:cubicBezTo>
                    <a:pt x="5709" y="200"/>
                    <a:pt x="5496" y="200"/>
                    <a:pt x="5283" y="214"/>
                  </a:cubicBezTo>
                  <a:cubicBezTo>
                    <a:pt x="5063" y="221"/>
                    <a:pt x="4835" y="225"/>
                    <a:pt x="4605" y="225"/>
                  </a:cubicBezTo>
                  <a:cubicBezTo>
                    <a:pt x="4374" y="225"/>
                    <a:pt x="4140" y="221"/>
                    <a:pt x="3905" y="214"/>
                  </a:cubicBezTo>
                  <a:cubicBezTo>
                    <a:pt x="2983" y="200"/>
                    <a:pt x="2060" y="129"/>
                    <a:pt x="1350" y="86"/>
                  </a:cubicBezTo>
                  <a:lnTo>
                    <a:pt x="171" y="1"/>
                  </a:lnTo>
                  <a:cubicBezTo>
                    <a:pt x="29" y="1"/>
                    <a:pt x="1" y="200"/>
                    <a:pt x="143" y="242"/>
                  </a:cubicBezTo>
                  <a:cubicBezTo>
                    <a:pt x="143" y="242"/>
                    <a:pt x="597" y="342"/>
                    <a:pt x="1307" y="455"/>
                  </a:cubicBezTo>
                  <a:cubicBezTo>
                    <a:pt x="1648" y="498"/>
                    <a:pt x="2060" y="555"/>
                    <a:pt x="2500" y="597"/>
                  </a:cubicBezTo>
                  <a:cubicBezTo>
                    <a:pt x="2954" y="640"/>
                    <a:pt x="3423" y="668"/>
                    <a:pt x="3905" y="683"/>
                  </a:cubicBezTo>
                  <a:cubicBezTo>
                    <a:pt x="4031" y="686"/>
                    <a:pt x="4158" y="688"/>
                    <a:pt x="4284" y="688"/>
                  </a:cubicBezTo>
                  <a:cubicBezTo>
                    <a:pt x="4630" y="688"/>
                    <a:pt x="4975" y="675"/>
                    <a:pt x="5297" y="654"/>
                  </a:cubicBezTo>
                  <a:cubicBezTo>
                    <a:pt x="5737" y="640"/>
                    <a:pt x="6163" y="569"/>
                    <a:pt x="6518" y="526"/>
                  </a:cubicBezTo>
                  <a:cubicBezTo>
                    <a:pt x="6802" y="470"/>
                    <a:pt x="7086" y="413"/>
                    <a:pt x="7356" y="328"/>
                  </a:cubicBezTo>
                  <a:lnTo>
                    <a:pt x="7668" y="228"/>
                  </a:lnTo>
                  <a:cubicBezTo>
                    <a:pt x="7805" y="187"/>
                    <a:pt x="7770" y="0"/>
                    <a:pt x="7640" y="0"/>
                  </a:cubicBezTo>
                  <a:close/>
                </a:path>
              </a:pathLst>
            </a:custGeom>
            <a:solidFill>
              <a:srgbClr val="FACF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2"/>
            <p:cNvSpPr/>
            <p:nvPr/>
          </p:nvSpPr>
          <p:spPr>
            <a:xfrm>
              <a:off x="2656750" y="1310275"/>
              <a:ext cx="38350" cy="129200"/>
            </a:xfrm>
            <a:custGeom>
              <a:rect b="b" l="l" r="r" t="t"/>
              <a:pathLst>
                <a:path extrusionOk="0" h="5168" w="1534">
                  <a:moveTo>
                    <a:pt x="1273" y="1"/>
                  </a:moveTo>
                  <a:cubicBezTo>
                    <a:pt x="1174" y="1"/>
                    <a:pt x="1085" y="65"/>
                    <a:pt x="1051" y="155"/>
                  </a:cubicBezTo>
                  <a:cubicBezTo>
                    <a:pt x="1" y="3080"/>
                    <a:pt x="611" y="4926"/>
                    <a:pt x="639" y="5011"/>
                  </a:cubicBezTo>
                  <a:cubicBezTo>
                    <a:pt x="668" y="5096"/>
                    <a:pt x="767" y="5167"/>
                    <a:pt x="867" y="5167"/>
                  </a:cubicBezTo>
                  <a:cubicBezTo>
                    <a:pt x="895" y="5167"/>
                    <a:pt x="909" y="5167"/>
                    <a:pt x="938" y="5153"/>
                  </a:cubicBezTo>
                  <a:cubicBezTo>
                    <a:pt x="1065" y="5111"/>
                    <a:pt x="1136" y="4969"/>
                    <a:pt x="1094" y="4855"/>
                  </a:cubicBezTo>
                  <a:cubicBezTo>
                    <a:pt x="1080" y="4841"/>
                    <a:pt x="512" y="3066"/>
                    <a:pt x="1491" y="326"/>
                  </a:cubicBezTo>
                  <a:cubicBezTo>
                    <a:pt x="1534" y="198"/>
                    <a:pt x="1477" y="56"/>
                    <a:pt x="1349" y="13"/>
                  </a:cubicBezTo>
                  <a:cubicBezTo>
                    <a:pt x="1324" y="5"/>
                    <a:pt x="1298" y="1"/>
                    <a:pt x="1273" y="1"/>
                  </a:cubicBezTo>
                  <a:close/>
                </a:path>
              </a:pathLst>
            </a:custGeom>
            <a:solidFill>
              <a:srgbClr val="1202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2"/>
            <p:cNvSpPr/>
            <p:nvPr/>
          </p:nvSpPr>
          <p:spPr>
            <a:xfrm>
              <a:off x="2728450" y="1626350"/>
              <a:ext cx="37650" cy="11550"/>
            </a:xfrm>
            <a:custGeom>
              <a:rect b="b" l="l" r="r" t="t"/>
              <a:pathLst>
                <a:path extrusionOk="0" h="462" w="1506">
                  <a:moveTo>
                    <a:pt x="1301" y="0"/>
                  </a:moveTo>
                  <a:cubicBezTo>
                    <a:pt x="1264" y="0"/>
                    <a:pt x="1236" y="7"/>
                    <a:pt x="1207" y="7"/>
                  </a:cubicBezTo>
                  <a:cubicBezTo>
                    <a:pt x="1080" y="7"/>
                    <a:pt x="938" y="21"/>
                    <a:pt x="810" y="63"/>
                  </a:cubicBezTo>
                  <a:cubicBezTo>
                    <a:pt x="597" y="149"/>
                    <a:pt x="384" y="191"/>
                    <a:pt x="157" y="220"/>
                  </a:cubicBezTo>
                  <a:cubicBezTo>
                    <a:pt x="1" y="220"/>
                    <a:pt x="1" y="447"/>
                    <a:pt x="157" y="447"/>
                  </a:cubicBezTo>
                  <a:cubicBezTo>
                    <a:pt x="256" y="461"/>
                    <a:pt x="341" y="461"/>
                    <a:pt x="441" y="461"/>
                  </a:cubicBezTo>
                  <a:cubicBezTo>
                    <a:pt x="597" y="461"/>
                    <a:pt x="753" y="447"/>
                    <a:pt x="895" y="433"/>
                  </a:cubicBezTo>
                  <a:cubicBezTo>
                    <a:pt x="1108" y="404"/>
                    <a:pt x="1293" y="319"/>
                    <a:pt x="1435" y="177"/>
                  </a:cubicBezTo>
                  <a:cubicBezTo>
                    <a:pt x="1506" y="120"/>
                    <a:pt x="1435" y="7"/>
                    <a:pt x="1364" y="7"/>
                  </a:cubicBezTo>
                  <a:cubicBezTo>
                    <a:pt x="1340" y="2"/>
                    <a:pt x="1319" y="0"/>
                    <a:pt x="1301" y="0"/>
                  </a:cubicBezTo>
                  <a:close/>
                </a:path>
              </a:pathLst>
            </a:custGeom>
            <a:solidFill>
              <a:srgbClr val="F4C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2"/>
            <p:cNvSpPr/>
            <p:nvPr/>
          </p:nvSpPr>
          <p:spPr>
            <a:xfrm>
              <a:off x="2695450" y="1655975"/>
              <a:ext cx="86625" cy="17075"/>
            </a:xfrm>
            <a:custGeom>
              <a:rect b="b" l="l" r="r" t="t"/>
              <a:pathLst>
                <a:path extrusionOk="0" h="683" w="3465">
                  <a:moveTo>
                    <a:pt x="2968" y="0"/>
                  </a:moveTo>
                  <a:cubicBezTo>
                    <a:pt x="2030" y="14"/>
                    <a:pt x="1108" y="85"/>
                    <a:pt x="185" y="213"/>
                  </a:cubicBezTo>
                  <a:cubicBezTo>
                    <a:pt x="0" y="227"/>
                    <a:pt x="0" y="497"/>
                    <a:pt x="185" y="525"/>
                  </a:cubicBezTo>
                  <a:cubicBezTo>
                    <a:pt x="710" y="596"/>
                    <a:pt x="1250" y="653"/>
                    <a:pt x="1775" y="682"/>
                  </a:cubicBezTo>
                  <a:cubicBezTo>
                    <a:pt x="1799" y="682"/>
                    <a:pt x="1822" y="683"/>
                    <a:pt x="1846" y="683"/>
                  </a:cubicBezTo>
                  <a:cubicBezTo>
                    <a:pt x="2388" y="683"/>
                    <a:pt x="2902" y="528"/>
                    <a:pt x="3351" y="256"/>
                  </a:cubicBezTo>
                  <a:cubicBezTo>
                    <a:pt x="3464" y="185"/>
                    <a:pt x="3422" y="14"/>
                    <a:pt x="3294" y="0"/>
                  </a:cubicBezTo>
                  <a:close/>
                </a:path>
              </a:pathLst>
            </a:custGeom>
            <a:solidFill>
              <a:srgbClr val="F4C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2"/>
            <p:cNvSpPr/>
            <p:nvPr/>
          </p:nvSpPr>
          <p:spPr>
            <a:xfrm>
              <a:off x="2717100" y="1687550"/>
              <a:ext cx="57875" cy="16350"/>
            </a:xfrm>
            <a:custGeom>
              <a:rect b="b" l="l" r="r" t="t"/>
              <a:pathLst>
                <a:path extrusionOk="0" h="654" w="2315">
                  <a:moveTo>
                    <a:pt x="2059" y="1"/>
                  </a:moveTo>
                  <a:cubicBezTo>
                    <a:pt x="1789" y="29"/>
                    <a:pt x="1519" y="72"/>
                    <a:pt x="1264" y="157"/>
                  </a:cubicBezTo>
                  <a:cubicBezTo>
                    <a:pt x="909" y="214"/>
                    <a:pt x="582" y="256"/>
                    <a:pt x="227" y="299"/>
                  </a:cubicBezTo>
                  <a:cubicBezTo>
                    <a:pt x="14" y="313"/>
                    <a:pt x="0" y="654"/>
                    <a:pt x="227" y="654"/>
                  </a:cubicBezTo>
                  <a:lnTo>
                    <a:pt x="966" y="654"/>
                  </a:lnTo>
                  <a:cubicBezTo>
                    <a:pt x="1477" y="654"/>
                    <a:pt x="2016" y="597"/>
                    <a:pt x="2258" y="242"/>
                  </a:cubicBezTo>
                  <a:cubicBezTo>
                    <a:pt x="2314" y="129"/>
                    <a:pt x="2243" y="1"/>
                    <a:pt x="2116" y="1"/>
                  </a:cubicBezTo>
                  <a:close/>
                </a:path>
              </a:pathLst>
            </a:custGeom>
            <a:solidFill>
              <a:srgbClr val="F4C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2"/>
            <p:cNvSpPr/>
            <p:nvPr/>
          </p:nvSpPr>
          <p:spPr>
            <a:xfrm>
              <a:off x="2715325" y="1719850"/>
              <a:ext cx="36925" cy="13225"/>
            </a:xfrm>
            <a:custGeom>
              <a:rect b="b" l="l" r="r" t="t"/>
              <a:pathLst>
                <a:path extrusionOk="0" h="529" w="1477">
                  <a:moveTo>
                    <a:pt x="1136" y="1"/>
                  </a:moveTo>
                  <a:lnTo>
                    <a:pt x="1122" y="15"/>
                  </a:lnTo>
                  <a:lnTo>
                    <a:pt x="1079" y="15"/>
                  </a:lnTo>
                  <a:cubicBezTo>
                    <a:pt x="781" y="86"/>
                    <a:pt x="483" y="100"/>
                    <a:pt x="171" y="143"/>
                  </a:cubicBezTo>
                  <a:cubicBezTo>
                    <a:pt x="0" y="157"/>
                    <a:pt x="14" y="441"/>
                    <a:pt x="171" y="469"/>
                  </a:cubicBezTo>
                  <a:cubicBezTo>
                    <a:pt x="355" y="512"/>
                    <a:pt x="526" y="526"/>
                    <a:pt x="710" y="526"/>
                  </a:cubicBezTo>
                  <a:cubicBezTo>
                    <a:pt x="734" y="528"/>
                    <a:pt x="758" y="529"/>
                    <a:pt x="782" y="529"/>
                  </a:cubicBezTo>
                  <a:cubicBezTo>
                    <a:pt x="942" y="529"/>
                    <a:pt x="1101" y="489"/>
                    <a:pt x="1250" y="427"/>
                  </a:cubicBezTo>
                  <a:cubicBezTo>
                    <a:pt x="1477" y="327"/>
                    <a:pt x="1335" y="1"/>
                    <a:pt x="1136" y="1"/>
                  </a:cubicBezTo>
                  <a:close/>
                </a:path>
              </a:pathLst>
            </a:custGeom>
            <a:solidFill>
              <a:srgbClr val="F4CE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" name="Google Shape;18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4"/>
          <p:cNvSpPr txBox="1"/>
          <p:nvPr>
            <p:ph idx="4294967295" type="subTitle"/>
          </p:nvPr>
        </p:nvSpPr>
        <p:spPr>
          <a:xfrm flipH="1">
            <a:off x="2026600" y="-301800"/>
            <a:ext cx="49116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Remember Pepita from the movie Coco?</a:t>
            </a:r>
            <a:endParaRPr/>
          </a:p>
        </p:txBody>
      </p:sp>
      <p:pic>
        <p:nvPicPr>
          <p:cNvPr id="1839" name="Google Shape;18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28300"/>
            <a:ext cx="8839204" cy="399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811560"/>
            <a:ext cx="9144003" cy="412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5"/>
          <p:cNvSpPr txBox="1"/>
          <p:nvPr>
            <p:ph type="ctrTitle"/>
          </p:nvPr>
        </p:nvSpPr>
        <p:spPr>
          <a:xfrm flipH="1">
            <a:off x="1699500" y="2544125"/>
            <a:ext cx="5745000" cy="101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 calavera literaria</a:t>
            </a:r>
            <a:endParaRPr/>
          </a:p>
        </p:txBody>
      </p:sp>
      <p:grpSp>
        <p:nvGrpSpPr>
          <p:cNvPr id="1846" name="Google Shape;1846;p35"/>
          <p:cNvGrpSpPr/>
          <p:nvPr/>
        </p:nvGrpSpPr>
        <p:grpSpPr>
          <a:xfrm>
            <a:off x="2851388" y="3793550"/>
            <a:ext cx="3593550" cy="1349950"/>
            <a:chOff x="1953975" y="4110325"/>
            <a:chExt cx="3593550" cy="1349950"/>
          </a:xfrm>
        </p:grpSpPr>
        <p:sp>
          <p:nvSpPr>
            <p:cNvPr id="1847" name="Google Shape;1847;p35"/>
            <p:cNvSpPr/>
            <p:nvPr/>
          </p:nvSpPr>
          <p:spPr>
            <a:xfrm>
              <a:off x="2907550" y="4618750"/>
              <a:ext cx="1698625" cy="841525"/>
            </a:xfrm>
            <a:custGeom>
              <a:rect b="b" l="l" r="r" t="t"/>
              <a:pathLst>
                <a:path extrusionOk="0" h="33661" w="67945">
                  <a:moveTo>
                    <a:pt x="34901" y="1"/>
                  </a:moveTo>
                  <a:cubicBezTo>
                    <a:pt x="31876" y="1"/>
                    <a:pt x="28852" y="153"/>
                    <a:pt x="25843" y="461"/>
                  </a:cubicBezTo>
                  <a:cubicBezTo>
                    <a:pt x="25765" y="461"/>
                    <a:pt x="25688" y="477"/>
                    <a:pt x="25626" y="477"/>
                  </a:cubicBezTo>
                  <a:cubicBezTo>
                    <a:pt x="21314" y="910"/>
                    <a:pt x="17048" y="1636"/>
                    <a:pt x="12829" y="2625"/>
                  </a:cubicBezTo>
                  <a:cubicBezTo>
                    <a:pt x="12752" y="2641"/>
                    <a:pt x="12674" y="2656"/>
                    <a:pt x="12597" y="2687"/>
                  </a:cubicBezTo>
                  <a:cubicBezTo>
                    <a:pt x="4792" y="4526"/>
                    <a:pt x="1" y="6659"/>
                    <a:pt x="1" y="6659"/>
                  </a:cubicBezTo>
                  <a:lnTo>
                    <a:pt x="1608" y="11991"/>
                  </a:lnTo>
                  <a:lnTo>
                    <a:pt x="8177" y="33660"/>
                  </a:lnTo>
                  <a:lnTo>
                    <a:pt x="60525" y="33660"/>
                  </a:lnTo>
                  <a:cubicBezTo>
                    <a:pt x="61561" y="30832"/>
                    <a:pt x="62952" y="26674"/>
                    <a:pt x="64482" y="21110"/>
                  </a:cubicBezTo>
                  <a:cubicBezTo>
                    <a:pt x="65579" y="17061"/>
                    <a:pt x="66785" y="12254"/>
                    <a:pt x="67944" y="6659"/>
                  </a:cubicBezTo>
                  <a:cubicBezTo>
                    <a:pt x="65610" y="5624"/>
                    <a:pt x="63230" y="4727"/>
                    <a:pt x="60804" y="3954"/>
                  </a:cubicBezTo>
                  <a:cubicBezTo>
                    <a:pt x="60634" y="3877"/>
                    <a:pt x="60448" y="3831"/>
                    <a:pt x="60263" y="3784"/>
                  </a:cubicBezTo>
                  <a:cubicBezTo>
                    <a:pt x="54451" y="1945"/>
                    <a:pt x="48454" y="786"/>
                    <a:pt x="42380" y="307"/>
                  </a:cubicBezTo>
                  <a:cubicBezTo>
                    <a:pt x="42337" y="296"/>
                    <a:pt x="42293" y="285"/>
                    <a:pt x="42244" y="285"/>
                  </a:cubicBezTo>
                  <a:cubicBezTo>
                    <a:pt x="42223" y="285"/>
                    <a:pt x="42202" y="287"/>
                    <a:pt x="42179" y="291"/>
                  </a:cubicBezTo>
                  <a:cubicBezTo>
                    <a:pt x="39757" y="99"/>
                    <a:pt x="37329" y="1"/>
                    <a:pt x="34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907950" y="4630650"/>
              <a:ext cx="645300" cy="408575"/>
            </a:xfrm>
            <a:custGeom>
              <a:rect b="b" l="l" r="r" t="t"/>
              <a:pathLst>
                <a:path extrusionOk="0" h="16343" w="25812">
                  <a:moveTo>
                    <a:pt x="25610" y="1"/>
                  </a:moveTo>
                  <a:lnTo>
                    <a:pt x="25610" y="1"/>
                  </a:lnTo>
                  <a:cubicBezTo>
                    <a:pt x="20819" y="495"/>
                    <a:pt x="16244" y="1237"/>
                    <a:pt x="12596" y="2211"/>
                  </a:cubicBezTo>
                  <a:cubicBezTo>
                    <a:pt x="4776" y="4050"/>
                    <a:pt x="0" y="6183"/>
                    <a:pt x="0" y="6183"/>
                  </a:cubicBezTo>
                  <a:lnTo>
                    <a:pt x="1607" y="11500"/>
                  </a:lnTo>
                  <a:cubicBezTo>
                    <a:pt x="4288" y="14075"/>
                    <a:pt x="7600" y="16342"/>
                    <a:pt x="10885" y="16342"/>
                  </a:cubicBezTo>
                  <a:cubicBezTo>
                    <a:pt x="10971" y="16342"/>
                    <a:pt x="11057" y="16341"/>
                    <a:pt x="11144" y="16338"/>
                  </a:cubicBezTo>
                  <a:cubicBezTo>
                    <a:pt x="15564" y="16183"/>
                    <a:pt x="15100" y="10588"/>
                    <a:pt x="13941" y="5905"/>
                  </a:cubicBezTo>
                  <a:lnTo>
                    <a:pt x="13941" y="5905"/>
                  </a:lnTo>
                  <a:cubicBezTo>
                    <a:pt x="15506" y="9628"/>
                    <a:pt x="17893" y="13605"/>
                    <a:pt x="20970" y="13605"/>
                  </a:cubicBezTo>
                  <a:cubicBezTo>
                    <a:pt x="21023" y="13605"/>
                    <a:pt x="21075" y="13604"/>
                    <a:pt x="21128" y="13602"/>
                  </a:cubicBezTo>
                  <a:cubicBezTo>
                    <a:pt x="25765" y="13401"/>
                    <a:pt x="25811" y="3957"/>
                    <a:pt x="25610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3553600" y="4618750"/>
              <a:ext cx="408825" cy="345575"/>
            </a:xfrm>
            <a:custGeom>
              <a:rect b="b" l="l" r="r" t="t"/>
              <a:pathLst>
                <a:path extrusionOk="0" h="13823" w="16353">
                  <a:moveTo>
                    <a:pt x="9073" y="1"/>
                  </a:moveTo>
                  <a:cubicBezTo>
                    <a:pt x="6047" y="1"/>
                    <a:pt x="3019" y="153"/>
                    <a:pt x="1" y="461"/>
                  </a:cubicBezTo>
                  <a:cubicBezTo>
                    <a:pt x="866" y="4341"/>
                    <a:pt x="3416" y="13475"/>
                    <a:pt x="8687" y="13815"/>
                  </a:cubicBezTo>
                  <a:cubicBezTo>
                    <a:pt x="8769" y="13820"/>
                    <a:pt x="8851" y="13823"/>
                    <a:pt x="8932" y="13823"/>
                  </a:cubicBezTo>
                  <a:cubicBezTo>
                    <a:pt x="13849" y="13823"/>
                    <a:pt x="15729" y="4686"/>
                    <a:pt x="16353" y="291"/>
                  </a:cubicBezTo>
                  <a:cubicBezTo>
                    <a:pt x="13931" y="99"/>
                    <a:pt x="11502" y="1"/>
                    <a:pt x="907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967425" y="4626400"/>
              <a:ext cx="447100" cy="386250"/>
            </a:xfrm>
            <a:custGeom>
              <a:rect b="b" l="l" r="r" t="t"/>
              <a:pathLst>
                <a:path extrusionOk="0" h="15450" w="17884">
                  <a:moveTo>
                    <a:pt x="1" y="1"/>
                  </a:moveTo>
                  <a:cubicBezTo>
                    <a:pt x="1" y="4421"/>
                    <a:pt x="619" y="13726"/>
                    <a:pt x="5812" y="15271"/>
                  </a:cubicBezTo>
                  <a:cubicBezTo>
                    <a:pt x="6220" y="15393"/>
                    <a:pt x="6625" y="15450"/>
                    <a:pt x="7027" y="15450"/>
                  </a:cubicBezTo>
                  <a:cubicBezTo>
                    <a:pt x="11789" y="15450"/>
                    <a:pt x="16059" y="7427"/>
                    <a:pt x="17883" y="3478"/>
                  </a:cubicBezTo>
                  <a:cubicBezTo>
                    <a:pt x="12072" y="1639"/>
                    <a:pt x="6075" y="480"/>
                    <a:pt x="1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4396325" y="4717600"/>
              <a:ext cx="209850" cy="428925"/>
            </a:xfrm>
            <a:custGeom>
              <a:rect b="b" l="l" r="r" t="t"/>
              <a:pathLst>
                <a:path extrusionOk="0" h="17157" w="8394">
                  <a:moveTo>
                    <a:pt x="1268" y="0"/>
                  </a:moveTo>
                  <a:lnTo>
                    <a:pt x="1268" y="0"/>
                  </a:lnTo>
                  <a:cubicBezTo>
                    <a:pt x="634" y="4405"/>
                    <a:pt x="1" y="13833"/>
                    <a:pt x="4931" y="17156"/>
                  </a:cubicBezTo>
                  <a:cubicBezTo>
                    <a:pt x="6028" y="13107"/>
                    <a:pt x="7234" y="8300"/>
                    <a:pt x="8393" y="2705"/>
                  </a:cubicBezTo>
                  <a:cubicBezTo>
                    <a:pt x="6059" y="1685"/>
                    <a:pt x="3679" y="773"/>
                    <a:pt x="126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1953975" y="4186525"/>
              <a:ext cx="577325" cy="596625"/>
            </a:xfrm>
            <a:custGeom>
              <a:rect b="b" l="l" r="r" t="t"/>
              <a:pathLst>
                <a:path extrusionOk="0" h="23865" w="23093">
                  <a:moveTo>
                    <a:pt x="10149" y="0"/>
                  </a:moveTo>
                  <a:cubicBezTo>
                    <a:pt x="9496" y="0"/>
                    <a:pt x="8782" y="137"/>
                    <a:pt x="8007" y="413"/>
                  </a:cubicBezTo>
                  <a:cubicBezTo>
                    <a:pt x="1" y="3245"/>
                    <a:pt x="7689" y="23865"/>
                    <a:pt x="22661" y="23865"/>
                  </a:cubicBezTo>
                  <a:cubicBezTo>
                    <a:pt x="22804" y="23865"/>
                    <a:pt x="22948" y="23863"/>
                    <a:pt x="23092" y="23859"/>
                  </a:cubicBezTo>
                  <a:cubicBezTo>
                    <a:pt x="23092" y="23859"/>
                    <a:pt x="15086" y="20830"/>
                    <a:pt x="15287" y="11726"/>
                  </a:cubicBezTo>
                  <a:cubicBezTo>
                    <a:pt x="15444" y="4049"/>
                    <a:pt x="13703" y="0"/>
                    <a:pt x="10149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000650" y="4759575"/>
              <a:ext cx="515950" cy="207200"/>
            </a:xfrm>
            <a:custGeom>
              <a:rect b="b" l="l" r="r" t="t"/>
              <a:pathLst>
                <a:path extrusionOk="0" h="8288" w="20638">
                  <a:moveTo>
                    <a:pt x="3589" y="0"/>
                  </a:moveTo>
                  <a:cubicBezTo>
                    <a:pt x="1116" y="0"/>
                    <a:pt x="1" y="2950"/>
                    <a:pt x="2926" y="6099"/>
                  </a:cubicBezTo>
                  <a:cubicBezTo>
                    <a:pt x="4469" y="7761"/>
                    <a:pt x="7251" y="8288"/>
                    <a:pt x="10161" y="8288"/>
                  </a:cubicBezTo>
                  <a:cubicBezTo>
                    <a:pt x="15209" y="8288"/>
                    <a:pt x="20638" y="6702"/>
                    <a:pt x="20638" y="6702"/>
                  </a:cubicBezTo>
                  <a:cubicBezTo>
                    <a:pt x="20638" y="6702"/>
                    <a:pt x="11983" y="6517"/>
                    <a:pt x="7439" y="1973"/>
                  </a:cubicBezTo>
                  <a:cubicBezTo>
                    <a:pt x="6044" y="578"/>
                    <a:pt x="4684" y="0"/>
                    <a:pt x="358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4970225" y="4110325"/>
              <a:ext cx="577300" cy="596625"/>
            </a:xfrm>
            <a:custGeom>
              <a:rect b="b" l="l" r="r" t="t"/>
              <a:pathLst>
                <a:path extrusionOk="0" h="23865" w="23092">
                  <a:moveTo>
                    <a:pt x="12942" y="0"/>
                  </a:moveTo>
                  <a:cubicBezTo>
                    <a:pt x="9385" y="0"/>
                    <a:pt x="7636" y="4049"/>
                    <a:pt x="7805" y="11726"/>
                  </a:cubicBezTo>
                  <a:cubicBezTo>
                    <a:pt x="8006" y="20830"/>
                    <a:pt x="0" y="23859"/>
                    <a:pt x="0" y="23859"/>
                  </a:cubicBezTo>
                  <a:cubicBezTo>
                    <a:pt x="145" y="23863"/>
                    <a:pt x="288" y="23865"/>
                    <a:pt x="432" y="23865"/>
                  </a:cubicBezTo>
                  <a:cubicBezTo>
                    <a:pt x="15388" y="23865"/>
                    <a:pt x="23092" y="3245"/>
                    <a:pt x="15085" y="413"/>
                  </a:cubicBezTo>
                  <a:cubicBezTo>
                    <a:pt x="14310" y="137"/>
                    <a:pt x="13596" y="0"/>
                    <a:pt x="1294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4984900" y="4683375"/>
              <a:ext cx="515950" cy="207200"/>
            </a:xfrm>
            <a:custGeom>
              <a:rect b="b" l="l" r="r" t="t"/>
              <a:pathLst>
                <a:path extrusionOk="0" h="8288" w="20638">
                  <a:moveTo>
                    <a:pt x="17050" y="0"/>
                  </a:moveTo>
                  <a:cubicBezTo>
                    <a:pt x="15955" y="0"/>
                    <a:pt x="14594" y="578"/>
                    <a:pt x="13200" y="1973"/>
                  </a:cubicBezTo>
                  <a:cubicBezTo>
                    <a:pt x="8656" y="6517"/>
                    <a:pt x="1" y="6702"/>
                    <a:pt x="1" y="6702"/>
                  </a:cubicBezTo>
                  <a:cubicBezTo>
                    <a:pt x="1" y="6702"/>
                    <a:pt x="5430" y="8288"/>
                    <a:pt x="10477" y="8288"/>
                  </a:cubicBezTo>
                  <a:cubicBezTo>
                    <a:pt x="13387" y="8288"/>
                    <a:pt x="16170" y="7761"/>
                    <a:pt x="17713" y="6099"/>
                  </a:cubicBezTo>
                  <a:cubicBezTo>
                    <a:pt x="20638" y="2950"/>
                    <a:pt x="19523" y="0"/>
                    <a:pt x="1705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263025" y="5284825"/>
              <a:ext cx="81175" cy="69250"/>
            </a:xfrm>
            <a:custGeom>
              <a:rect b="b" l="l" r="r" t="t"/>
              <a:pathLst>
                <a:path extrusionOk="0" h="2770" w="3247">
                  <a:moveTo>
                    <a:pt x="1856" y="0"/>
                  </a:moveTo>
                  <a:cubicBezTo>
                    <a:pt x="619" y="0"/>
                    <a:pt x="1" y="1484"/>
                    <a:pt x="882" y="2365"/>
                  </a:cubicBezTo>
                  <a:cubicBezTo>
                    <a:pt x="1161" y="2644"/>
                    <a:pt x="1506" y="2769"/>
                    <a:pt x="1846" y="2769"/>
                  </a:cubicBezTo>
                  <a:cubicBezTo>
                    <a:pt x="2559" y="2769"/>
                    <a:pt x="3247" y="2219"/>
                    <a:pt x="3247" y="1391"/>
                  </a:cubicBezTo>
                  <a:cubicBezTo>
                    <a:pt x="3247" y="619"/>
                    <a:pt x="2613" y="0"/>
                    <a:pt x="185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4200425" y="5261250"/>
              <a:ext cx="80775" cy="69250"/>
            </a:xfrm>
            <a:custGeom>
              <a:rect b="b" l="l" r="r" t="t"/>
              <a:pathLst>
                <a:path extrusionOk="0" h="2770" w="3231">
                  <a:moveTo>
                    <a:pt x="1855" y="1"/>
                  </a:moveTo>
                  <a:cubicBezTo>
                    <a:pt x="619" y="1"/>
                    <a:pt x="1" y="1500"/>
                    <a:pt x="882" y="2365"/>
                  </a:cubicBezTo>
                  <a:cubicBezTo>
                    <a:pt x="1161" y="2645"/>
                    <a:pt x="1504" y="2769"/>
                    <a:pt x="1841" y="2769"/>
                  </a:cubicBezTo>
                  <a:cubicBezTo>
                    <a:pt x="2550" y="2769"/>
                    <a:pt x="3231" y="2219"/>
                    <a:pt x="3231" y="1392"/>
                  </a:cubicBezTo>
                  <a:cubicBezTo>
                    <a:pt x="3231" y="619"/>
                    <a:pt x="2613" y="1"/>
                    <a:pt x="1855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8" name="Google Shape;1858;p35"/>
          <p:cNvGrpSpPr/>
          <p:nvPr/>
        </p:nvGrpSpPr>
        <p:grpSpPr>
          <a:xfrm>
            <a:off x="1261325" y="-780225"/>
            <a:ext cx="6621275" cy="2580175"/>
            <a:chOff x="496850" y="238125"/>
            <a:chExt cx="6621275" cy="2580175"/>
          </a:xfrm>
        </p:grpSpPr>
        <p:sp>
          <p:nvSpPr>
            <p:cNvPr id="1859" name="Google Shape;1859;p35"/>
            <p:cNvSpPr/>
            <p:nvPr/>
          </p:nvSpPr>
          <p:spPr>
            <a:xfrm>
              <a:off x="496850" y="243900"/>
              <a:ext cx="6515775" cy="2383950"/>
            </a:xfrm>
            <a:custGeom>
              <a:rect b="b" l="l" r="r" t="t"/>
              <a:pathLst>
                <a:path extrusionOk="0" h="95358" w="260631">
                  <a:moveTo>
                    <a:pt x="0" y="1"/>
                  </a:moveTo>
                  <a:cubicBezTo>
                    <a:pt x="5502" y="18826"/>
                    <a:pt x="18052" y="36739"/>
                    <a:pt x="32905" y="49305"/>
                  </a:cubicBezTo>
                  <a:cubicBezTo>
                    <a:pt x="42302" y="57249"/>
                    <a:pt x="53291" y="63385"/>
                    <a:pt x="65053" y="67002"/>
                  </a:cubicBezTo>
                  <a:cubicBezTo>
                    <a:pt x="73719" y="69666"/>
                    <a:pt x="82423" y="70501"/>
                    <a:pt x="91255" y="70501"/>
                  </a:cubicBezTo>
                  <a:cubicBezTo>
                    <a:pt x="95182" y="70501"/>
                    <a:pt x="99135" y="70336"/>
                    <a:pt x="103121" y="70093"/>
                  </a:cubicBezTo>
                  <a:lnTo>
                    <a:pt x="106969" y="86600"/>
                  </a:lnTo>
                  <a:lnTo>
                    <a:pt x="107897" y="90603"/>
                  </a:lnTo>
                  <a:cubicBezTo>
                    <a:pt x="107897" y="90603"/>
                    <a:pt x="110632" y="91917"/>
                    <a:pt x="115223" y="93153"/>
                  </a:cubicBezTo>
                  <a:cubicBezTo>
                    <a:pt x="115393" y="93215"/>
                    <a:pt x="115578" y="93261"/>
                    <a:pt x="115748" y="93308"/>
                  </a:cubicBezTo>
                  <a:cubicBezTo>
                    <a:pt x="119241" y="94220"/>
                    <a:pt x="122796" y="94838"/>
                    <a:pt x="126397" y="95147"/>
                  </a:cubicBezTo>
                  <a:cubicBezTo>
                    <a:pt x="126505" y="95147"/>
                    <a:pt x="126629" y="95162"/>
                    <a:pt x="126722" y="95162"/>
                  </a:cubicBezTo>
                  <a:cubicBezTo>
                    <a:pt x="128326" y="95292"/>
                    <a:pt x="129934" y="95358"/>
                    <a:pt x="131545" y="95358"/>
                  </a:cubicBezTo>
                  <a:cubicBezTo>
                    <a:pt x="133007" y="95358"/>
                    <a:pt x="134470" y="95304"/>
                    <a:pt x="135934" y="95193"/>
                  </a:cubicBezTo>
                  <a:cubicBezTo>
                    <a:pt x="136892" y="95131"/>
                    <a:pt x="137865" y="95039"/>
                    <a:pt x="138855" y="94915"/>
                  </a:cubicBezTo>
                  <a:cubicBezTo>
                    <a:pt x="138947" y="94915"/>
                    <a:pt x="139025" y="94900"/>
                    <a:pt x="139117" y="94884"/>
                  </a:cubicBezTo>
                  <a:cubicBezTo>
                    <a:pt x="142811" y="94405"/>
                    <a:pt x="146459" y="93555"/>
                    <a:pt x="149983" y="92380"/>
                  </a:cubicBezTo>
                  <a:cubicBezTo>
                    <a:pt x="150261" y="92288"/>
                    <a:pt x="150539" y="92179"/>
                    <a:pt x="150817" y="92071"/>
                  </a:cubicBezTo>
                  <a:cubicBezTo>
                    <a:pt x="152858" y="91360"/>
                    <a:pt x="154851" y="90510"/>
                    <a:pt x="156783" y="89552"/>
                  </a:cubicBezTo>
                  <a:cubicBezTo>
                    <a:pt x="157278" y="86414"/>
                    <a:pt x="157834" y="82751"/>
                    <a:pt x="158360" y="79459"/>
                  </a:cubicBezTo>
                  <a:cubicBezTo>
                    <a:pt x="159194" y="74328"/>
                    <a:pt x="159890" y="70093"/>
                    <a:pt x="159890" y="70093"/>
                  </a:cubicBezTo>
                  <a:cubicBezTo>
                    <a:pt x="160790" y="70121"/>
                    <a:pt x="161685" y="70136"/>
                    <a:pt x="162575" y="70136"/>
                  </a:cubicBezTo>
                  <a:cubicBezTo>
                    <a:pt x="172824" y="70136"/>
                    <a:pt x="182477" y="68191"/>
                    <a:pt x="191435" y="62844"/>
                  </a:cubicBezTo>
                  <a:cubicBezTo>
                    <a:pt x="200709" y="57326"/>
                    <a:pt x="214325" y="47837"/>
                    <a:pt x="222625" y="40990"/>
                  </a:cubicBezTo>
                  <a:cubicBezTo>
                    <a:pt x="237880" y="28378"/>
                    <a:pt x="256751" y="10202"/>
                    <a:pt x="260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985225" y="238125"/>
              <a:ext cx="4132900" cy="2385625"/>
            </a:xfrm>
            <a:custGeom>
              <a:rect b="b" l="l" r="r" t="t"/>
              <a:pathLst>
                <a:path extrusionOk="0" h="95425" w="165316">
                  <a:moveTo>
                    <a:pt x="165315" y="0"/>
                  </a:moveTo>
                  <a:lnTo>
                    <a:pt x="0" y="46"/>
                  </a:lnTo>
                  <a:cubicBezTo>
                    <a:pt x="958" y="3060"/>
                    <a:pt x="3153" y="6090"/>
                    <a:pt x="4745" y="7913"/>
                  </a:cubicBezTo>
                  <a:cubicBezTo>
                    <a:pt x="8223" y="11886"/>
                    <a:pt x="12689" y="14838"/>
                    <a:pt x="16878" y="18052"/>
                  </a:cubicBezTo>
                  <a:cubicBezTo>
                    <a:pt x="23338" y="23014"/>
                    <a:pt x="29412" y="28871"/>
                    <a:pt x="32751" y="36306"/>
                  </a:cubicBezTo>
                  <a:cubicBezTo>
                    <a:pt x="39119" y="50510"/>
                    <a:pt x="34297" y="66908"/>
                    <a:pt x="34266" y="82488"/>
                  </a:cubicBezTo>
                  <a:cubicBezTo>
                    <a:pt x="34235" y="86831"/>
                    <a:pt x="34745" y="91452"/>
                    <a:pt x="36399" y="95424"/>
                  </a:cubicBezTo>
                  <a:cubicBezTo>
                    <a:pt x="37372" y="95362"/>
                    <a:pt x="38346" y="95270"/>
                    <a:pt x="39335" y="95146"/>
                  </a:cubicBezTo>
                  <a:cubicBezTo>
                    <a:pt x="39412" y="95146"/>
                    <a:pt x="39505" y="95131"/>
                    <a:pt x="39582" y="95115"/>
                  </a:cubicBezTo>
                  <a:cubicBezTo>
                    <a:pt x="43292" y="94636"/>
                    <a:pt x="46924" y="93801"/>
                    <a:pt x="50463" y="92611"/>
                  </a:cubicBezTo>
                  <a:cubicBezTo>
                    <a:pt x="50741" y="92519"/>
                    <a:pt x="51020" y="92410"/>
                    <a:pt x="51282" y="92302"/>
                  </a:cubicBezTo>
                  <a:cubicBezTo>
                    <a:pt x="53323" y="91591"/>
                    <a:pt x="55316" y="90757"/>
                    <a:pt x="57248" y="89783"/>
                  </a:cubicBezTo>
                  <a:cubicBezTo>
                    <a:pt x="57743" y="86645"/>
                    <a:pt x="58315" y="82982"/>
                    <a:pt x="58840" y="79690"/>
                  </a:cubicBezTo>
                  <a:cubicBezTo>
                    <a:pt x="59675" y="74559"/>
                    <a:pt x="60355" y="70324"/>
                    <a:pt x="60355" y="70324"/>
                  </a:cubicBezTo>
                  <a:cubicBezTo>
                    <a:pt x="60355" y="70324"/>
                    <a:pt x="61474" y="70359"/>
                    <a:pt x="63252" y="70359"/>
                  </a:cubicBezTo>
                  <a:cubicBezTo>
                    <a:pt x="69000" y="70359"/>
                    <a:pt x="81642" y="69990"/>
                    <a:pt x="85702" y="66862"/>
                  </a:cubicBezTo>
                  <a:lnTo>
                    <a:pt x="120169" y="44389"/>
                  </a:lnTo>
                  <a:cubicBezTo>
                    <a:pt x="122796" y="42504"/>
                    <a:pt x="125269" y="40448"/>
                    <a:pt x="127618" y="38222"/>
                  </a:cubicBezTo>
                  <a:lnTo>
                    <a:pt x="165315" y="0"/>
                  </a:lnTo>
                  <a:close/>
                </a:path>
              </a:pathLst>
            </a:custGeom>
            <a:solidFill>
              <a:srgbClr val="6D2D44">
                <a:alpha val="16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171075" y="2224125"/>
              <a:ext cx="206350" cy="348625"/>
            </a:xfrm>
            <a:custGeom>
              <a:rect b="b" l="l" r="r" t="t"/>
              <a:pathLst>
                <a:path extrusionOk="0" h="13945" w="8254">
                  <a:moveTo>
                    <a:pt x="3314" y="1"/>
                  </a:moveTo>
                  <a:cubicBezTo>
                    <a:pt x="3281" y="1"/>
                    <a:pt x="3248" y="1"/>
                    <a:pt x="3215" y="3"/>
                  </a:cubicBezTo>
                  <a:cubicBezTo>
                    <a:pt x="758" y="96"/>
                    <a:pt x="62" y="3743"/>
                    <a:pt x="0" y="7391"/>
                  </a:cubicBezTo>
                  <a:lnTo>
                    <a:pt x="943" y="11394"/>
                  </a:lnTo>
                  <a:cubicBezTo>
                    <a:pt x="943" y="11394"/>
                    <a:pt x="3663" y="12692"/>
                    <a:pt x="8254" y="13944"/>
                  </a:cubicBezTo>
                  <a:cubicBezTo>
                    <a:pt x="7917" y="8952"/>
                    <a:pt x="6821" y="1"/>
                    <a:pt x="3314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390925" y="2255100"/>
              <a:ext cx="266250" cy="367475"/>
            </a:xfrm>
            <a:custGeom>
              <a:rect b="b" l="l" r="r" t="t"/>
              <a:pathLst>
                <a:path extrusionOk="0" h="14699" w="10650">
                  <a:moveTo>
                    <a:pt x="5812" y="0"/>
                  </a:moveTo>
                  <a:cubicBezTo>
                    <a:pt x="2396" y="0"/>
                    <a:pt x="696" y="8223"/>
                    <a:pt x="1" y="12860"/>
                  </a:cubicBezTo>
                  <a:cubicBezTo>
                    <a:pt x="3494" y="13772"/>
                    <a:pt x="7049" y="14390"/>
                    <a:pt x="10650" y="14699"/>
                  </a:cubicBezTo>
                  <a:cubicBezTo>
                    <a:pt x="10387" y="9938"/>
                    <a:pt x="9429" y="0"/>
                    <a:pt x="581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665275" y="2249650"/>
              <a:ext cx="303350" cy="378375"/>
            </a:xfrm>
            <a:custGeom>
              <a:rect b="b" l="l" r="r" t="t"/>
              <a:pathLst>
                <a:path extrusionOk="0" h="15135" w="12134">
                  <a:moveTo>
                    <a:pt x="6107" y="1"/>
                  </a:moveTo>
                  <a:cubicBezTo>
                    <a:pt x="6081" y="1"/>
                    <a:pt x="6055" y="1"/>
                    <a:pt x="6028" y="2"/>
                  </a:cubicBezTo>
                  <a:cubicBezTo>
                    <a:pt x="2087" y="172"/>
                    <a:pt x="510" y="10156"/>
                    <a:pt x="0" y="14932"/>
                  </a:cubicBezTo>
                  <a:cubicBezTo>
                    <a:pt x="1608" y="15068"/>
                    <a:pt x="3221" y="15135"/>
                    <a:pt x="4834" y="15135"/>
                  </a:cubicBezTo>
                  <a:cubicBezTo>
                    <a:pt x="7269" y="15135"/>
                    <a:pt x="9707" y="14983"/>
                    <a:pt x="12133" y="14685"/>
                  </a:cubicBezTo>
                  <a:cubicBezTo>
                    <a:pt x="11504" y="9774"/>
                    <a:pt x="9838" y="1"/>
                    <a:pt x="610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973225" y="2223975"/>
              <a:ext cx="273600" cy="392050"/>
            </a:xfrm>
            <a:custGeom>
              <a:rect b="b" l="l" r="r" t="t"/>
              <a:pathLst>
                <a:path extrusionOk="0" h="15682" w="10944">
                  <a:moveTo>
                    <a:pt x="4685" y="1"/>
                  </a:moveTo>
                  <a:cubicBezTo>
                    <a:pt x="4618" y="1"/>
                    <a:pt x="4551" y="4"/>
                    <a:pt x="4483" y="9"/>
                  </a:cubicBezTo>
                  <a:cubicBezTo>
                    <a:pt x="325" y="318"/>
                    <a:pt x="1" y="10596"/>
                    <a:pt x="78" y="15681"/>
                  </a:cubicBezTo>
                  <a:cubicBezTo>
                    <a:pt x="3772" y="15202"/>
                    <a:pt x="7404" y="14367"/>
                    <a:pt x="10943" y="13177"/>
                  </a:cubicBezTo>
                  <a:cubicBezTo>
                    <a:pt x="10260" y="8499"/>
                    <a:pt x="8472" y="1"/>
                    <a:pt x="4685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4267275" y="2230750"/>
              <a:ext cx="188975" cy="314950"/>
            </a:xfrm>
            <a:custGeom>
              <a:rect b="b" l="l" r="r" t="t"/>
              <a:pathLst>
                <a:path extrusionOk="0" h="12598" w="7559">
                  <a:moveTo>
                    <a:pt x="7558" y="1"/>
                  </a:moveTo>
                  <a:lnTo>
                    <a:pt x="7558" y="1"/>
                  </a:lnTo>
                  <a:cubicBezTo>
                    <a:pt x="2705" y="1500"/>
                    <a:pt x="742" y="8393"/>
                    <a:pt x="0" y="12597"/>
                  </a:cubicBezTo>
                  <a:cubicBezTo>
                    <a:pt x="2041" y="11886"/>
                    <a:pt x="4034" y="11036"/>
                    <a:pt x="5982" y="10078"/>
                  </a:cubicBezTo>
                  <a:cubicBezTo>
                    <a:pt x="6461" y="6940"/>
                    <a:pt x="7033" y="3277"/>
                    <a:pt x="7558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491400" y="1315000"/>
              <a:ext cx="629850" cy="498975"/>
            </a:xfrm>
            <a:custGeom>
              <a:rect b="b" l="l" r="r" t="t"/>
              <a:pathLst>
                <a:path extrusionOk="0" h="19959" w="25194">
                  <a:moveTo>
                    <a:pt x="13014" y="0"/>
                  </a:moveTo>
                  <a:cubicBezTo>
                    <a:pt x="13014" y="0"/>
                    <a:pt x="0" y="17342"/>
                    <a:pt x="5162" y="19614"/>
                  </a:cubicBezTo>
                  <a:cubicBezTo>
                    <a:pt x="5652" y="19829"/>
                    <a:pt x="6120" y="19927"/>
                    <a:pt x="6565" y="19927"/>
                  </a:cubicBezTo>
                  <a:cubicBezTo>
                    <a:pt x="10811" y="19927"/>
                    <a:pt x="13014" y="11051"/>
                    <a:pt x="13014" y="11051"/>
                  </a:cubicBezTo>
                  <a:cubicBezTo>
                    <a:pt x="13014" y="11051"/>
                    <a:pt x="15548" y="19958"/>
                    <a:pt x="20075" y="19958"/>
                  </a:cubicBezTo>
                  <a:cubicBezTo>
                    <a:pt x="20198" y="19958"/>
                    <a:pt x="20322" y="19952"/>
                    <a:pt x="20448" y="19938"/>
                  </a:cubicBezTo>
                  <a:cubicBezTo>
                    <a:pt x="25193" y="19428"/>
                    <a:pt x="13014" y="0"/>
                    <a:pt x="13014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2558625" y="679375"/>
              <a:ext cx="849325" cy="872050"/>
            </a:xfrm>
            <a:custGeom>
              <a:rect b="b" l="l" r="r" t="t"/>
              <a:pathLst>
                <a:path extrusionOk="0" h="34882" w="33973">
                  <a:moveTo>
                    <a:pt x="18742" y="0"/>
                  </a:moveTo>
                  <a:cubicBezTo>
                    <a:pt x="12712" y="0"/>
                    <a:pt x="7360" y="4068"/>
                    <a:pt x="3927" y="8733"/>
                  </a:cubicBezTo>
                  <a:cubicBezTo>
                    <a:pt x="1" y="14065"/>
                    <a:pt x="310" y="21144"/>
                    <a:pt x="3633" y="26739"/>
                  </a:cubicBezTo>
                  <a:cubicBezTo>
                    <a:pt x="6442" y="31446"/>
                    <a:pt x="11649" y="34881"/>
                    <a:pt x="17229" y="34881"/>
                  </a:cubicBezTo>
                  <a:cubicBezTo>
                    <a:pt x="17421" y="34881"/>
                    <a:pt x="17613" y="34877"/>
                    <a:pt x="17806" y="34869"/>
                  </a:cubicBezTo>
                  <a:cubicBezTo>
                    <a:pt x="24467" y="34575"/>
                    <a:pt x="29568" y="29197"/>
                    <a:pt x="31840" y="23277"/>
                  </a:cubicBezTo>
                  <a:cubicBezTo>
                    <a:pt x="33602" y="18702"/>
                    <a:pt x="33973" y="12906"/>
                    <a:pt x="31732" y="8439"/>
                  </a:cubicBezTo>
                  <a:cubicBezTo>
                    <a:pt x="29336" y="3710"/>
                    <a:pt x="24189" y="47"/>
                    <a:pt x="18811" y="1"/>
                  </a:cubicBezTo>
                  <a:cubicBezTo>
                    <a:pt x="18788" y="0"/>
                    <a:pt x="18765" y="0"/>
                    <a:pt x="1874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162175" y="675225"/>
              <a:ext cx="779000" cy="880550"/>
            </a:xfrm>
            <a:custGeom>
              <a:rect b="b" l="l" r="r" t="t"/>
              <a:pathLst>
                <a:path extrusionOk="0" h="35222" w="31160">
                  <a:moveTo>
                    <a:pt x="14632" y="0"/>
                  </a:moveTo>
                  <a:cubicBezTo>
                    <a:pt x="14279" y="0"/>
                    <a:pt x="13920" y="9"/>
                    <a:pt x="13555" y="27"/>
                  </a:cubicBezTo>
                  <a:cubicBezTo>
                    <a:pt x="11299" y="120"/>
                    <a:pt x="9135" y="986"/>
                    <a:pt x="7435" y="2485"/>
                  </a:cubicBezTo>
                  <a:cubicBezTo>
                    <a:pt x="4328" y="5205"/>
                    <a:pt x="0" y="10692"/>
                    <a:pt x="1221" y="19455"/>
                  </a:cubicBezTo>
                  <a:cubicBezTo>
                    <a:pt x="2072" y="25669"/>
                    <a:pt x="6075" y="31480"/>
                    <a:pt x="11948" y="33999"/>
                  </a:cubicBezTo>
                  <a:cubicBezTo>
                    <a:pt x="13842" y="34803"/>
                    <a:pt x="15918" y="35222"/>
                    <a:pt x="17970" y="35222"/>
                  </a:cubicBezTo>
                  <a:cubicBezTo>
                    <a:pt x="22465" y="35222"/>
                    <a:pt x="26843" y="33214"/>
                    <a:pt x="28934" y="28853"/>
                  </a:cubicBezTo>
                  <a:cubicBezTo>
                    <a:pt x="31159" y="24169"/>
                    <a:pt x="31082" y="18312"/>
                    <a:pt x="29737" y="13397"/>
                  </a:cubicBezTo>
                  <a:cubicBezTo>
                    <a:pt x="27254" y="4394"/>
                    <a:pt x="22395" y="0"/>
                    <a:pt x="14632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2339175" y="1824600"/>
              <a:ext cx="1437375" cy="993700"/>
            </a:xfrm>
            <a:custGeom>
              <a:rect b="b" l="l" r="r" t="t"/>
              <a:pathLst>
                <a:path extrusionOk="0" h="39748" w="57495">
                  <a:moveTo>
                    <a:pt x="40277" y="0"/>
                  </a:moveTo>
                  <a:cubicBezTo>
                    <a:pt x="34963" y="0"/>
                    <a:pt x="29415" y="1896"/>
                    <a:pt x="25255" y="7854"/>
                  </a:cubicBezTo>
                  <a:cubicBezTo>
                    <a:pt x="16459" y="20421"/>
                    <a:pt x="18101" y="35248"/>
                    <a:pt x="9566" y="35248"/>
                  </a:cubicBezTo>
                  <a:cubicBezTo>
                    <a:pt x="7258" y="35248"/>
                    <a:pt x="4205" y="34163"/>
                    <a:pt x="0" y="31656"/>
                  </a:cubicBezTo>
                  <a:lnTo>
                    <a:pt x="0" y="31656"/>
                  </a:lnTo>
                  <a:cubicBezTo>
                    <a:pt x="0" y="31656"/>
                    <a:pt x="7127" y="39747"/>
                    <a:pt x="17161" y="39747"/>
                  </a:cubicBezTo>
                  <a:cubicBezTo>
                    <a:pt x="20203" y="39747"/>
                    <a:pt x="23512" y="39004"/>
                    <a:pt x="26970" y="37066"/>
                  </a:cubicBezTo>
                  <a:cubicBezTo>
                    <a:pt x="39690" y="29941"/>
                    <a:pt x="38995" y="11811"/>
                    <a:pt x="38995" y="11811"/>
                  </a:cubicBezTo>
                  <a:lnTo>
                    <a:pt x="38995" y="11811"/>
                  </a:lnTo>
                  <a:cubicBezTo>
                    <a:pt x="38995" y="11811"/>
                    <a:pt x="40978" y="12084"/>
                    <a:pt x="43650" y="12084"/>
                  </a:cubicBezTo>
                  <a:cubicBezTo>
                    <a:pt x="48605" y="12084"/>
                    <a:pt x="55932" y="11145"/>
                    <a:pt x="57387" y="5783"/>
                  </a:cubicBezTo>
                  <a:cubicBezTo>
                    <a:pt x="57494" y="5366"/>
                    <a:pt x="49217" y="0"/>
                    <a:pt x="40277" y="0"/>
                  </a:cubicBezTo>
                  <a:close/>
                </a:path>
              </a:pathLst>
            </a:custGeom>
            <a:solidFill>
              <a:srgbClr val="6D2D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2507250" y="659750"/>
              <a:ext cx="457900" cy="479850"/>
            </a:xfrm>
            <a:custGeom>
              <a:rect b="b" l="l" r="r" t="t"/>
              <a:pathLst>
                <a:path extrusionOk="0" h="19194" w="18316">
                  <a:moveTo>
                    <a:pt x="8319" y="1"/>
                  </a:moveTo>
                  <a:cubicBezTo>
                    <a:pt x="7770" y="1"/>
                    <a:pt x="7206" y="174"/>
                    <a:pt x="6631" y="554"/>
                  </a:cubicBezTo>
                  <a:cubicBezTo>
                    <a:pt x="0" y="4943"/>
                    <a:pt x="18315" y="19193"/>
                    <a:pt x="18315" y="19193"/>
                  </a:cubicBezTo>
                  <a:cubicBezTo>
                    <a:pt x="18315" y="19193"/>
                    <a:pt x="14101" y="1"/>
                    <a:pt x="831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2385525" y="872750"/>
              <a:ext cx="579625" cy="266850"/>
            </a:xfrm>
            <a:custGeom>
              <a:rect b="b" l="l" r="r" t="t"/>
              <a:pathLst>
                <a:path extrusionOk="0" h="10674" w="23185">
                  <a:moveTo>
                    <a:pt x="5942" y="1"/>
                  </a:moveTo>
                  <a:cubicBezTo>
                    <a:pt x="4605" y="1"/>
                    <a:pt x="3557" y="557"/>
                    <a:pt x="2999" y="1925"/>
                  </a:cubicBezTo>
                  <a:cubicBezTo>
                    <a:pt x="1" y="9282"/>
                    <a:pt x="23184" y="10673"/>
                    <a:pt x="23184" y="10673"/>
                  </a:cubicBezTo>
                  <a:cubicBezTo>
                    <a:pt x="23184" y="10673"/>
                    <a:pt x="11795" y="1"/>
                    <a:pt x="594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2400725" y="1126925"/>
              <a:ext cx="564425" cy="197100"/>
            </a:xfrm>
            <a:custGeom>
              <a:rect b="b" l="l" r="r" t="t"/>
              <a:pathLst>
                <a:path extrusionOk="0" h="7884" w="22577">
                  <a:moveTo>
                    <a:pt x="13701" y="0"/>
                  </a:moveTo>
                  <a:cubicBezTo>
                    <a:pt x="7312" y="0"/>
                    <a:pt x="0" y="941"/>
                    <a:pt x="1124" y="5390"/>
                  </a:cubicBezTo>
                  <a:cubicBezTo>
                    <a:pt x="1580" y="7193"/>
                    <a:pt x="3000" y="7884"/>
                    <a:pt x="4906" y="7884"/>
                  </a:cubicBezTo>
                  <a:cubicBezTo>
                    <a:pt x="11139" y="7884"/>
                    <a:pt x="22576" y="506"/>
                    <a:pt x="22576" y="506"/>
                  </a:cubicBezTo>
                  <a:cubicBezTo>
                    <a:pt x="22576" y="506"/>
                    <a:pt x="18387" y="0"/>
                    <a:pt x="1370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452000" y="1139575"/>
              <a:ext cx="513150" cy="434700"/>
            </a:xfrm>
            <a:custGeom>
              <a:rect b="b" l="l" r="r" t="t"/>
              <a:pathLst>
                <a:path extrusionOk="0" h="17388" w="20526">
                  <a:moveTo>
                    <a:pt x="20525" y="0"/>
                  </a:moveTo>
                  <a:cubicBezTo>
                    <a:pt x="20525" y="1"/>
                    <a:pt x="0" y="11546"/>
                    <a:pt x="6121" y="16615"/>
                  </a:cubicBezTo>
                  <a:cubicBezTo>
                    <a:pt x="6761" y="17149"/>
                    <a:pt x="7425" y="17387"/>
                    <a:pt x="8102" y="17387"/>
                  </a:cubicBezTo>
                  <a:cubicBezTo>
                    <a:pt x="13875" y="17387"/>
                    <a:pt x="20525" y="1"/>
                    <a:pt x="20525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722075" y="1139575"/>
              <a:ext cx="393250" cy="548500"/>
            </a:xfrm>
            <a:custGeom>
              <a:rect b="b" l="l" r="r" t="t"/>
              <a:pathLst>
                <a:path extrusionOk="0" h="21940" w="15730">
                  <a:moveTo>
                    <a:pt x="9722" y="0"/>
                  </a:moveTo>
                  <a:cubicBezTo>
                    <a:pt x="9722" y="1"/>
                    <a:pt x="1" y="21469"/>
                    <a:pt x="7930" y="21932"/>
                  </a:cubicBezTo>
                  <a:cubicBezTo>
                    <a:pt x="8013" y="21937"/>
                    <a:pt x="8096" y="21940"/>
                    <a:pt x="8176" y="21940"/>
                  </a:cubicBezTo>
                  <a:cubicBezTo>
                    <a:pt x="15729" y="21940"/>
                    <a:pt x="9723" y="1"/>
                    <a:pt x="972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965125" y="1139575"/>
              <a:ext cx="455200" cy="482150"/>
            </a:xfrm>
            <a:custGeom>
              <a:rect b="b" l="l" r="r" t="t"/>
              <a:pathLst>
                <a:path extrusionOk="0" h="19286" w="18208">
                  <a:moveTo>
                    <a:pt x="0" y="0"/>
                  </a:moveTo>
                  <a:cubicBezTo>
                    <a:pt x="1" y="1"/>
                    <a:pt x="4059" y="19286"/>
                    <a:pt x="9860" y="19286"/>
                  </a:cubicBezTo>
                  <a:cubicBezTo>
                    <a:pt x="10402" y="19286"/>
                    <a:pt x="10960" y="19117"/>
                    <a:pt x="11530" y="18748"/>
                  </a:cubicBezTo>
                  <a:cubicBezTo>
                    <a:pt x="18207" y="1443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965125" y="1139575"/>
              <a:ext cx="580375" cy="257750"/>
            </a:xfrm>
            <a:custGeom>
              <a:rect b="b" l="l" r="r" t="t"/>
              <a:pathLst>
                <a:path extrusionOk="0" h="10310" w="23215">
                  <a:moveTo>
                    <a:pt x="0" y="0"/>
                  </a:moveTo>
                  <a:cubicBezTo>
                    <a:pt x="1" y="1"/>
                    <a:pt x="11493" y="10309"/>
                    <a:pt x="17380" y="10309"/>
                  </a:cubicBezTo>
                  <a:cubicBezTo>
                    <a:pt x="18769" y="10309"/>
                    <a:pt x="19847" y="9735"/>
                    <a:pt x="20387" y="8316"/>
                  </a:cubicBezTo>
                  <a:cubicBezTo>
                    <a:pt x="23215" y="88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2965125" y="945425"/>
              <a:ext cx="566625" cy="202400"/>
            </a:xfrm>
            <a:custGeom>
              <a:rect b="b" l="l" r="r" t="t"/>
              <a:pathLst>
                <a:path extrusionOk="0" h="8096" w="22665">
                  <a:moveTo>
                    <a:pt x="17677" y="1"/>
                  </a:moveTo>
                  <a:cubicBezTo>
                    <a:pt x="11483" y="1"/>
                    <a:pt x="0" y="7766"/>
                    <a:pt x="0" y="7766"/>
                  </a:cubicBezTo>
                  <a:cubicBezTo>
                    <a:pt x="0" y="7766"/>
                    <a:pt x="3333" y="8096"/>
                    <a:pt x="7373" y="8096"/>
                  </a:cubicBezTo>
                  <a:cubicBezTo>
                    <a:pt x="14052" y="8096"/>
                    <a:pt x="22664" y="7196"/>
                    <a:pt x="21345" y="2419"/>
                  </a:cubicBezTo>
                  <a:cubicBezTo>
                    <a:pt x="20867" y="675"/>
                    <a:pt x="19501" y="1"/>
                    <a:pt x="1767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2965125" y="697975"/>
              <a:ext cx="506975" cy="441625"/>
            </a:xfrm>
            <a:custGeom>
              <a:rect b="b" l="l" r="r" t="t"/>
              <a:pathLst>
                <a:path extrusionOk="0" h="17665" w="20279">
                  <a:moveTo>
                    <a:pt x="12118" y="1"/>
                  </a:moveTo>
                  <a:cubicBezTo>
                    <a:pt x="6317" y="1"/>
                    <a:pt x="0" y="17664"/>
                    <a:pt x="0" y="17664"/>
                  </a:cubicBezTo>
                  <a:cubicBezTo>
                    <a:pt x="0" y="17664"/>
                    <a:pt x="20278" y="5655"/>
                    <a:pt x="14050" y="725"/>
                  </a:cubicBezTo>
                  <a:cubicBezTo>
                    <a:pt x="13419" y="225"/>
                    <a:pt x="12771" y="1"/>
                    <a:pt x="1211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2801425" y="590450"/>
              <a:ext cx="394800" cy="549150"/>
            </a:xfrm>
            <a:custGeom>
              <a:rect b="b" l="l" r="r" t="t"/>
              <a:pathLst>
                <a:path extrusionOk="0" h="21966" w="15792">
                  <a:moveTo>
                    <a:pt x="7716" y="0"/>
                  </a:moveTo>
                  <a:cubicBezTo>
                    <a:pt x="0" y="0"/>
                    <a:pt x="6548" y="21965"/>
                    <a:pt x="6548" y="21965"/>
                  </a:cubicBezTo>
                  <a:cubicBezTo>
                    <a:pt x="6548" y="21965"/>
                    <a:pt x="15791" y="296"/>
                    <a:pt x="7862" y="3"/>
                  </a:cubicBezTo>
                  <a:cubicBezTo>
                    <a:pt x="7813" y="1"/>
                    <a:pt x="7764" y="0"/>
                    <a:pt x="771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101125" y="660125"/>
              <a:ext cx="458275" cy="479475"/>
            </a:xfrm>
            <a:custGeom>
              <a:rect b="b" l="l" r="r" t="t"/>
              <a:pathLst>
                <a:path extrusionOk="0" h="19179" w="18331">
                  <a:moveTo>
                    <a:pt x="8336" y="1"/>
                  </a:moveTo>
                  <a:cubicBezTo>
                    <a:pt x="7786" y="1"/>
                    <a:pt x="7222" y="174"/>
                    <a:pt x="6646" y="554"/>
                  </a:cubicBezTo>
                  <a:cubicBezTo>
                    <a:pt x="0" y="4928"/>
                    <a:pt x="18331" y="19178"/>
                    <a:pt x="18331" y="19178"/>
                  </a:cubicBezTo>
                  <a:cubicBezTo>
                    <a:pt x="18331" y="19178"/>
                    <a:pt x="14117" y="1"/>
                    <a:pt x="833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979800" y="872750"/>
              <a:ext cx="579600" cy="266850"/>
            </a:xfrm>
            <a:custGeom>
              <a:rect b="b" l="l" r="r" t="t"/>
              <a:pathLst>
                <a:path extrusionOk="0" h="10674" w="23184">
                  <a:moveTo>
                    <a:pt x="5947" y="1"/>
                  </a:moveTo>
                  <a:cubicBezTo>
                    <a:pt x="4609" y="1"/>
                    <a:pt x="3559" y="557"/>
                    <a:pt x="2999" y="1925"/>
                  </a:cubicBezTo>
                  <a:cubicBezTo>
                    <a:pt x="0" y="9282"/>
                    <a:pt x="23184" y="10673"/>
                    <a:pt x="23184" y="10673"/>
                  </a:cubicBezTo>
                  <a:cubicBezTo>
                    <a:pt x="23184" y="10673"/>
                    <a:pt x="11805" y="1"/>
                    <a:pt x="594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994975" y="1126925"/>
              <a:ext cx="564425" cy="197100"/>
            </a:xfrm>
            <a:custGeom>
              <a:rect b="b" l="l" r="r" t="t"/>
              <a:pathLst>
                <a:path extrusionOk="0" h="7884" w="22577">
                  <a:moveTo>
                    <a:pt x="13702" y="0"/>
                  </a:moveTo>
                  <a:cubicBezTo>
                    <a:pt x="7313" y="0"/>
                    <a:pt x="1" y="941"/>
                    <a:pt x="1124" y="5390"/>
                  </a:cubicBezTo>
                  <a:cubicBezTo>
                    <a:pt x="1581" y="7193"/>
                    <a:pt x="3000" y="7884"/>
                    <a:pt x="4907" y="7884"/>
                  </a:cubicBezTo>
                  <a:cubicBezTo>
                    <a:pt x="11139" y="7884"/>
                    <a:pt x="22577" y="506"/>
                    <a:pt x="22577" y="506"/>
                  </a:cubicBezTo>
                  <a:cubicBezTo>
                    <a:pt x="22577" y="506"/>
                    <a:pt x="18388" y="0"/>
                    <a:pt x="1370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4046250" y="1139575"/>
              <a:ext cx="513150" cy="434700"/>
            </a:xfrm>
            <a:custGeom>
              <a:rect b="b" l="l" r="r" t="t"/>
              <a:pathLst>
                <a:path extrusionOk="0" h="17388" w="20526">
                  <a:moveTo>
                    <a:pt x="20526" y="0"/>
                  </a:moveTo>
                  <a:cubicBezTo>
                    <a:pt x="20525" y="1"/>
                    <a:pt x="1" y="11546"/>
                    <a:pt x="6106" y="16615"/>
                  </a:cubicBezTo>
                  <a:cubicBezTo>
                    <a:pt x="6748" y="17149"/>
                    <a:pt x="7414" y="17387"/>
                    <a:pt x="8091" y="17387"/>
                  </a:cubicBezTo>
                  <a:cubicBezTo>
                    <a:pt x="13876" y="17387"/>
                    <a:pt x="20526" y="1"/>
                    <a:pt x="2052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316350" y="1139575"/>
              <a:ext cx="393225" cy="548500"/>
            </a:xfrm>
            <a:custGeom>
              <a:rect b="b" l="l" r="r" t="t"/>
              <a:pathLst>
                <a:path extrusionOk="0" h="21940" w="15729">
                  <a:moveTo>
                    <a:pt x="9722" y="0"/>
                  </a:moveTo>
                  <a:lnTo>
                    <a:pt x="9722" y="0"/>
                  </a:lnTo>
                  <a:cubicBezTo>
                    <a:pt x="9722" y="1"/>
                    <a:pt x="0" y="21469"/>
                    <a:pt x="7929" y="21932"/>
                  </a:cubicBezTo>
                  <a:cubicBezTo>
                    <a:pt x="8013" y="21937"/>
                    <a:pt x="8095" y="21940"/>
                    <a:pt x="8176" y="21940"/>
                  </a:cubicBezTo>
                  <a:cubicBezTo>
                    <a:pt x="15729" y="21940"/>
                    <a:pt x="9722" y="1"/>
                    <a:pt x="972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559375" y="1139575"/>
              <a:ext cx="454825" cy="482150"/>
            </a:xfrm>
            <a:custGeom>
              <a:rect b="b" l="l" r="r" t="t"/>
              <a:pathLst>
                <a:path extrusionOk="0" h="19286" w="18193">
                  <a:moveTo>
                    <a:pt x="1" y="0"/>
                  </a:moveTo>
                  <a:cubicBezTo>
                    <a:pt x="1" y="1"/>
                    <a:pt x="4060" y="19286"/>
                    <a:pt x="9860" y="19286"/>
                  </a:cubicBezTo>
                  <a:cubicBezTo>
                    <a:pt x="10403" y="19286"/>
                    <a:pt x="10960" y="19117"/>
                    <a:pt x="11531" y="18748"/>
                  </a:cubicBezTo>
                  <a:cubicBezTo>
                    <a:pt x="18192" y="14436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4559375" y="1139575"/>
              <a:ext cx="580400" cy="257750"/>
            </a:xfrm>
            <a:custGeom>
              <a:rect b="b" l="l" r="r" t="t"/>
              <a:pathLst>
                <a:path extrusionOk="0" h="10310" w="2321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1494" y="10309"/>
                    <a:pt x="17381" y="10309"/>
                  </a:cubicBezTo>
                  <a:cubicBezTo>
                    <a:pt x="18770" y="10309"/>
                    <a:pt x="19847" y="9735"/>
                    <a:pt x="20387" y="8316"/>
                  </a:cubicBezTo>
                  <a:cubicBezTo>
                    <a:pt x="23215" y="88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4559375" y="945425"/>
              <a:ext cx="566625" cy="202400"/>
            </a:xfrm>
            <a:custGeom>
              <a:rect b="b" l="l" r="r" t="t"/>
              <a:pathLst>
                <a:path extrusionOk="0" h="8096" w="22665">
                  <a:moveTo>
                    <a:pt x="17677" y="1"/>
                  </a:moveTo>
                  <a:cubicBezTo>
                    <a:pt x="11483" y="1"/>
                    <a:pt x="1" y="7766"/>
                    <a:pt x="1" y="7766"/>
                  </a:cubicBezTo>
                  <a:cubicBezTo>
                    <a:pt x="1" y="7766"/>
                    <a:pt x="3334" y="8096"/>
                    <a:pt x="7373" y="8096"/>
                  </a:cubicBezTo>
                  <a:cubicBezTo>
                    <a:pt x="14052" y="8096"/>
                    <a:pt x="22665" y="7196"/>
                    <a:pt x="21345" y="2419"/>
                  </a:cubicBezTo>
                  <a:cubicBezTo>
                    <a:pt x="20867" y="675"/>
                    <a:pt x="19502" y="1"/>
                    <a:pt x="1767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4559375" y="697975"/>
              <a:ext cx="506975" cy="441625"/>
            </a:xfrm>
            <a:custGeom>
              <a:rect b="b" l="l" r="r" t="t"/>
              <a:pathLst>
                <a:path extrusionOk="0" h="17665" w="20279">
                  <a:moveTo>
                    <a:pt x="12118" y="1"/>
                  </a:moveTo>
                  <a:cubicBezTo>
                    <a:pt x="6317" y="1"/>
                    <a:pt x="1" y="17664"/>
                    <a:pt x="1" y="17664"/>
                  </a:cubicBezTo>
                  <a:cubicBezTo>
                    <a:pt x="1" y="17664"/>
                    <a:pt x="20279" y="5655"/>
                    <a:pt x="14050" y="725"/>
                  </a:cubicBezTo>
                  <a:cubicBezTo>
                    <a:pt x="13419" y="225"/>
                    <a:pt x="12772" y="1"/>
                    <a:pt x="1211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4395675" y="590450"/>
              <a:ext cx="395175" cy="549150"/>
            </a:xfrm>
            <a:custGeom>
              <a:rect b="b" l="l" r="r" t="t"/>
              <a:pathLst>
                <a:path extrusionOk="0" h="21966" w="15807">
                  <a:moveTo>
                    <a:pt x="7716" y="0"/>
                  </a:moveTo>
                  <a:cubicBezTo>
                    <a:pt x="1" y="0"/>
                    <a:pt x="6549" y="21965"/>
                    <a:pt x="6549" y="21965"/>
                  </a:cubicBezTo>
                  <a:cubicBezTo>
                    <a:pt x="6549" y="21965"/>
                    <a:pt x="15807" y="296"/>
                    <a:pt x="7863" y="3"/>
                  </a:cubicBezTo>
                  <a:cubicBezTo>
                    <a:pt x="7813" y="1"/>
                    <a:pt x="7765" y="0"/>
                    <a:pt x="771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2749125" y="1826575"/>
              <a:ext cx="641825" cy="719125"/>
            </a:xfrm>
            <a:custGeom>
              <a:rect b="b" l="l" r="r" t="t"/>
              <a:pathLst>
                <a:path extrusionOk="0" h="28765" w="25673">
                  <a:moveTo>
                    <a:pt x="25673" y="1"/>
                  </a:moveTo>
                  <a:lnTo>
                    <a:pt x="25673" y="1"/>
                  </a:lnTo>
                  <a:cubicBezTo>
                    <a:pt x="22334" y="434"/>
                    <a:pt x="19289" y="2057"/>
                    <a:pt x="16523" y="4004"/>
                  </a:cubicBezTo>
                  <a:cubicBezTo>
                    <a:pt x="13772" y="5951"/>
                    <a:pt x="11407" y="8409"/>
                    <a:pt x="9305" y="11036"/>
                  </a:cubicBezTo>
                  <a:cubicBezTo>
                    <a:pt x="7172" y="13648"/>
                    <a:pt x="5457" y="16554"/>
                    <a:pt x="3865" y="19506"/>
                  </a:cubicBezTo>
                  <a:cubicBezTo>
                    <a:pt x="3154" y="21021"/>
                    <a:pt x="2427" y="22535"/>
                    <a:pt x="1747" y="24066"/>
                  </a:cubicBezTo>
                  <a:cubicBezTo>
                    <a:pt x="1160" y="25627"/>
                    <a:pt x="557" y="27188"/>
                    <a:pt x="1" y="28764"/>
                  </a:cubicBezTo>
                  <a:cubicBezTo>
                    <a:pt x="773" y="27265"/>
                    <a:pt x="1469" y="25766"/>
                    <a:pt x="2211" y="24267"/>
                  </a:cubicBezTo>
                  <a:lnTo>
                    <a:pt x="4560" y="19893"/>
                  </a:lnTo>
                  <a:cubicBezTo>
                    <a:pt x="6276" y="17064"/>
                    <a:pt x="7991" y="14220"/>
                    <a:pt x="10093" y="11685"/>
                  </a:cubicBezTo>
                  <a:cubicBezTo>
                    <a:pt x="12103" y="9073"/>
                    <a:pt x="14405" y="6709"/>
                    <a:pt x="16971" y="4638"/>
                  </a:cubicBezTo>
                  <a:cubicBezTo>
                    <a:pt x="17636" y="4128"/>
                    <a:pt x="18285" y="3648"/>
                    <a:pt x="18965" y="3169"/>
                  </a:cubicBezTo>
                  <a:cubicBezTo>
                    <a:pt x="19676" y="2737"/>
                    <a:pt x="20356" y="2257"/>
                    <a:pt x="21098" y="1886"/>
                  </a:cubicBezTo>
                  <a:cubicBezTo>
                    <a:pt x="22520" y="1052"/>
                    <a:pt x="24065" y="403"/>
                    <a:pt x="25673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2691175" y="1857225"/>
              <a:ext cx="860525" cy="795500"/>
            </a:xfrm>
            <a:custGeom>
              <a:rect b="b" l="l" r="r" t="t"/>
              <a:pathLst>
                <a:path extrusionOk="0" h="31820" w="34421">
                  <a:moveTo>
                    <a:pt x="33325" y="0"/>
                  </a:moveTo>
                  <a:cubicBezTo>
                    <a:pt x="31664" y="0"/>
                    <a:pt x="30007" y="381"/>
                    <a:pt x="28423" y="939"/>
                  </a:cubicBezTo>
                  <a:cubicBezTo>
                    <a:pt x="26507" y="1696"/>
                    <a:pt x="24699" y="2654"/>
                    <a:pt x="23014" y="3813"/>
                  </a:cubicBezTo>
                  <a:cubicBezTo>
                    <a:pt x="19614" y="6101"/>
                    <a:pt x="16677" y="8976"/>
                    <a:pt x="13911" y="11928"/>
                  </a:cubicBezTo>
                  <a:cubicBezTo>
                    <a:pt x="11206" y="14957"/>
                    <a:pt x="8686" y="18156"/>
                    <a:pt x="6368" y="21479"/>
                  </a:cubicBezTo>
                  <a:cubicBezTo>
                    <a:pt x="4050" y="24802"/>
                    <a:pt x="1917" y="28265"/>
                    <a:pt x="0" y="31819"/>
                  </a:cubicBezTo>
                  <a:cubicBezTo>
                    <a:pt x="2272" y="28481"/>
                    <a:pt x="4560" y="25158"/>
                    <a:pt x="7002" y="21943"/>
                  </a:cubicBezTo>
                  <a:cubicBezTo>
                    <a:pt x="9444" y="18744"/>
                    <a:pt x="11932" y="15575"/>
                    <a:pt x="14668" y="12623"/>
                  </a:cubicBezTo>
                  <a:cubicBezTo>
                    <a:pt x="17357" y="9640"/>
                    <a:pt x="20247" y="6827"/>
                    <a:pt x="23462" y="4463"/>
                  </a:cubicBezTo>
                  <a:cubicBezTo>
                    <a:pt x="25054" y="3257"/>
                    <a:pt x="26785" y="2222"/>
                    <a:pt x="28609" y="1402"/>
                  </a:cubicBezTo>
                  <a:cubicBezTo>
                    <a:pt x="30433" y="552"/>
                    <a:pt x="32411" y="89"/>
                    <a:pt x="34420" y="58"/>
                  </a:cubicBezTo>
                  <a:cubicBezTo>
                    <a:pt x="34055" y="19"/>
                    <a:pt x="33690" y="0"/>
                    <a:pt x="3332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2627425" y="2249700"/>
              <a:ext cx="673500" cy="448225"/>
            </a:xfrm>
            <a:custGeom>
              <a:rect b="b" l="l" r="r" t="t"/>
              <a:pathLst>
                <a:path extrusionOk="0" h="17929" w="26940">
                  <a:moveTo>
                    <a:pt x="26940" y="0"/>
                  </a:moveTo>
                  <a:cubicBezTo>
                    <a:pt x="26105" y="2782"/>
                    <a:pt x="24791" y="5379"/>
                    <a:pt x="22936" y="7527"/>
                  </a:cubicBezTo>
                  <a:cubicBezTo>
                    <a:pt x="21066" y="9660"/>
                    <a:pt x="18825" y="11453"/>
                    <a:pt x="16337" y="12813"/>
                  </a:cubicBezTo>
                  <a:cubicBezTo>
                    <a:pt x="13848" y="14204"/>
                    <a:pt x="11175" y="15239"/>
                    <a:pt x="8439" y="16090"/>
                  </a:cubicBezTo>
                  <a:cubicBezTo>
                    <a:pt x="7079" y="16522"/>
                    <a:pt x="5672" y="16862"/>
                    <a:pt x="4266" y="17156"/>
                  </a:cubicBezTo>
                  <a:cubicBezTo>
                    <a:pt x="2859" y="17496"/>
                    <a:pt x="1438" y="17743"/>
                    <a:pt x="0" y="17929"/>
                  </a:cubicBezTo>
                  <a:cubicBezTo>
                    <a:pt x="2921" y="17929"/>
                    <a:pt x="5827" y="17558"/>
                    <a:pt x="8655" y="16847"/>
                  </a:cubicBezTo>
                  <a:cubicBezTo>
                    <a:pt x="11515" y="16167"/>
                    <a:pt x="14266" y="15116"/>
                    <a:pt x="16831" y="13709"/>
                  </a:cubicBezTo>
                  <a:cubicBezTo>
                    <a:pt x="18114" y="12967"/>
                    <a:pt x="19335" y="12148"/>
                    <a:pt x="20479" y="11221"/>
                  </a:cubicBezTo>
                  <a:cubicBezTo>
                    <a:pt x="21623" y="10263"/>
                    <a:pt x="22643" y="9196"/>
                    <a:pt x="23555" y="8022"/>
                  </a:cubicBezTo>
                  <a:cubicBezTo>
                    <a:pt x="24436" y="6847"/>
                    <a:pt x="25178" y="5564"/>
                    <a:pt x="25780" y="4219"/>
                  </a:cubicBezTo>
                  <a:cubicBezTo>
                    <a:pt x="26321" y="2859"/>
                    <a:pt x="26708" y="1453"/>
                    <a:pt x="26940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2709725" y="2104025"/>
              <a:ext cx="591200" cy="518550"/>
            </a:xfrm>
            <a:custGeom>
              <a:rect b="b" l="l" r="r" t="t"/>
              <a:pathLst>
                <a:path extrusionOk="0" h="20742" w="23648">
                  <a:moveTo>
                    <a:pt x="23648" y="0"/>
                  </a:moveTo>
                  <a:lnTo>
                    <a:pt x="23648" y="0"/>
                  </a:lnTo>
                  <a:cubicBezTo>
                    <a:pt x="23277" y="572"/>
                    <a:pt x="22921" y="1128"/>
                    <a:pt x="22581" y="1700"/>
                  </a:cubicBezTo>
                  <a:lnTo>
                    <a:pt x="22056" y="2550"/>
                  </a:lnTo>
                  <a:lnTo>
                    <a:pt x="21453" y="3354"/>
                  </a:lnTo>
                  <a:cubicBezTo>
                    <a:pt x="21066" y="3895"/>
                    <a:pt x="20695" y="4451"/>
                    <a:pt x="20294" y="4977"/>
                  </a:cubicBezTo>
                  <a:lnTo>
                    <a:pt x="19011" y="6507"/>
                  </a:lnTo>
                  <a:cubicBezTo>
                    <a:pt x="17280" y="8516"/>
                    <a:pt x="15394" y="10371"/>
                    <a:pt x="13354" y="12071"/>
                  </a:cubicBezTo>
                  <a:cubicBezTo>
                    <a:pt x="11329" y="13771"/>
                    <a:pt x="9181" y="15348"/>
                    <a:pt x="6955" y="16801"/>
                  </a:cubicBezTo>
                  <a:cubicBezTo>
                    <a:pt x="5842" y="17512"/>
                    <a:pt x="4699" y="18207"/>
                    <a:pt x="3540" y="18856"/>
                  </a:cubicBezTo>
                  <a:cubicBezTo>
                    <a:pt x="2396" y="19536"/>
                    <a:pt x="1190" y="20139"/>
                    <a:pt x="0" y="20742"/>
                  </a:cubicBezTo>
                  <a:cubicBezTo>
                    <a:pt x="2566" y="19954"/>
                    <a:pt x="5008" y="18779"/>
                    <a:pt x="7373" y="17465"/>
                  </a:cubicBezTo>
                  <a:cubicBezTo>
                    <a:pt x="9722" y="16136"/>
                    <a:pt x="11963" y="14590"/>
                    <a:pt x="14034" y="12859"/>
                  </a:cubicBezTo>
                  <a:cubicBezTo>
                    <a:pt x="16105" y="11128"/>
                    <a:pt x="17991" y="9165"/>
                    <a:pt x="19629" y="7002"/>
                  </a:cubicBezTo>
                  <a:cubicBezTo>
                    <a:pt x="21329" y="4884"/>
                    <a:pt x="22597" y="2473"/>
                    <a:pt x="23648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2677650" y="813800"/>
              <a:ext cx="590825" cy="589725"/>
            </a:xfrm>
            <a:custGeom>
              <a:rect b="b" l="l" r="r" t="t"/>
              <a:pathLst>
                <a:path extrusionOk="0" h="23589" w="23633">
                  <a:moveTo>
                    <a:pt x="8392" y="0"/>
                  </a:moveTo>
                  <a:cubicBezTo>
                    <a:pt x="8193" y="0"/>
                    <a:pt x="7983" y="55"/>
                    <a:pt x="7759" y="172"/>
                  </a:cubicBezTo>
                  <a:cubicBezTo>
                    <a:pt x="4544" y="1872"/>
                    <a:pt x="10433" y="9755"/>
                    <a:pt x="10433" y="9755"/>
                  </a:cubicBezTo>
                  <a:cubicBezTo>
                    <a:pt x="10433" y="9755"/>
                    <a:pt x="6456" y="5200"/>
                    <a:pt x="3886" y="5200"/>
                  </a:cubicBezTo>
                  <a:cubicBezTo>
                    <a:pt x="3455" y="5200"/>
                    <a:pt x="3063" y="5328"/>
                    <a:pt x="2736" y="5628"/>
                  </a:cubicBezTo>
                  <a:cubicBezTo>
                    <a:pt x="449" y="7715"/>
                    <a:pt x="9413" y="12537"/>
                    <a:pt x="9413" y="12537"/>
                  </a:cubicBezTo>
                  <a:cubicBezTo>
                    <a:pt x="9413" y="12537"/>
                    <a:pt x="5002" y="10746"/>
                    <a:pt x="2467" y="10746"/>
                  </a:cubicBezTo>
                  <a:cubicBezTo>
                    <a:pt x="1469" y="10746"/>
                    <a:pt x="762" y="11023"/>
                    <a:pt x="727" y="11795"/>
                  </a:cubicBezTo>
                  <a:cubicBezTo>
                    <a:pt x="652" y="13279"/>
                    <a:pt x="3297" y="13621"/>
                    <a:pt x="5750" y="13621"/>
                  </a:cubicBezTo>
                  <a:cubicBezTo>
                    <a:pt x="7845" y="13621"/>
                    <a:pt x="9799" y="13372"/>
                    <a:pt x="9799" y="13371"/>
                  </a:cubicBezTo>
                  <a:lnTo>
                    <a:pt x="9799" y="13371"/>
                  </a:lnTo>
                  <a:cubicBezTo>
                    <a:pt x="9798" y="13372"/>
                    <a:pt x="0" y="14809"/>
                    <a:pt x="2272" y="18039"/>
                  </a:cubicBezTo>
                  <a:cubicBezTo>
                    <a:pt x="2672" y="18612"/>
                    <a:pt x="3198" y="18847"/>
                    <a:pt x="3793" y="18847"/>
                  </a:cubicBezTo>
                  <a:cubicBezTo>
                    <a:pt x="5599" y="18847"/>
                    <a:pt x="8040" y="16672"/>
                    <a:pt x="9509" y="15170"/>
                  </a:cubicBezTo>
                  <a:lnTo>
                    <a:pt x="9509" y="15170"/>
                  </a:lnTo>
                  <a:cubicBezTo>
                    <a:pt x="7550" y="17440"/>
                    <a:pt x="4297" y="21831"/>
                    <a:pt x="6955" y="23340"/>
                  </a:cubicBezTo>
                  <a:cubicBezTo>
                    <a:pt x="7253" y="23510"/>
                    <a:pt x="7535" y="23587"/>
                    <a:pt x="7800" y="23587"/>
                  </a:cubicBezTo>
                  <a:cubicBezTo>
                    <a:pt x="10784" y="23587"/>
                    <a:pt x="11762" y="13775"/>
                    <a:pt x="11762" y="13773"/>
                  </a:cubicBezTo>
                  <a:lnTo>
                    <a:pt x="11762" y="13773"/>
                  </a:lnTo>
                  <a:cubicBezTo>
                    <a:pt x="11762" y="13775"/>
                    <a:pt x="11106" y="23589"/>
                    <a:pt x="13950" y="23589"/>
                  </a:cubicBezTo>
                  <a:cubicBezTo>
                    <a:pt x="13968" y="23589"/>
                    <a:pt x="13985" y="23589"/>
                    <a:pt x="14003" y="23588"/>
                  </a:cubicBezTo>
                  <a:cubicBezTo>
                    <a:pt x="16893" y="23449"/>
                    <a:pt x="12844" y="13558"/>
                    <a:pt x="12844" y="13557"/>
                  </a:cubicBezTo>
                  <a:lnTo>
                    <a:pt x="12844" y="13557"/>
                  </a:lnTo>
                  <a:cubicBezTo>
                    <a:pt x="12845" y="13558"/>
                    <a:pt x="17437" y="20650"/>
                    <a:pt x="19784" y="20650"/>
                  </a:cubicBezTo>
                  <a:cubicBezTo>
                    <a:pt x="20020" y="20650"/>
                    <a:pt x="20234" y="20578"/>
                    <a:pt x="20417" y="20419"/>
                  </a:cubicBezTo>
                  <a:cubicBezTo>
                    <a:pt x="22427" y="18673"/>
                    <a:pt x="14050" y="12753"/>
                    <a:pt x="13911" y="12537"/>
                  </a:cubicBezTo>
                  <a:cubicBezTo>
                    <a:pt x="13907" y="12532"/>
                    <a:pt x="13909" y="12530"/>
                    <a:pt x="13916" y="12530"/>
                  </a:cubicBezTo>
                  <a:cubicBezTo>
                    <a:pt x="14132" y="12530"/>
                    <a:pt x="19477" y="15099"/>
                    <a:pt x="21930" y="15099"/>
                  </a:cubicBezTo>
                  <a:cubicBezTo>
                    <a:pt x="22703" y="15099"/>
                    <a:pt x="23188" y="14844"/>
                    <a:pt x="23138" y="14175"/>
                  </a:cubicBezTo>
                  <a:cubicBezTo>
                    <a:pt x="22946" y="11818"/>
                    <a:pt x="16638" y="11616"/>
                    <a:pt x="14484" y="11616"/>
                  </a:cubicBezTo>
                  <a:cubicBezTo>
                    <a:pt x="14039" y="11616"/>
                    <a:pt x="13771" y="11625"/>
                    <a:pt x="13771" y="11625"/>
                  </a:cubicBezTo>
                  <a:cubicBezTo>
                    <a:pt x="13771" y="11625"/>
                    <a:pt x="23632" y="9137"/>
                    <a:pt x="21808" y="6787"/>
                  </a:cubicBezTo>
                  <a:cubicBezTo>
                    <a:pt x="21518" y="6413"/>
                    <a:pt x="21089" y="6256"/>
                    <a:pt x="20573" y="6256"/>
                  </a:cubicBezTo>
                  <a:cubicBezTo>
                    <a:pt x="17874" y="6256"/>
                    <a:pt x="12798" y="10558"/>
                    <a:pt x="12798" y="10558"/>
                  </a:cubicBezTo>
                  <a:cubicBezTo>
                    <a:pt x="12798" y="10558"/>
                    <a:pt x="19258" y="2042"/>
                    <a:pt x="16028" y="1285"/>
                  </a:cubicBezTo>
                  <a:cubicBezTo>
                    <a:pt x="15901" y="1255"/>
                    <a:pt x="15776" y="1241"/>
                    <a:pt x="15655" y="1241"/>
                  </a:cubicBezTo>
                  <a:cubicBezTo>
                    <a:pt x="12697" y="1241"/>
                    <a:pt x="11499" y="9755"/>
                    <a:pt x="11499" y="9755"/>
                  </a:cubicBezTo>
                  <a:cubicBezTo>
                    <a:pt x="11499" y="9755"/>
                    <a:pt x="11045" y="0"/>
                    <a:pt x="8392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4285425" y="813800"/>
              <a:ext cx="590450" cy="589725"/>
            </a:xfrm>
            <a:custGeom>
              <a:rect b="b" l="l" r="r" t="t"/>
              <a:pathLst>
                <a:path extrusionOk="0" h="23589" w="23618">
                  <a:moveTo>
                    <a:pt x="8392" y="0"/>
                  </a:moveTo>
                  <a:cubicBezTo>
                    <a:pt x="8194" y="0"/>
                    <a:pt x="7983" y="55"/>
                    <a:pt x="7760" y="172"/>
                  </a:cubicBezTo>
                  <a:cubicBezTo>
                    <a:pt x="4545" y="1872"/>
                    <a:pt x="10433" y="9755"/>
                    <a:pt x="10433" y="9755"/>
                  </a:cubicBezTo>
                  <a:cubicBezTo>
                    <a:pt x="10433" y="9755"/>
                    <a:pt x="6453" y="5185"/>
                    <a:pt x="3884" y="5185"/>
                  </a:cubicBezTo>
                  <a:cubicBezTo>
                    <a:pt x="3453" y="5185"/>
                    <a:pt x="3062" y="5313"/>
                    <a:pt x="2737" y="5613"/>
                  </a:cubicBezTo>
                  <a:cubicBezTo>
                    <a:pt x="449" y="7699"/>
                    <a:pt x="9413" y="12537"/>
                    <a:pt x="9413" y="12537"/>
                  </a:cubicBezTo>
                  <a:cubicBezTo>
                    <a:pt x="9413" y="12537"/>
                    <a:pt x="5006" y="10739"/>
                    <a:pt x="2470" y="10739"/>
                  </a:cubicBezTo>
                  <a:cubicBezTo>
                    <a:pt x="1471" y="10739"/>
                    <a:pt x="762" y="11018"/>
                    <a:pt x="727" y="11795"/>
                  </a:cubicBezTo>
                  <a:cubicBezTo>
                    <a:pt x="652" y="13279"/>
                    <a:pt x="3298" y="13621"/>
                    <a:pt x="5751" y="13621"/>
                  </a:cubicBezTo>
                  <a:cubicBezTo>
                    <a:pt x="7845" y="13621"/>
                    <a:pt x="9799" y="13372"/>
                    <a:pt x="9800" y="13371"/>
                  </a:cubicBezTo>
                  <a:lnTo>
                    <a:pt x="9800" y="13371"/>
                  </a:lnTo>
                  <a:cubicBezTo>
                    <a:pt x="9798" y="13372"/>
                    <a:pt x="1" y="14794"/>
                    <a:pt x="2273" y="18039"/>
                  </a:cubicBezTo>
                  <a:cubicBezTo>
                    <a:pt x="2673" y="18612"/>
                    <a:pt x="3199" y="18847"/>
                    <a:pt x="3793" y="18847"/>
                  </a:cubicBezTo>
                  <a:cubicBezTo>
                    <a:pt x="5584" y="18847"/>
                    <a:pt x="7997" y="16710"/>
                    <a:pt x="9470" y="15210"/>
                  </a:cubicBezTo>
                  <a:lnTo>
                    <a:pt x="9470" y="15210"/>
                  </a:lnTo>
                  <a:cubicBezTo>
                    <a:pt x="7504" y="17488"/>
                    <a:pt x="4303" y="21829"/>
                    <a:pt x="6956" y="23340"/>
                  </a:cubicBezTo>
                  <a:cubicBezTo>
                    <a:pt x="7254" y="23510"/>
                    <a:pt x="7535" y="23587"/>
                    <a:pt x="7801" y="23587"/>
                  </a:cubicBezTo>
                  <a:cubicBezTo>
                    <a:pt x="10785" y="23587"/>
                    <a:pt x="11762" y="13776"/>
                    <a:pt x="11763" y="13773"/>
                  </a:cubicBezTo>
                  <a:lnTo>
                    <a:pt x="11763" y="13773"/>
                  </a:lnTo>
                  <a:cubicBezTo>
                    <a:pt x="11762" y="13776"/>
                    <a:pt x="11107" y="23589"/>
                    <a:pt x="13950" y="23589"/>
                  </a:cubicBezTo>
                  <a:cubicBezTo>
                    <a:pt x="13968" y="23589"/>
                    <a:pt x="13986" y="23589"/>
                    <a:pt x="14004" y="23588"/>
                  </a:cubicBezTo>
                  <a:cubicBezTo>
                    <a:pt x="16894" y="23449"/>
                    <a:pt x="12845" y="13558"/>
                    <a:pt x="12845" y="13557"/>
                  </a:cubicBezTo>
                  <a:lnTo>
                    <a:pt x="12845" y="13557"/>
                  </a:lnTo>
                  <a:cubicBezTo>
                    <a:pt x="12845" y="13558"/>
                    <a:pt x="17437" y="20650"/>
                    <a:pt x="19784" y="20650"/>
                  </a:cubicBezTo>
                  <a:cubicBezTo>
                    <a:pt x="20020" y="20650"/>
                    <a:pt x="20234" y="20578"/>
                    <a:pt x="20418" y="20419"/>
                  </a:cubicBezTo>
                  <a:cubicBezTo>
                    <a:pt x="22427" y="18673"/>
                    <a:pt x="14035" y="12753"/>
                    <a:pt x="13911" y="12537"/>
                  </a:cubicBezTo>
                  <a:cubicBezTo>
                    <a:pt x="13908" y="12532"/>
                    <a:pt x="13910" y="12530"/>
                    <a:pt x="13916" y="12530"/>
                  </a:cubicBezTo>
                  <a:cubicBezTo>
                    <a:pt x="14132" y="12530"/>
                    <a:pt x="19477" y="15099"/>
                    <a:pt x="21931" y="15099"/>
                  </a:cubicBezTo>
                  <a:cubicBezTo>
                    <a:pt x="22703" y="15099"/>
                    <a:pt x="23189" y="14844"/>
                    <a:pt x="23138" y="14175"/>
                  </a:cubicBezTo>
                  <a:cubicBezTo>
                    <a:pt x="22946" y="11818"/>
                    <a:pt x="16638" y="11616"/>
                    <a:pt x="14484" y="11616"/>
                  </a:cubicBezTo>
                  <a:cubicBezTo>
                    <a:pt x="14040" y="11616"/>
                    <a:pt x="13772" y="11625"/>
                    <a:pt x="13772" y="11625"/>
                  </a:cubicBezTo>
                  <a:cubicBezTo>
                    <a:pt x="13772" y="11625"/>
                    <a:pt x="23617" y="9137"/>
                    <a:pt x="21809" y="6787"/>
                  </a:cubicBezTo>
                  <a:cubicBezTo>
                    <a:pt x="21518" y="6409"/>
                    <a:pt x="21087" y="6250"/>
                    <a:pt x="20568" y="6250"/>
                  </a:cubicBezTo>
                  <a:cubicBezTo>
                    <a:pt x="17868" y="6250"/>
                    <a:pt x="12798" y="10558"/>
                    <a:pt x="12798" y="10558"/>
                  </a:cubicBezTo>
                  <a:cubicBezTo>
                    <a:pt x="12798" y="10558"/>
                    <a:pt x="19259" y="2042"/>
                    <a:pt x="16028" y="1285"/>
                  </a:cubicBezTo>
                  <a:cubicBezTo>
                    <a:pt x="15901" y="1255"/>
                    <a:pt x="15777" y="1241"/>
                    <a:pt x="15655" y="1241"/>
                  </a:cubicBezTo>
                  <a:cubicBezTo>
                    <a:pt x="12698" y="1241"/>
                    <a:pt x="11500" y="9755"/>
                    <a:pt x="11500" y="9755"/>
                  </a:cubicBezTo>
                  <a:cubicBezTo>
                    <a:pt x="11500" y="9755"/>
                    <a:pt x="11045" y="0"/>
                    <a:pt x="8392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2790850" y="983525"/>
              <a:ext cx="348950" cy="312575"/>
            </a:xfrm>
            <a:custGeom>
              <a:rect b="b" l="l" r="r" t="t"/>
              <a:pathLst>
                <a:path extrusionOk="0" h="12503" w="13958">
                  <a:moveTo>
                    <a:pt x="6985" y="0"/>
                  </a:moveTo>
                  <a:cubicBezTo>
                    <a:pt x="5520" y="0"/>
                    <a:pt x="4048" y="513"/>
                    <a:pt x="2860" y="1559"/>
                  </a:cubicBezTo>
                  <a:cubicBezTo>
                    <a:pt x="264" y="3831"/>
                    <a:pt x="1" y="7773"/>
                    <a:pt x="2273" y="10369"/>
                  </a:cubicBezTo>
                  <a:cubicBezTo>
                    <a:pt x="3508" y="11781"/>
                    <a:pt x="5241" y="12502"/>
                    <a:pt x="6982" y="12502"/>
                  </a:cubicBezTo>
                  <a:cubicBezTo>
                    <a:pt x="8445" y="12502"/>
                    <a:pt x="9913" y="11993"/>
                    <a:pt x="11098" y="10956"/>
                  </a:cubicBezTo>
                  <a:cubicBezTo>
                    <a:pt x="13695" y="8684"/>
                    <a:pt x="13957" y="4728"/>
                    <a:pt x="11685" y="2131"/>
                  </a:cubicBezTo>
                  <a:cubicBezTo>
                    <a:pt x="10453" y="722"/>
                    <a:pt x="8724" y="0"/>
                    <a:pt x="6985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4408300" y="983825"/>
              <a:ext cx="350875" cy="312400"/>
            </a:xfrm>
            <a:custGeom>
              <a:rect b="b" l="l" r="r" t="t"/>
              <a:pathLst>
                <a:path extrusionOk="0" h="12496" w="14035">
                  <a:moveTo>
                    <a:pt x="7017" y="1"/>
                  </a:moveTo>
                  <a:cubicBezTo>
                    <a:pt x="5623" y="1"/>
                    <a:pt x="4220" y="467"/>
                    <a:pt x="3061" y="1424"/>
                  </a:cubicBezTo>
                  <a:cubicBezTo>
                    <a:pt x="387" y="3603"/>
                    <a:pt x="1" y="7544"/>
                    <a:pt x="2195" y="10218"/>
                  </a:cubicBezTo>
                  <a:cubicBezTo>
                    <a:pt x="3426" y="11719"/>
                    <a:pt x="5217" y="12495"/>
                    <a:pt x="7022" y="12495"/>
                  </a:cubicBezTo>
                  <a:cubicBezTo>
                    <a:pt x="8415" y="12495"/>
                    <a:pt x="9816" y="12033"/>
                    <a:pt x="10974" y="11084"/>
                  </a:cubicBezTo>
                  <a:cubicBezTo>
                    <a:pt x="13648" y="8889"/>
                    <a:pt x="14035" y="4948"/>
                    <a:pt x="11840" y="2289"/>
                  </a:cubicBezTo>
                  <a:cubicBezTo>
                    <a:pt x="10611" y="781"/>
                    <a:pt x="8821" y="1"/>
                    <a:pt x="701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2565600" y="1593975"/>
              <a:ext cx="205200" cy="328075"/>
            </a:xfrm>
            <a:custGeom>
              <a:rect b="b" l="l" r="r" t="t"/>
              <a:pathLst>
                <a:path extrusionOk="0" h="13123" w="8208">
                  <a:moveTo>
                    <a:pt x="8207" y="0"/>
                  </a:moveTo>
                  <a:cubicBezTo>
                    <a:pt x="8207" y="1"/>
                    <a:pt x="0" y="2396"/>
                    <a:pt x="433" y="13122"/>
                  </a:cubicBezTo>
                  <a:cubicBezTo>
                    <a:pt x="7342" y="11221"/>
                    <a:pt x="8207" y="1"/>
                    <a:pt x="820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2226725" y="1390900"/>
              <a:ext cx="321125" cy="123575"/>
            </a:xfrm>
            <a:custGeom>
              <a:rect b="b" l="l" r="r" t="t"/>
              <a:pathLst>
                <a:path extrusionOk="0" h="4943" w="12845">
                  <a:moveTo>
                    <a:pt x="10267" y="0"/>
                  </a:moveTo>
                  <a:cubicBezTo>
                    <a:pt x="3948" y="0"/>
                    <a:pt x="0" y="4383"/>
                    <a:pt x="0" y="4383"/>
                  </a:cubicBezTo>
                  <a:cubicBezTo>
                    <a:pt x="1040" y="4710"/>
                    <a:pt x="2508" y="4943"/>
                    <a:pt x="4093" y="4943"/>
                  </a:cubicBezTo>
                  <a:cubicBezTo>
                    <a:pt x="7529" y="4943"/>
                    <a:pt x="11511" y="3848"/>
                    <a:pt x="12844" y="241"/>
                  </a:cubicBezTo>
                  <a:cubicBezTo>
                    <a:pt x="11947" y="74"/>
                    <a:pt x="11087" y="0"/>
                    <a:pt x="1026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4609625" y="1621800"/>
              <a:ext cx="246925" cy="269325"/>
            </a:xfrm>
            <a:custGeom>
              <a:rect b="b" l="l" r="r" t="t"/>
              <a:pathLst>
                <a:path extrusionOk="0" h="10773" w="9877">
                  <a:moveTo>
                    <a:pt x="2520" y="0"/>
                  </a:moveTo>
                  <a:lnTo>
                    <a:pt x="2520" y="0"/>
                  </a:lnTo>
                  <a:cubicBezTo>
                    <a:pt x="2519" y="1"/>
                    <a:pt x="0" y="7713"/>
                    <a:pt x="7125" y="10773"/>
                  </a:cubicBezTo>
                  <a:cubicBezTo>
                    <a:pt x="9876" y="6075"/>
                    <a:pt x="2520" y="1"/>
                    <a:pt x="252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4900175" y="1464925"/>
              <a:ext cx="196325" cy="90825"/>
            </a:xfrm>
            <a:custGeom>
              <a:rect b="b" l="l" r="r" t="t"/>
              <a:pathLst>
                <a:path extrusionOk="0" h="3633" w="7853">
                  <a:moveTo>
                    <a:pt x="1" y="0"/>
                  </a:moveTo>
                  <a:cubicBezTo>
                    <a:pt x="1" y="0"/>
                    <a:pt x="3417" y="3617"/>
                    <a:pt x="7852" y="3632"/>
                  </a:cubicBezTo>
                  <a:cubicBezTo>
                    <a:pt x="6245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2887075" y="238875"/>
              <a:ext cx="1606650" cy="514725"/>
            </a:xfrm>
            <a:custGeom>
              <a:rect b="b" l="l" r="r" t="t"/>
              <a:pathLst>
                <a:path extrusionOk="0" h="20589" w="64266">
                  <a:moveTo>
                    <a:pt x="0" y="1"/>
                  </a:moveTo>
                  <a:cubicBezTo>
                    <a:pt x="1280" y="1065"/>
                    <a:pt x="10993" y="1186"/>
                    <a:pt x="15320" y="1186"/>
                  </a:cubicBezTo>
                  <a:cubicBezTo>
                    <a:pt x="16584" y="1186"/>
                    <a:pt x="17388" y="1176"/>
                    <a:pt x="17388" y="1176"/>
                  </a:cubicBezTo>
                  <a:lnTo>
                    <a:pt x="17388" y="1176"/>
                  </a:lnTo>
                  <a:cubicBezTo>
                    <a:pt x="17388" y="1176"/>
                    <a:pt x="1082" y="5550"/>
                    <a:pt x="2582" y="7791"/>
                  </a:cubicBezTo>
                  <a:cubicBezTo>
                    <a:pt x="2771" y="8076"/>
                    <a:pt x="3168" y="8201"/>
                    <a:pt x="3716" y="8201"/>
                  </a:cubicBezTo>
                  <a:cubicBezTo>
                    <a:pt x="7410" y="8201"/>
                    <a:pt x="17996" y="2530"/>
                    <a:pt x="18656" y="2180"/>
                  </a:cubicBezTo>
                  <a:lnTo>
                    <a:pt x="18656" y="2180"/>
                  </a:lnTo>
                  <a:cubicBezTo>
                    <a:pt x="18022" y="2644"/>
                    <a:pt x="7079" y="10928"/>
                    <a:pt x="9274" y="12690"/>
                  </a:cubicBezTo>
                  <a:cubicBezTo>
                    <a:pt x="9436" y="12820"/>
                    <a:pt x="9639" y="12881"/>
                    <a:pt x="9875" y="12881"/>
                  </a:cubicBezTo>
                  <a:cubicBezTo>
                    <a:pt x="12921" y="12881"/>
                    <a:pt x="21545" y="2845"/>
                    <a:pt x="21546" y="2845"/>
                  </a:cubicBezTo>
                  <a:lnTo>
                    <a:pt x="21546" y="2845"/>
                  </a:lnTo>
                  <a:cubicBezTo>
                    <a:pt x="21545" y="2846"/>
                    <a:pt x="15224" y="15426"/>
                    <a:pt x="17326" y="16848"/>
                  </a:cubicBezTo>
                  <a:cubicBezTo>
                    <a:pt x="17424" y="16913"/>
                    <a:pt x="17532" y="16944"/>
                    <a:pt x="17648" y="16944"/>
                  </a:cubicBezTo>
                  <a:cubicBezTo>
                    <a:pt x="19967" y="16944"/>
                    <a:pt x="25686" y="4452"/>
                    <a:pt x="25966" y="3834"/>
                  </a:cubicBezTo>
                  <a:lnTo>
                    <a:pt x="25966" y="3834"/>
                  </a:lnTo>
                  <a:cubicBezTo>
                    <a:pt x="25842" y="4437"/>
                    <a:pt x="22659" y="18362"/>
                    <a:pt x="25688" y="19769"/>
                  </a:cubicBezTo>
                  <a:cubicBezTo>
                    <a:pt x="25825" y="19832"/>
                    <a:pt x="25960" y="19862"/>
                    <a:pt x="26093" y="19862"/>
                  </a:cubicBezTo>
                  <a:cubicBezTo>
                    <a:pt x="28949" y="19862"/>
                    <a:pt x="30896" y="5922"/>
                    <a:pt x="30896" y="5920"/>
                  </a:cubicBezTo>
                  <a:lnTo>
                    <a:pt x="30896" y="5920"/>
                  </a:lnTo>
                  <a:cubicBezTo>
                    <a:pt x="30896" y="5922"/>
                    <a:pt x="30804" y="20588"/>
                    <a:pt x="34300" y="20588"/>
                  </a:cubicBezTo>
                  <a:cubicBezTo>
                    <a:pt x="34309" y="20588"/>
                    <a:pt x="34318" y="20588"/>
                    <a:pt x="34328" y="20588"/>
                  </a:cubicBezTo>
                  <a:cubicBezTo>
                    <a:pt x="37728" y="20511"/>
                    <a:pt x="35827" y="6353"/>
                    <a:pt x="35688" y="5364"/>
                  </a:cubicBezTo>
                  <a:lnTo>
                    <a:pt x="35688" y="5364"/>
                  </a:lnTo>
                  <a:cubicBezTo>
                    <a:pt x="35925" y="6237"/>
                    <a:pt x="39464" y="19089"/>
                    <a:pt x="43293" y="19089"/>
                  </a:cubicBezTo>
                  <a:cubicBezTo>
                    <a:pt x="43462" y="19089"/>
                    <a:pt x="43632" y="19064"/>
                    <a:pt x="43802" y="19012"/>
                  </a:cubicBezTo>
                  <a:cubicBezTo>
                    <a:pt x="47821" y="17760"/>
                    <a:pt x="40773" y="5086"/>
                    <a:pt x="40371" y="4375"/>
                  </a:cubicBezTo>
                  <a:lnTo>
                    <a:pt x="40371" y="4375"/>
                  </a:lnTo>
                  <a:cubicBezTo>
                    <a:pt x="40832" y="4994"/>
                    <a:pt x="48413" y="15040"/>
                    <a:pt x="52248" y="15040"/>
                  </a:cubicBezTo>
                  <a:cubicBezTo>
                    <a:pt x="52530" y="15040"/>
                    <a:pt x="52792" y="14986"/>
                    <a:pt x="53029" y="14869"/>
                  </a:cubicBezTo>
                  <a:cubicBezTo>
                    <a:pt x="56491" y="13185"/>
                    <a:pt x="45054" y="3247"/>
                    <a:pt x="44420" y="2706"/>
                  </a:cubicBezTo>
                  <a:lnTo>
                    <a:pt x="44420" y="2706"/>
                  </a:lnTo>
                  <a:cubicBezTo>
                    <a:pt x="45091" y="3081"/>
                    <a:pt x="55614" y="9082"/>
                    <a:pt x="60058" y="9082"/>
                  </a:cubicBezTo>
                  <a:cubicBezTo>
                    <a:pt x="60734" y="9082"/>
                    <a:pt x="61269" y="8943"/>
                    <a:pt x="61607" y="8625"/>
                  </a:cubicBezTo>
                  <a:cubicBezTo>
                    <a:pt x="64265" y="6137"/>
                    <a:pt x="49444" y="959"/>
                    <a:pt x="49443" y="959"/>
                  </a:cubicBezTo>
                  <a:lnTo>
                    <a:pt x="49443" y="959"/>
                  </a:lnTo>
                  <a:cubicBezTo>
                    <a:pt x="49444" y="959"/>
                    <a:pt x="50163" y="980"/>
                    <a:pt x="51281" y="980"/>
                  </a:cubicBezTo>
                  <a:cubicBezTo>
                    <a:pt x="54007" y="980"/>
                    <a:pt x="59104" y="856"/>
                    <a:pt x="6193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226325" y="238875"/>
              <a:ext cx="986500" cy="167700"/>
            </a:xfrm>
            <a:custGeom>
              <a:rect b="b" l="l" r="r" t="t"/>
              <a:pathLst>
                <a:path extrusionOk="0" h="6708" w="39460">
                  <a:moveTo>
                    <a:pt x="1" y="1"/>
                  </a:moveTo>
                  <a:cubicBezTo>
                    <a:pt x="3607" y="2424"/>
                    <a:pt x="11293" y="6708"/>
                    <a:pt x="20569" y="6708"/>
                  </a:cubicBezTo>
                  <a:cubicBezTo>
                    <a:pt x="26440" y="6708"/>
                    <a:pt x="32947" y="4991"/>
                    <a:pt x="39459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770800" y="1824700"/>
              <a:ext cx="1357000" cy="993500"/>
            </a:xfrm>
            <a:custGeom>
              <a:rect b="b" l="l" r="r" t="t"/>
              <a:pathLst>
                <a:path extrusionOk="0" h="39740" w="54280">
                  <a:moveTo>
                    <a:pt x="17226" y="0"/>
                  </a:moveTo>
                  <a:cubicBezTo>
                    <a:pt x="8283" y="0"/>
                    <a:pt x="0" y="5372"/>
                    <a:pt x="107" y="5779"/>
                  </a:cubicBezTo>
                  <a:cubicBezTo>
                    <a:pt x="1559" y="11128"/>
                    <a:pt x="8854" y="12069"/>
                    <a:pt x="13808" y="12069"/>
                  </a:cubicBezTo>
                  <a:cubicBezTo>
                    <a:pt x="16499" y="12069"/>
                    <a:pt x="18499" y="11791"/>
                    <a:pt x="18499" y="11791"/>
                  </a:cubicBezTo>
                  <a:lnTo>
                    <a:pt x="18499" y="11791"/>
                  </a:lnTo>
                  <a:cubicBezTo>
                    <a:pt x="18499" y="11792"/>
                    <a:pt x="17804" y="29921"/>
                    <a:pt x="30524" y="37046"/>
                  </a:cubicBezTo>
                  <a:cubicBezTo>
                    <a:pt x="33990" y="38993"/>
                    <a:pt x="37305" y="39740"/>
                    <a:pt x="40351" y="39740"/>
                  </a:cubicBezTo>
                  <a:cubicBezTo>
                    <a:pt x="46323" y="39740"/>
                    <a:pt x="51260" y="36871"/>
                    <a:pt x="54279" y="34558"/>
                  </a:cubicBezTo>
                  <a:lnTo>
                    <a:pt x="54279" y="33399"/>
                  </a:lnTo>
                  <a:cubicBezTo>
                    <a:pt x="51665" y="34669"/>
                    <a:pt x="49599" y="35240"/>
                    <a:pt x="47924" y="35240"/>
                  </a:cubicBezTo>
                  <a:cubicBezTo>
                    <a:pt x="39388" y="35240"/>
                    <a:pt x="41025" y="20422"/>
                    <a:pt x="32239" y="7850"/>
                  </a:cubicBezTo>
                  <a:cubicBezTo>
                    <a:pt x="28081" y="1895"/>
                    <a:pt x="22537" y="0"/>
                    <a:pt x="17226" y="0"/>
                  </a:cubicBezTo>
                  <a:close/>
                </a:path>
              </a:pathLst>
            </a:custGeom>
            <a:solidFill>
              <a:srgbClr val="6D2D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4389375" y="2627975"/>
              <a:ext cx="561450" cy="96225"/>
            </a:xfrm>
            <a:custGeom>
              <a:rect b="b" l="l" r="r" t="t"/>
              <a:pathLst>
                <a:path extrusionOk="0" h="3849" w="22458">
                  <a:moveTo>
                    <a:pt x="0" y="0"/>
                  </a:moveTo>
                  <a:lnTo>
                    <a:pt x="0" y="0"/>
                  </a:lnTo>
                  <a:cubicBezTo>
                    <a:pt x="3509" y="1561"/>
                    <a:pt x="7203" y="2690"/>
                    <a:pt x="10989" y="3323"/>
                  </a:cubicBezTo>
                  <a:cubicBezTo>
                    <a:pt x="12891" y="3617"/>
                    <a:pt x="14823" y="3849"/>
                    <a:pt x="16754" y="3849"/>
                  </a:cubicBezTo>
                  <a:cubicBezTo>
                    <a:pt x="18686" y="3849"/>
                    <a:pt x="20634" y="3648"/>
                    <a:pt x="22458" y="3076"/>
                  </a:cubicBezTo>
                  <a:lnTo>
                    <a:pt x="22458" y="3076"/>
                  </a:lnTo>
                  <a:cubicBezTo>
                    <a:pt x="21582" y="3148"/>
                    <a:pt x="20703" y="3183"/>
                    <a:pt x="19824" y="3183"/>
                  </a:cubicBezTo>
                  <a:cubicBezTo>
                    <a:pt x="18810" y="3183"/>
                    <a:pt x="17795" y="3136"/>
                    <a:pt x="16785" y="3045"/>
                  </a:cubicBezTo>
                  <a:cubicBezTo>
                    <a:pt x="14900" y="2906"/>
                    <a:pt x="13030" y="2612"/>
                    <a:pt x="11175" y="2319"/>
                  </a:cubicBezTo>
                  <a:cubicBezTo>
                    <a:pt x="9305" y="2010"/>
                    <a:pt x="7450" y="1623"/>
                    <a:pt x="5580" y="12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5"/>
            <p:cNvSpPr/>
            <p:nvPr/>
          </p:nvSpPr>
          <p:spPr>
            <a:xfrm>
              <a:off x="4246800" y="2285225"/>
              <a:ext cx="609750" cy="367500"/>
            </a:xfrm>
            <a:custGeom>
              <a:rect b="b" l="l" r="r" t="t"/>
              <a:pathLst>
                <a:path extrusionOk="0" h="14700" w="24390">
                  <a:moveTo>
                    <a:pt x="0" y="1"/>
                  </a:moveTo>
                  <a:cubicBezTo>
                    <a:pt x="1314" y="2057"/>
                    <a:pt x="2906" y="3927"/>
                    <a:pt x="4745" y="5534"/>
                  </a:cubicBezTo>
                  <a:cubicBezTo>
                    <a:pt x="6569" y="7157"/>
                    <a:pt x="8563" y="8579"/>
                    <a:pt x="10696" y="9784"/>
                  </a:cubicBezTo>
                  <a:cubicBezTo>
                    <a:pt x="12829" y="10990"/>
                    <a:pt x="15054" y="12010"/>
                    <a:pt x="17342" y="12845"/>
                  </a:cubicBezTo>
                  <a:cubicBezTo>
                    <a:pt x="19629" y="13695"/>
                    <a:pt x="21978" y="14313"/>
                    <a:pt x="24389" y="14699"/>
                  </a:cubicBezTo>
                  <a:cubicBezTo>
                    <a:pt x="23246" y="14313"/>
                    <a:pt x="22102" y="13927"/>
                    <a:pt x="20974" y="13463"/>
                  </a:cubicBezTo>
                  <a:cubicBezTo>
                    <a:pt x="19845" y="13046"/>
                    <a:pt x="18733" y="12597"/>
                    <a:pt x="17635" y="12118"/>
                  </a:cubicBezTo>
                  <a:cubicBezTo>
                    <a:pt x="15441" y="11145"/>
                    <a:pt x="13292" y="10078"/>
                    <a:pt x="11206" y="8903"/>
                  </a:cubicBezTo>
                  <a:cubicBezTo>
                    <a:pt x="9135" y="7713"/>
                    <a:pt x="7141" y="6400"/>
                    <a:pt x="5240" y="4931"/>
                  </a:cubicBezTo>
                  <a:lnTo>
                    <a:pt x="3849" y="3803"/>
                  </a:lnTo>
                  <a:cubicBezTo>
                    <a:pt x="3385" y="3432"/>
                    <a:pt x="2983" y="2984"/>
                    <a:pt x="2535" y="2582"/>
                  </a:cubicBezTo>
                  <a:cubicBezTo>
                    <a:pt x="1592" y="1809"/>
                    <a:pt x="881" y="851"/>
                    <a:pt x="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5"/>
            <p:cNvSpPr/>
            <p:nvPr/>
          </p:nvSpPr>
          <p:spPr>
            <a:xfrm>
              <a:off x="3866575" y="1910050"/>
              <a:ext cx="904975" cy="559125"/>
            </a:xfrm>
            <a:custGeom>
              <a:rect b="b" l="l" r="r" t="t"/>
              <a:pathLst>
                <a:path extrusionOk="0" h="22365" w="36199">
                  <a:moveTo>
                    <a:pt x="1" y="0"/>
                  </a:moveTo>
                  <a:cubicBezTo>
                    <a:pt x="3556" y="727"/>
                    <a:pt x="7018" y="1793"/>
                    <a:pt x="10356" y="3200"/>
                  </a:cubicBezTo>
                  <a:cubicBezTo>
                    <a:pt x="13679" y="4606"/>
                    <a:pt x="16925" y="6198"/>
                    <a:pt x="19954" y="8146"/>
                  </a:cubicBezTo>
                  <a:cubicBezTo>
                    <a:pt x="23014" y="10031"/>
                    <a:pt x="25920" y="12195"/>
                    <a:pt x="28609" y="14591"/>
                  </a:cubicBezTo>
                  <a:cubicBezTo>
                    <a:pt x="31361" y="16940"/>
                    <a:pt x="33772" y="19645"/>
                    <a:pt x="36198" y="22365"/>
                  </a:cubicBezTo>
                  <a:cubicBezTo>
                    <a:pt x="35657" y="21623"/>
                    <a:pt x="35132" y="20881"/>
                    <a:pt x="34575" y="20155"/>
                  </a:cubicBezTo>
                  <a:cubicBezTo>
                    <a:pt x="34034" y="19428"/>
                    <a:pt x="33524" y="18671"/>
                    <a:pt x="32906" y="18006"/>
                  </a:cubicBezTo>
                  <a:cubicBezTo>
                    <a:pt x="31685" y="16646"/>
                    <a:pt x="30495" y="15240"/>
                    <a:pt x="29150" y="14019"/>
                  </a:cubicBezTo>
                  <a:cubicBezTo>
                    <a:pt x="26554" y="11422"/>
                    <a:pt x="23586" y="9243"/>
                    <a:pt x="20511" y="7265"/>
                  </a:cubicBezTo>
                  <a:cubicBezTo>
                    <a:pt x="17404" y="5317"/>
                    <a:pt x="14096" y="3710"/>
                    <a:pt x="10634" y="2473"/>
                  </a:cubicBezTo>
                  <a:cubicBezTo>
                    <a:pt x="8919" y="1840"/>
                    <a:pt x="7172" y="1330"/>
                    <a:pt x="5395" y="866"/>
                  </a:cubicBezTo>
                  <a:cubicBezTo>
                    <a:pt x="3617" y="495"/>
                    <a:pt x="1825" y="124"/>
                    <a:pt x="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4030025" y="1845550"/>
              <a:ext cx="619025" cy="296750"/>
            </a:xfrm>
            <a:custGeom>
              <a:rect b="b" l="l" r="r" t="t"/>
              <a:pathLst>
                <a:path extrusionOk="0" h="11870" w="24761">
                  <a:moveTo>
                    <a:pt x="1866" y="0"/>
                  </a:moveTo>
                  <a:cubicBezTo>
                    <a:pt x="1243" y="0"/>
                    <a:pt x="621" y="34"/>
                    <a:pt x="1" y="107"/>
                  </a:cubicBezTo>
                  <a:cubicBezTo>
                    <a:pt x="1160" y="185"/>
                    <a:pt x="2319" y="339"/>
                    <a:pt x="3463" y="571"/>
                  </a:cubicBezTo>
                  <a:cubicBezTo>
                    <a:pt x="4606" y="787"/>
                    <a:pt x="5735" y="1050"/>
                    <a:pt x="6847" y="1406"/>
                  </a:cubicBezTo>
                  <a:cubicBezTo>
                    <a:pt x="9058" y="2086"/>
                    <a:pt x="11221" y="2936"/>
                    <a:pt x="13293" y="3956"/>
                  </a:cubicBezTo>
                  <a:cubicBezTo>
                    <a:pt x="14313" y="4512"/>
                    <a:pt x="15364" y="5007"/>
                    <a:pt x="16322" y="5641"/>
                  </a:cubicBezTo>
                  <a:cubicBezTo>
                    <a:pt x="16816" y="5950"/>
                    <a:pt x="17342" y="6212"/>
                    <a:pt x="17806" y="6552"/>
                  </a:cubicBezTo>
                  <a:cubicBezTo>
                    <a:pt x="18285" y="6893"/>
                    <a:pt x="18764" y="7217"/>
                    <a:pt x="19243" y="7542"/>
                  </a:cubicBezTo>
                  <a:cubicBezTo>
                    <a:pt x="21175" y="8855"/>
                    <a:pt x="22937" y="10370"/>
                    <a:pt x="24761" y="11869"/>
                  </a:cubicBezTo>
                  <a:cubicBezTo>
                    <a:pt x="23988" y="10973"/>
                    <a:pt x="23200" y="10092"/>
                    <a:pt x="22381" y="9242"/>
                  </a:cubicBezTo>
                  <a:cubicBezTo>
                    <a:pt x="21500" y="8469"/>
                    <a:pt x="20665" y="7603"/>
                    <a:pt x="19722" y="6908"/>
                  </a:cubicBezTo>
                  <a:cubicBezTo>
                    <a:pt x="17898" y="5378"/>
                    <a:pt x="15843" y="4157"/>
                    <a:pt x="13756" y="3044"/>
                  </a:cubicBezTo>
                  <a:cubicBezTo>
                    <a:pt x="11623" y="1978"/>
                    <a:pt x="9367" y="1174"/>
                    <a:pt x="7048" y="648"/>
                  </a:cubicBezTo>
                  <a:cubicBezTo>
                    <a:pt x="5342" y="262"/>
                    <a:pt x="3602" y="0"/>
                    <a:pt x="186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36"/>
          <p:cNvSpPr txBox="1"/>
          <p:nvPr>
            <p:ph type="ctrTitle"/>
          </p:nvPr>
        </p:nvSpPr>
        <p:spPr>
          <a:xfrm flipH="1">
            <a:off x="2745900" y="-49225"/>
            <a:ext cx="3652200" cy="146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¡Perfecto</a:t>
            </a:r>
            <a:r>
              <a:rPr lang="en" sz="6000"/>
              <a:t>!</a:t>
            </a:r>
            <a:endParaRPr sz="6000"/>
          </a:p>
        </p:txBody>
      </p:sp>
      <p:sp>
        <p:nvSpPr>
          <p:cNvPr id="1914" name="Google Shape;1914;p36"/>
          <p:cNvSpPr/>
          <p:nvPr/>
        </p:nvSpPr>
        <p:spPr>
          <a:xfrm>
            <a:off x="8071060" y="1479634"/>
            <a:ext cx="215465" cy="261398"/>
          </a:xfrm>
          <a:custGeom>
            <a:rect b="b" l="l" r="r" t="t"/>
            <a:pathLst>
              <a:path extrusionOk="0" h="8246" w="6797">
                <a:moveTo>
                  <a:pt x="3360" y="1"/>
                </a:moveTo>
                <a:cubicBezTo>
                  <a:pt x="3354" y="1"/>
                  <a:pt x="3349" y="1"/>
                  <a:pt x="3343" y="1"/>
                </a:cubicBezTo>
                <a:cubicBezTo>
                  <a:pt x="1" y="15"/>
                  <a:pt x="2998" y="8245"/>
                  <a:pt x="2998" y="8245"/>
                </a:cubicBezTo>
                <a:cubicBezTo>
                  <a:pt x="2998" y="8245"/>
                  <a:pt x="6796" y="1"/>
                  <a:pt x="3360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36"/>
          <p:cNvSpPr/>
          <p:nvPr/>
        </p:nvSpPr>
        <p:spPr>
          <a:xfrm>
            <a:off x="8175254" y="1554253"/>
            <a:ext cx="264441" cy="199900"/>
          </a:xfrm>
          <a:custGeom>
            <a:rect b="b" l="l" r="r" t="t"/>
            <a:pathLst>
              <a:path extrusionOk="0" h="6306" w="8342">
                <a:moveTo>
                  <a:pt x="4820" y="0"/>
                </a:moveTo>
                <a:cubicBezTo>
                  <a:pt x="2505" y="0"/>
                  <a:pt x="1" y="6305"/>
                  <a:pt x="1" y="6305"/>
                </a:cubicBezTo>
                <a:cubicBezTo>
                  <a:pt x="1" y="6305"/>
                  <a:pt x="8342" y="2660"/>
                  <a:pt x="5745" y="381"/>
                </a:cubicBezTo>
                <a:cubicBezTo>
                  <a:pt x="5445" y="117"/>
                  <a:pt x="5134" y="0"/>
                  <a:pt x="4820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36"/>
          <p:cNvSpPr/>
          <p:nvPr/>
        </p:nvSpPr>
        <p:spPr>
          <a:xfrm>
            <a:off x="8187521" y="1692238"/>
            <a:ext cx="267738" cy="97826"/>
          </a:xfrm>
          <a:custGeom>
            <a:rect b="b" l="l" r="r" t="t"/>
            <a:pathLst>
              <a:path extrusionOk="0" h="3086" w="8446">
                <a:moveTo>
                  <a:pt x="6421" y="0"/>
                </a:moveTo>
                <a:cubicBezTo>
                  <a:pt x="3999" y="0"/>
                  <a:pt x="0" y="2298"/>
                  <a:pt x="0" y="2298"/>
                </a:cubicBezTo>
                <a:cubicBezTo>
                  <a:pt x="0" y="2298"/>
                  <a:pt x="2952" y="3085"/>
                  <a:pt x="5317" y="3085"/>
                </a:cubicBezTo>
                <a:cubicBezTo>
                  <a:pt x="7036" y="3085"/>
                  <a:pt x="8445" y="2670"/>
                  <a:pt x="8189" y="1234"/>
                </a:cubicBezTo>
                <a:cubicBezTo>
                  <a:pt x="8027" y="329"/>
                  <a:pt x="7336" y="0"/>
                  <a:pt x="6421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36"/>
          <p:cNvSpPr/>
          <p:nvPr/>
        </p:nvSpPr>
        <p:spPr>
          <a:xfrm>
            <a:off x="8261063" y="1495832"/>
            <a:ext cx="22349" cy="19083"/>
          </a:xfrm>
          <a:custGeom>
            <a:rect b="b" l="l" r="r" t="t"/>
            <a:pathLst>
              <a:path extrusionOk="0" h="602" w="705">
                <a:moveTo>
                  <a:pt x="415" y="1"/>
                </a:moveTo>
                <a:cubicBezTo>
                  <a:pt x="138" y="1"/>
                  <a:pt x="0" y="318"/>
                  <a:pt x="194" y="512"/>
                </a:cubicBezTo>
                <a:cubicBezTo>
                  <a:pt x="256" y="574"/>
                  <a:pt x="331" y="602"/>
                  <a:pt x="404" y="602"/>
                </a:cubicBezTo>
                <a:cubicBezTo>
                  <a:pt x="559" y="602"/>
                  <a:pt x="705" y="478"/>
                  <a:pt x="705" y="291"/>
                </a:cubicBezTo>
                <a:cubicBezTo>
                  <a:pt x="705" y="139"/>
                  <a:pt x="567" y="1"/>
                  <a:pt x="415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36"/>
          <p:cNvSpPr/>
          <p:nvPr/>
        </p:nvSpPr>
        <p:spPr>
          <a:xfrm>
            <a:off x="8397621" y="1642058"/>
            <a:ext cx="22380" cy="18893"/>
          </a:xfrm>
          <a:custGeom>
            <a:rect b="b" l="l" r="r" t="t"/>
            <a:pathLst>
              <a:path extrusionOk="0" h="596" w="706">
                <a:moveTo>
                  <a:pt x="401" y="0"/>
                </a:moveTo>
                <a:cubicBezTo>
                  <a:pt x="139" y="0"/>
                  <a:pt x="1" y="318"/>
                  <a:pt x="180" y="511"/>
                </a:cubicBezTo>
                <a:cubicBezTo>
                  <a:pt x="243" y="569"/>
                  <a:pt x="319" y="595"/>
                  <a:pt x="394" y="595"/>
                </a:cubicBezTo>
                <a:cubicBezTo>
                  <a:pt x="553" y="595"/>
                  <a:pt x="705" y="478"/>
                  <a:pt x="705" y="290"/>
                </a:cubicBezTo>
                <a:cubicBezTo>
                  <a:pt x="705" y="124"/>
                  <a:pt x="567" y="0"/>
                  <a:pt x="401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9" name="Google Shape;1919;p36"/>
          <p:cNvGrpSpPr/>
          <p:nvPr/>
        </p:nvGrpSpPr>
        <p:grpSpPr>
          <a:xfrm>
            <a:off x="6768028" y="899132"/>
            <a:ext cx="980639" cy="1059636"/>
            <a:chOff x="3050800" y="3302325"/>
            <a:chExt cx="773375" cy="835675"/>
          </a:xfrm>
        </p:grpSpPr>
        <p:sp>
          <p:nvSpPr>
            <p:cNvPr id="1920" name="Google Shape;1920;p36"/>
            <p:cNvSpPr/>
            <p:nvPr/>
          </p:nvSpPr>
          <p:spPr>
            <a:xfrm>
              <a:off x="3050800" y="3302325"/>
              <a:ext cx="746100" cy="835675"/>
            </a:xfrm>
            <a:custGeom>
              <a:rect b="b" l="l" r="r" t="t"/>
              <a:pathLst>
                <a:path extrusionOk="0" h="33427" w="29844">
                  <a:moveTo>
                    <a:pt x="21403" y="1"/>
                  </a:moveTo>
                  <a:cubicBezTo>
                    <a:pt x="19623" y="1"/>
                    <a:pt x="17859" y="592"/>
                    <a:pt x="16531" y="1747"/>
                  </a:cubicBezTo>
                  <a:cubicBezTo>
                    <a:pt x="17831" y="825"/>
                    <a:pt x="19360" y="350"/>
                    <a:pt x="20904" y="350"/>
                  </a:cubicBezTo>
                  <a:cubicBezTo>
                    <a:pt x="21788" y="350"/>
                    <a:pt x="22678" y="505"/>
                    <a:pt x="23532" y="822"/>
                  </a:cubicBezTo>
                  <a:cubicBezTo>
                    <a:pt x="25811" y="1650"/>
                    <a:pt x="27551" y="3653"/>
                    <a:pt x="28228" y="5918"/>
                  </a:cubicBezTo>
                  <a:cubicBezTo>
                    <a:pt x="28877" y="8224"/>
                    <a:pt x="28531" y="10710"/>
                    <a:pt x="27275" y="12753"/>
                  </a:cubicBezTo>
                  <a:cubicBezTo>
                    <a:pt x="26653" y="13762"/>
                    <a:pt x="25838" y="14645"/>
                    <a:pt x="24886" y="15336"/>
                  </a:cubicBezTo>
                  <a:cubicBezTo>
                    <a:pt x="23891" y="16040"/>
                    <a:pt x="22828" y="16606"/>
                    <a:pt x="21709" y="17048"/>
                  </a:cubicBezTo>
                  <a:cubicBezTo>
                    <a:pt x="17194" y="18885"/>
                    <a:pt x="12043" y="19161"/>
                    <a:pt x="7402" y="21288"/>
                  </a:cubicBezTo>
                  <a:cubicBezTo>
                    <a:pt x="5110" y="22351"/>
                    <a:pt x="2942" y="23912"/>
                    <a:pt x="1589" y="26107"/>
                  </a:cubicBezTo>
                  <a:cubicBezTo>
                    <a:pt x="291" y="28331"/>
                    <a:pt x="1" y="30996"/>
                    <a:pt x="801" y="33426"/>
                  </a:cubicBezTo>
                  <a:cubicBezTo>
                    <a:pt x="263" y="30996"/>
                    <a:pt x="622" y="28386"/>
                    <a:pt x="2017" y="26370"/>
                  </a:cubicBezTo>
                  <a:cubicBezTo>
                    <a:pt x="3370" y="24354"/>
                    <a:pt x="5469" y="22945"/>
                    <a:pt x="7720" y="22006"/>
                  </a:cubicBezTo>
                  <a:cubicBezTo>
                    <a:pt x="12236" y="20086"/>
                    <a:pt x="17318" y="19824"/>
                    <a:pt x="22096" y="17987"/>
                  </a:cubicBezTo>
                  <a:cubicBezTo>
                    <a:pt x="23297" y="17518"/>
                    <a:pt x="24430" y="16883"/>
                    <a:pt x="25466" y="16123"/>
                  </a:cubicBezTo>
                  <a:cubicBezTo>
                    <a:pt x="26515" y="15336"/>
                    <a:pt x="27399" y="14355"/>
                    <a:pt x="28076" y="13237"/>
                  </a:cubicBezTo>
                  <a:cubicBezTo>
                    <a:pt x="29401" y="10986"/>
                    <a:pt x="29843" y="8169"/>
                    <a:pt x="28973" y="5683"/>
                  </a:cubicBezTo>
                  <a:cubicBezTo>
                    <a:pt x="28131" y="3211"/>
                    <a:pt x="26170" y="1140"/>
                    <a:pt x="23698" y="339"/>
                  </a:cubicBezTo>
                  <a:cubicBezTo>
                    <a:pt x="22953" y="113"/>
                    <a:pt x="22176" y="1"/>
                    <a:pt x="2140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6"/>
            <p:cNvSpPr/>
            <p:nvPr/>
          </p:nvSpPr>
          <p:spPr>
            <a:xfrm>
              <a:off x="3331475" y="3305575"/>
              <a:ext cx="326275" cy="179925"/>
            </a:xfrm>
            <a:custGeom>
              <a:rect b="b" l="l" r="r" t="t"/>
              <a:pathLst>
                <a:path extrusionOk="0" h="7197" w="13051">
                  <a:moveTo>
                    <a:pt x="9862" y="0"/>
                  </a:moveTo>
                  <a:cubicBezTo>
                    <a:pt x="9578" y="0"/>
                    <a:pt x="9283" y="15"/>
                    <a:pt x="8963" y="43"/>
                  </a:cubicBezTo>
                  <a:cubicBezTo>
                    <a:pt x="8963" y="43"/>
                    <a:pt x="4558" y="347"/>
                    <a:pt x="1" y="6644"/>
                  </a:cubicBezTo>
                  <a:cubicBezTo>
                    <a:pt x="382" y="7045"/>
                    <a:pt x="789" y="7196"/>
                    <a:pt x="1186" y="7196"/>
                  </a:cubicBezTo>
                  <a:cubicBezTo>
                    <a:pt x="2387" y="7196"/>
                    <a:pt x="3495" y="5815"/>
                    <a:pt x="3495" y="5815"/>
                  </a:cubicBezTo>
                  <a:cubicBezTo>
                    <a:pt x="3495" y="5815"/>
                    <a:pt x="4563" y="6333"/>
                    <a:pt x="5886" y="6333"/>
                  </a:cubicBezTo>
                  <a:cubicBezTo>
                    <a:pt x="6471" y="6333"/>
                    <a:pt x="7106" y="6232"/>
                    <a:pt x="7720" y="5940"/>
                  </a:cubicBezTo>
                  <a:cubicBezTo>
                    <a:pt x="9709" y="4987"/>
                    <a:pt x="9129" y="2874"/>
                    <a:pt x="9129" y="2874"/>
                  </a:cubicBezTo>
                  <a:cubicBezTo>
                    <a:pt x="9129" y="2874"/>
                    <a:pt x="12678" y="2225"/>
                    <a:pt x="13051" y="720"/>
                  </a:cubicBezTo>
                  <a:cubicBezTo>
                    <a:pt x="11737" y="192"/>
                    <a:pt x="10869" y="0"/>
                    <a:pt x="986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6"/>
            <p:cNvSpPr/>
            <p:nvPr/>
          </p:nvSpPr>
          <p:spPr>
            <a:xfrm>
              <a:off x="3547250" y="3749575"/>
              <a:ext cx="276925" cy="64250"/>
            </a:xfrm>
            <a:custGeom>
              <a:rect b="b" l="l" r="r" t="t"/>
              <a:pathLst>
                <a:path extrusionOk="0" h="2570" w="11077">
                  <a:moveTo>
                    <a:pt x="4712" y="1"/>
                  </a:moveTo>
                  <a:cubicBezTo>
                    <a:pt x="2042" y="1"/>
                    <a:pt x="1" y="802"/>
                    <a:pt x="1" y="802"/>
                  </a:cubicBezTo>
                  <a:cubicBezTo>
                    <a:pt x="619" y="1894"/>
                    <a:pt x="2015" y="2446"/>
                    <a:pt x="3258" y="2446"/>
                  </a:cubicBezTo>
                  <a:cubicBezTo>
                    <a:pt x="4042" y="2446"/>
                    <a:pt x="4766" y="2226"/>
                    <a:pt x="5193" y="1782"/>
                  </a:cubicBezTo>
                  <a:cubicBezTo>
                    <a:pt x="5523" y="2341"/>
                    <a:pt x="6281" y="2569"/>
                    <a:pt x="7043" y="2569"/>
                  </a:cubicBezTo>
                  <a:cubicBezTo>
                    <a:pt x="7653" y="2569"/>
                    <a:pt x="8266" y="2422"/>
                    <a:pt x="8660" y="2183"/>
                  </a:cubicBezTo>
                  <a:cubicBezTo>
                    <a:pt x="8955" y="2451"/>
                    <a:pt x="9280" y="2547"/>
                    <a:pt x="9592" y="2547"/>
                  </a:cubicBezTo>
                  <a:cubicBezTo>
                    <a:pt x="10372" y="2547"/>
                    <a:pt x="11076" y="1948"/>
                    <a:pt x="11076" y="1948"/>
                  </a:cubicBezTo>
                  <a:cubicBezTo>
                    <a:pt x="8990" y="436"/>
                    <a:pt x="6680" y="1"/>
                    <a:pt x="471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6"/>
            <p:cNvSpPr/>
            <p:nvPr/>
          </p:nvSpPr>
          <p:spPr>
            <a:xfrm>
              <a:off x="3218600" y="3654625"/>
              <a:ext cx="132250" cy="199925"/>
            </a:xfrm>
            <a:custGeom>
              <a:rect b="b" l="l" r="r" t="t"/>
              <a:pathLst>
                <a:path extrusionOk="0" h="7997" w="5290">
                  <a:moveTo>
                    <a:pt x="5123" y="1"/>
                  </a:moveTo>
                  <a:cubicBezTo>
                    <a:pt x="4902" y="760"/>
                    <a:pt x="4612" y="1520"/>
                    <a:pt x="4253" y="2238"/>
                  </a:cubicBezTo>
                  <a:cubicBezTo>
                    <a:pt x="3881" y="2929"/>
                    <a:pt x="3466" y="3591"/>
                    <a:pt x="3011" y="4227"/>
                  </a:cubicBezTo>
                  <a:cubicBezTo>
                    <a:pt x="2569" y="4876"/>
                    <a:pt x="2058" y="5483"/>
                    <a:pt x="1561" y="6105"/>
                  </a:cubicBezTo>
                  <a:lnTo>
                    <a:pt x="0" y="7997"/>
                  </a:lnTo>
                  <a:cubicBezTo>
                    <a:pt x="773" y="7665"/>
                    <a:pt x="1491" y="7223"/>
                    <a:pt x="2127" y="6671"/>
                  </a:cubicBezTo>
                  <a:cubicBezTo>
                    <a:pt x="2776" y="6132"/>
                    <a:pt x="3356" y="5511"/>
                    <a:pt x="3853" y="4821"/>
                  </a:cubicBezTo>
                  <a:cubicBezTo>
                    <a:pt x="4350" y="4130"/>
                    <a:pt x="4737" y="3357"/>
                    <a:pt x="4999" y="2528"/>
                  </a:cubicBezTo>
                  <a:cubicBezTo>
                    <a:pt x="5248" y="1713"/>
                    <a:pt x="5289" y="830"/>
                    <a:pt x="512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6"/>
            <p:cNvSpPr/>
            <p:nvPr/>
          </p:nvSpPr>
          <p:spPr>
            <a:xfrm>
              <a:off x="3297300" y="3593825"/>
              <a:ext cx="112225" cy="91575"/>
            </a:xfrm>
            <a:custGeom>
              <a:rect b="b" l="l" r="r" t="t"/>
              <a:pathLst>
                <a:path extrusionOk="0" h="3663" w="4489">
                  <a:moveTo>
                    <a:pt x="2126" y="1"/>
                  </a:moveTo>
                  <a:cubicBezTo>
                    <a:pt x="1856" y="1"/>
                    <a:pt x="1975" y="1452"/>
                    <a:pt x="1975" y="1452"/>
                  </a:cubicBezTo>
                  <a:cubicBezTo>
                    <a:pt x="1975" y="1452"/>
                    <a:pt x="1643" y="85"/>
                    <a:pt x="1268" y="85"/>
                  </a:cubicBezTo>
                  <a:cubicBezTo>
                    <a:pt x="1246" y="85"/>
                    <a:pt x="1224" y="89"/>
                    <a:pt x="1202" y="99"/>
                  </a:cubicBezTo>
                  <a:cubicBezTo>
                    <a:pt x="815" y="279"/>
                    <a:pt x="1368" y="1687"/>
                    <a:pt x="1368" y="1687"/>
                  </a:cubicBezTo>
                  <a:cubicBezTo>
                    <a:pt x="1368" y="1687"/>
                    <a:pt x="759" y="740"/>
                    <a:pt x="415" y="740"/>
                  </a:cubicBezTo>
                  <a:cubicBezTo>
                    <a:pt x="385" y="740"/>
                    <a:pt x="357" y="747"/>
                    <a:pt x="332" y="762"/>
                  </a:cubicBezTo>
                  <a:cubicBezTo>
                    <a:pt x="1" y="955"/>
                    <a:pt x="1975" y="3662"/>
                    <a:pt x="1975" y="3662"/>
                  </a:cubicBezTo>
                  <a:cubicBezTo>
                    <a:pt x="1975" y="3662"/>
                    <a:pt x="4489" y="693"/>
                    <a:pt x="4171" y="472"/>
                  </a:cubicBezTo>
                  <a:cubicBezTo>
                    <a:pt x="4150" y="456"/>
                    <a:pt x="4126" y="449"/>
                    <a:pt x="4099" y="449"/>
                  </a:cubicBezTo>
                  <a:cubicBezTo>
                    <a:pt x="3744" y="449"/>
                    <a:pt x="2956" y="1715"/>
                    <a:pt x="2956" y="1715"/>
                  </a:cubicBezTo>
                  <a:cubicBezTo>
                    <a:pt x="2956" y="1715"/>
                    <a:pt x="3467" y="99"/>
                    <a:pt x="3094" y="16"/>
                  </a:cubicBezTo>
                  <a:cubicBezTo>
                    <a:pt x="3083" y="13"/>
                    <a:pt x="3071" y="12"/>
                    <a:pt x="3060" y="12"/>
                  </a:cubicBezTo>
                  <a:cubicBezTo>
                    <a:pt x="2695" y="12"/>
                    <a:pt x="2486" y="1522"/>
                    <a:pt x="2486" y="1522"/>
                  </a:cubicBezTo>
                  <a:cubicBezTo>
                    <a:pt x="2486" y="1522"/>
                    <a:pt x="2431" y="72"/>
                    <a:pt x="2141" y="2"/>
                  </a:cubicBezTo>
                  <a:cubicBezTo>
                    <a:pt x="2136" y="1"/>
                    <a:pt x="2131" y="1"/>
                    <a:pt x="212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5" name="Google Shape;1925;p36"/>
          <p:cNvGrpSpPr/>
          <p:nvPr/>
        </p:nvGrpSpPr>
        <p:grpSpPr>
          <a:xfrm>
            <a:off x="6137525" y="1778395"/>
            <a:ext cx="1564129" cy="1040392"/>
            <a:chOff x="6137525" y="1778395"/>
            <a:chExt cx="1564129" cy="1040392"/>
          </a:xfrm>
        </p:grpSpPr>
        <p:sp>
          <p:nvSpPr>
            <p:cNvPr id="1926" name="Google Shape;1926;p36"/>
            <p:cNvSpPr/>
            <p:nvPr/>
          </p:nvSpPr>
          <p:spPr>
            <a:xfrm>
              <a:off x="6939474" y="1778395"/>
              <a:ext cx="436065" cy="184557"/>
            </a:xfrm>
            <a:custGeom>
              <a:rect b="b" l="l" r="r" t="t"/>
              <a:pathLst>
                <a:path extrusionOk="0" h="5822" w="13756">
                  <a:moveTo>
                    <a:pt x="6957" y="1"/>
                  </a:moveTo>
                  <a:cubicBezTo>
                    <a:pt x="5937" y="1"/>
                    <a:pt x="4933" y="665"/>
                    <a:pt x="4530" y="2466"/>
                  </a:cubicBezTo>
                  <a:cubicBezTo>
                    <a:pt x="3976" y="1584"/>
                    <a:pt x="3069" y="1239"/>
                    <a:pt x="2210" y="1239"/>
                  </a:cubicBezTo>
                  <a:cubicBezTo>
                    <a:pt x="1145" y="1239"/>
                    <a:pt x="154" y="1770"/>
                    <a:pt x="1" y="2466"/>
                  </a:cubicBezTo>
                  <a:cubicBezTo>
                    <a:pt x="1244" y="3722"/>
                    <a:pt x="5180" y="5822"/>
                    <a:pt x="5180" y="5822"/>
                  </a:cubicBezTo>
                  <a:lnTo>
                    <a:pt x="9516" y="4813"/>
                  </a:lnTo>
                  <a:lnTo>
                    <a:pt x="12057" y="3239"/>
                  </a:lnTo>
                  <a:lnTo>
                    <a:pt x="13755" y="1306"/>
                  </a:lnTo>
                  <a:cubicBezTo>
                    <a:pt x="13755" y="1306"/>
                    <a:pt x="12911" y="997"/>
                    <a:pt x="11959" y="997"/>
                  </a:cubicBezTo>
                  <a:cubicBezTo>
                    <a:pt x="11121" y="997"/>
                    <a:pt x="10199" y="1236"/>
                    <a:pt x="9695" y="2134"/>
                  </a:cubicBezTo>
                  <a:cubicBezTo>
                    <a:pt x="9490" y="1007"/>
                    <a:pt x="8212" y="1"/>
                    <a:pt x="6957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6"/>
            <p:cNvSpPr/>
            <p:nvPr/>
          </p:nvSpPr>
          <p:spPr>
            <a:xfrm>
              <a:off x="6137525" y="1819318"/>
              <a:ext cx="1417529" cy="999469"/>
            </a:xfrm>
            <a:custGeom>
              <a:rect b="b" l="l" r="r" t="t"/>
              <a:pathLst>
                <a:path extrusionOk="0" h="31529" w="44717">
                  <a:moveTo>
                    <a:pt x="33807" y="1"/>
                  </a:moveTo>
                  <a:lnTo>
                    <a:pt x="33807" y="1"/>
                  </a:lnTo>
                  <a:cubicBezTo>
                    <a:pt x="33337" y="2017"/>
                    <a:pt x="32633" y="3923"/>
                    <a:pt x="31873" y="5815"/>
                  </a:cubicBezTo>
                  <a:cubicBezTo>
                    <a:pt x="31114" y="7707"/>
                    <a:pt x="30202" y="9543"/>
                    <a:pt x="29291" y="11366"/>
                  </a:cubicBezTo>
                  <a:cubicBezTo>
                    <a:pt x="29084" y="11781"/>
                    <a:pt x="28863" y="12195"/>
                    <a:pt x="28642" y="12609"/>
                  </a:cubicBezTo>
                  <a:cubicBezTo>
                    <a:pt x="28210" y="11098"/>
                    <a:pt x="26789" y="6816"/>
                    <a:pt x="24507" y="6816"/>
                  </a:cubicBezTo>
                  <a:cubicBezTo>
                    <a:pt x="24454" y="6816"/>
                    <a:pt x="24401" y="6818"/>
                    <a:pt x="24347" y="6823"/>
                  </a:cubicBezTo>
                  <a:cubicBezTo>
                    <a:pt x="21834" y="7044"/>
                    <a:pt x="27178" y="11753"/>
                    <a:pt x="28504" y="12899"/>
                  </a:cubicBezTo>
                  <a:cubicBezTo>
                    <a:pt x="27813" y="14197"/>
                    <a:pt x="27123" y="15482"/>
                    <a:pt x="26405" y="16780"/>
                  </a:cubicBezTo>
                  <a:lnTo>
                    <a:pt x="23878" y="21282"/>
                  </a:lnTo>
                  <a:cubicBezTo>
                    <a:pt x="20204" y="23353"/>
                    <a:pt x="16379" y="25148"/>
                    <a:pt x="12512" y="26806"/>
                  </a:cubicBezTo>
                  <a:cubicBezTo>
                    <a:pt x="12001" y="27040"/>
                    <a:pt x="11463" y="27247"/>
                    <a:pt x="10924" y="27468"/>
                  </a:cubicBezTo>
                  <a:cubicBezTo>
                    <a:pt x="12360" y="25341"/>
                    <a:pt x="17319" y="17710"/>
                    <a:pt x="14845" y="17710"/>
                  </a:cubicBezTo>
                  <a:cubicBezTo>
                    <a:pt x="14797" y="17710"/>
                    <a:pt x="14747" y="17713"/>
                    <a:pt x="14694" y="17719"/>
                  </a:cubicBezTo>
                  <a:cubicBezTo>
                    <a:pt x="11835" y="18023"/>
                    <a:pt x="10800" y="25728"/>
                    <a:pt x="10593" y="27606"/>
                  </a:cubicBezTo>
                  <a:cubicBezTo>
                    <a:pt x="10206" y="27772"/>
                    <a:pt x="9833" y="27952"/>
                    <a:pt x="9433" y="28090"/>
                  </a:cubicBezTo>
                  <a:cubicBezTo>
                    <a:pt x="8397" y="28518"/>
                    <a:pt x="7361" y="28918"/>
                    <a:pt x="6312" y="29305"/>
                  </a:cubicBezTo>
                  <a:cubicBezTo>
                    <a:pt x="4240" y="30120"/>
                    <a:pt x="2127" y="30838"/>
                    <a:pt x="1" y="31528"/>
                  </a:cubicBezTo>
                  <a:cubicBezTo>
                    <a:pt x="4378" y="30562"/>
                    <a:pt x="8632" y="29153"/>
                    <a:pt x="12816" y="27551"/>
                  </a:cubicBezTo>
                  <a:cubicBezTo>
                    <a:pt x="13396" y="27316"/>
                    <a:pt x="13962" y="27082"/>
                    <a:pt x="14542" y="26847"/>
                  </a:cubicBezTo>
                  <a:cubicBezTo>
                    <a:pt x="16022" y="27369"/>
                    <a:pt x="20261" y="28808"/>
                    <a:pt x="22621" y="28808"/>
                  </a:cubicBezTo>
                  <a:cubicBezTo>
                    <a:pt x="23257" y="28808"/>
                    <a:pt x="23757" y="28704"/>
                    <a:pt x="24029" y="28449"/>
                  </a:cubicBezTo>
                  <a:cubicBezTo>
                    <a:pt x="25286" y="27289"/>
                    <a:pt x="17636" y="26819"/>
                    <a:pt x="14929" y="26681"/>
                  </a:cubicBezTo>
                  <a:cubicBezTo>
                    <a:pt x="17359" y="25673"/>
                    <a:pt x="19748" y="24582"/>
                    <a:pt x="22096" y="23381"/>
                  </a:cubicBezTo>
                  <a:cubicBezTo>
                    <a:pt x="23398" y="24032"/>
                    <a:pt x="26924" y="25689"/>
                    <a:pt x="29111" y="25689"/>
                  </a:cubicBezTo>
                  <a:cubicBezTo>
                    <a:pt x="29987" y="25689"/>
                    <a:pt x="30648" y="25423"/>
                    <a:pt x="30865" y="24720"/>
                  </a:cubicBezTo>
                  <a:cubicBezTo>
                    <a:pt x="31339" y="23203"/>
                    <a:pt x="28643" y="22851"/>
                    <a:pt x="26035" y="22851"/>
                  </a:cubicBezTo>
                  <a:cubicBezTo>
                    <a:pt x="24844" y="22851"/>
                    <a:pt x="23672" y="22925"/>
                    <a:pt x="22828" y="22994"/>
                  </a:cubicBezTo>
                  <a:cubicBezTo>
                    <a:pt x="23560" y="22621"/>
                    <a:pt x="24278" y="22235"/>
                    <a:pt x="24996" y="21848"/>
                  </a:cubicBezTo>
                  <a:cubicBezTo>
                    <a:pt x="27288" y="20508"/>
                    <a:pt x="29512" y="19086"/>
                    <a:pt x="31680" y="17539"/>
                  </a:cubicBezTo>
                  <a:cubicBezTo>
                    <a:pt x="32577" y="17988"/>
                    <a:pt x="34738" y="19018"/>
                    <a:pt x="35935" y="19018"/>
                  </a:cubicBezTo>
                  <a:cubicBezTo>
                    <a:pt x="36397" y="19018"/>
                    <a:pt x="36716" y="18865"/>
                    <a:pt x="36762" y="18464"/>
                  </a:cubicBezTo>
                  <a:cubicBezTo>
                    <a:pt x="36870" y="17431"/>
                    <a:pt x="34897" y="17228"/>
                    <a:pt x="33283" y="17228"/>
                  </a:cubicBezTo>
                  <a:cubicBezTo>
                    <a:pt x="32826" y="17228"/>
                    <a:pt x="32397" y="17245"/>
                    <a:pt x="32053" y="17263"/>
                  </a:cubicBezTo>
                  <a:cubicBezTo>
                    <a:pt x="33420" y="16283"/>
                    <a:pt x="34760" y="15261"/>
                    <a:pt x="36044" y="14156"/>
                  </a:cubicBezTo>
                  <a:cubicBezTo>
                    <a:pt x="36886" y="13410"/>
                    <a:pt x="37673" y="12609"/>
                    <a:pt x="38488" y="11836"/>
                  </a:cubicBezTo>
                  <a:cubicBezTo>
                    <a:pt x="38889" y="11435"/>
                    <a:pt x="39317" y="11076"/>
                    <a:pt x="39676" y="10648"/>
                  </a:cubicBezTo>
                  <a:lnTo>
                    <a:pt x="40781" y="9364"/>
                  </a:lnTo>
                  <a:cubicBezTo>
                    <a:pt x="42300" y="7707"/>
                    <a:pt x="43501" y="5801"/>
                    <a:pt x="44716" y="3937"/>
                  </a:cubicBezTo>
                  <a:lnTo>
                    <a:pt x="44716" y="3937"/>
                  </a:lnTo>
                  <a:cubicBezTo>
                    <a:pt x="44012" y="4807"/>
                    <a:pt x="43308" y="5677"/>
                    <a:pt x="42631" y="6561"/>
                  </a:cubicBezTo>
                  <a:cubicBezTo>
                    <a:pt x="41996" y="7472"/>
                    <a:pt x="41140" y="8218"/>
                    <a:pt x="40394" y="9019"/>
                  </a:cubicBezTo>
                  <a:lnTo>
                    <a:pt x="39248" y="10234"/>
                  </a:lnTo>
                  <a:cubicBezTo>
                    <a:pt x="38875" y="10648"/>
                    <a:pt x="38433" y="10993"/>
                    <a:pt x="38032" y="11366"/>
                  </a:cubicBezTo>
                  <a:cubicBezTo>
                    <a:pt x="37190" y="12098"/>
                    <a:pt x="36375" y="12844"/>
                    <a:pt x="35519" y="13548"/>
                  </a:cubicBezTo>
                  <a:cubicBezTo>
                    <a:pt x="32039" y="16310"/>
                    <a:pt x="28352" y="18782"/>
                    <a:pt x="24471" y="20950"/>
                  </a:cubicBezTo>
                  <a:cubicBezTo>
                    <a:pt x="24388" y="21005"/>
                    <a:pt x="24306" y="21047"/>
                    <a:pt x="24223" y="21088"/>
                  </a:cubicBezTo>
                  <a:lnTo>
                    <a:pt x="24223" y="21088"/>
                  </a:lnTo>
                  <a:cubicBezTo>
                    <a:pt x="26529" y="18216"/>
                    <a:pt x="28531" y="15109"/>
                    <a:pt x="30202" y="11836"/>
                  </a:cubicBezTo>
                  <a:cubicBezTo>
                    <a:pt x="30285" y="11656"/>
                    <a:pt x="30354" y="11504"/>
                    <a:pt x="30437" y="11339"/>
                  </a:cubicBezTo>
                  <a:cubicBezTo>
                    <a:pt x="32288" y="10924"/>
                    <a:pt x="37577" y="9557"/>
                    <a:pt x="36624" y="7955"/>
                  </a:cubicBezTo>
                  <a:cubicBezTo>
                    <a:pt x="36449" y="7665"/>
                    <a:pt x="36173" y="7541"/>
                    <a:pt x="35829" y="7541"/>
                  </a:cubicBezTo>
                  <a:cubicBezTo>
                    <a:pt x="34492" y="7541"/>
                    <a:pt x="32140" y="9414"/>
                    <a:pt x="30810" y="10579"/>
                  </a:cubicBezTo>
                  <a:cubicBezTo>
                    <a:pt x="31514" y="9129"/>
                    <a:pt x="32122" y="7624"/>
                    <a:pt x="32619" y="6091"/>
                  </a:cubicBezTo>
                  <a:cubicBezTo>
                    <a:pt x="33268" y="4130"/>
                    <a:pt x="33738" y="2072"/>
                    <a:pt x="3380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6"/>
            <p:cNvSpPr/>
            <p:nvPr/>
          </p:nvSpPr>
          <p:spPr>
            <a:xfrm>
              <a:off x="7368487" y="1836404"/>
              <a:ext cx="333167" cy="280450"/>
            </a:xfrm>
            <a:custGeom>
              <a:rect b="b" l="l" r="r" t="t"/>
              <a:pathLst>
                <a:path extrusionOk="0" h="8847" w="10510">
                  <a:moveTo>
                    <a:pt x="2479" y="0"/>
                  </a:moveTo>
                  <a:cubicBezTo>
                    <a:pt x="1537" y="0"/>
                    <a:pt x="2583" y="3950"/>
                    <a:pt x="2583" y="3950"/>
                  </a:cubicBezTo>
                  <a:cubicBezTo>
                    <a:pt x="2583" y="3950"/>
                    <a:pt x="0" y="7195"/>
                    <a:pt x="2169" y="8563"/>
                  </a:cubicBezTo>
                  <a:cubicBezTo>
                    <a:pt x="2479" y="8762"/>
                    <a:pt x="2791" y="8847"/>
                    <a:pt x="3098" y="8847"/>
                  </a:cubicBezTo>
                  <a:cubicBezTo>
                    <a:pt x="4921" y="8847"/>
                    <a:pt x="6560" y="5842"/>
                    <a:pt x="6560" y="5842"/>
                  </a:cubicBezTo>
                  <a:cubicBezTo>
                    <a:pt x="6560" y="5842"/>
                    <a:pt x="10510" y="5110"/>
                    <a:pt x="10441" y="3950"/>
                  </a:cubicBezTo>
                  <a:cubicBezTo>
                    <a:pt x="10426" y="3705"/>
                    <a:pt x="10218" y="3608"/>
                    <a:pt x="9899" y="3608"/>
                  </a:cubicBezTo>
                  <a:cubicBezTo>
                    <a:pt x="8687" y="3608"/>
                    <a:pt x="5870" y="5000"/>
                    <a:pt x="5870" y="5000"/>
                  </a:cubicBezTo>
                  <a:cubicBezTo>
                    <a:pt x="5870" y="5000"/>
                    <a:pt x="9184" y="2459"/>
                    <a:pt x="8424" y="1713"/>
                  </a:cubicBezTo>
                  <a:cubicBezTo>
                    <a:pt x="8351" y="1643"/>
                    <a:pt x="8259" y="1611"/>
                    <a:pt x="8151" y="1611"/>
                  </a:cubicBezTo>
                  <a:cubicBezTo>
                    <a:pt x="7114" y="1611"/>
                    <a:pt x="4668" y="4544"/>
                    <a:pt x="4668" y="4544"/>
                  </a:cubicBezTo>
                  <a:cubicBezTo>
                    <a:pt x="4668" y="4544"/>
                    <a:pt x="6408" y="111"/>
                    <a:pt x="5566" y="28"/>
                  </a:cubicBezTo>
                  <a:cubicBezTo>
                    <a:pt x="5556" y="27"/>
                    <a:pt x="5546" y="26"/>
                    <a:pt x="5536" y="26"/>
                  </a:cubicBezTo>
                  <a:cubicBezTo>
                    <a:pt x="4707" y="26"/>
                    <a:pt x="3480" y="3950"/>
                    <a:pt x="3480" y="3950"/>
                  </a:cubicBezTo>
                  <a:cubicBezTo>
                    <a:pt x="3480" y="3950"/>
                    <a:pt x="3701" y="318"/>
                    <a:pt x="2583" y="14"/>
                  </a:cubicBezTo>
                  <a:cubicBezTo>
                    <a:pt x="2546" y="5"/>
                    <a:pt x="2511" y="0"/>
                    <a:pt x="247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6"/>
            <p:cNvSpPr/>
            <p:nvPr/>
          </p:nvSpPr>
          <p:spPr>
            <a:xfrm>
              <a:off x="6939474" y="1796654"/>
              <a:ext cx="436065" cy="196825"/>
            </a:xfrm>
            <a:custGeom>
              <a:rect b="b" l="l" r="r" t="t"/>
              <a:pathLst>
                <a:path extrusionOk="0" h="6209" w="13756">
                  <a:moveTo>
                    <a:pt x="7131" y="0"/>
                  </a:moveTo>
                  <a:cubicBezTo>
                    <a:pt x="6179" y="0"/>
                    <a:pt x="5172" y="603"/>
                    <a:pt x="4544" y="2125"/>
                  </a:cubicBezTo>
                  <a:cubicBezTo>
                    <a:pt x="3869" y="1410"/>
                    <a:pt x="3088" y="1182"/>
                    <a:pt x="2365" y="1182"/>
                  </a:cubicBezTo>
                  <a:cubicBezTo>
                    <a:pt x="1091" y="1182"/>
                    <a:pt x="1" y="1890"/>
                    <a:pt x="1" y="1890"/>
                  </a:cubicBezTo>
                  <a:cubicBezTo>
                    <a:pt x="1" y="1890"/>
                    <a:pt x="2128" y="5964"/>
                    <a:pt x="5981" y="6198"/>
                  </a:cubicBezTo>
                  <a:cubicBezTo>
                    <a:pt x="6077" y="6205"/>
                    <a:pt x="6174" y="6209"/>
                    <a:pt x="6272" y="6209"/>
                  </a:cubicBezTo>
                  <a:cubicBezTo>
                    <a:pt x="6371" y="6209"/>
                    <a:pt x="6471" y="6205"/>
                    <a:pt x="6574" y="6198"/>
                  </a:cubicBezTo>
                  <a:cubicBezTo>
                    <a:pt x="6712" y="6198"/>
                    <a:pt x="6851" y="6185"/>
                    <a:pt x="6975" y="6171"/>
                  </a:cubicBezTo>
                  <a:cubicBezTo>
                    <a:pt x="7016" y="6157"/>
                    <a:pt x="7058" y="6157"/>
                    <a:pt x="7099" y="6143"/>
                  </a:cubicBezTo>
                  <a:lnTo>
                    <a:pt x="7141" y="6143"/>
                  </a:lnTo>
                  <a:cubicBezTo>
                    <a:pt x="7431" y="6102"/>
                    <a:pt x="7721" y="6047"/>
                    <a:pt x="8011" y="5977"/>
                  </a:cubicBezTo>
                  <a:cubicBezTo>
                    <a:pt x="8508" y="5839"/>
                    <a:pt x="8977" y="5660"/>
                    <a:pt x="9433" y="5411"/>
                  </a:cubicBezTo>
                  <a:cubicBezTo>
                    <a:pt x="9447" y="5397"/>
                    <a:pt x="9461" y="5397"/>
                    <a:pt x="9488" y="5384"/>
                  </a:cubicBezTo>
                  <a:cubicBezTo>
                    <a:pt x="12430" y="3851"/>
                    <a:pt x="13755" y="730"/>
                    <a:pt x="13755" y="730"/>
                  </a:cubicBezTo>
                  <a:cubicBezTo>
                    <a:pt x="13303" y="629"/>
                    <a:pt x="12894" y="585"/>
                    <a:pt x="12526" y="585"/>
                  </a:cubicBezTo>
                  <a:cubicBezTo>
                    <a:pt x="10331" y="585"/>
                    <a:pt x="9571" y="2125"/>
                    <a:pt x="9571" y="2125"/>
                  </a:cubicBezTo>
                  <a:cubicBezTo>
                    <a:pt x="9373" y="901"/>
                    <a:pt x="8294" y="0"/>
                    <a:pt x="713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7193382" y="1899833"/>
              <a:ext cx="126546" cy="85875"/>
            </a:xfrm>
            <a:custGeom>
              <a:rect b="b" l="l" r="r" t="t"/>
              <a:pathLst>
                <a:path extrusionOk="0" h="2709" w="3992">
                  <a:moveTo>
                    <a:pt x="2781" y="0"/>
                  </a:moveTo>
                  <a:cubicBezTo>
                    <a:pt x="1705" y="0"/>
                    <a:pt x="421" y="1999"/>
                    <a:pt x="1" y="2709"/>
                  </a:cubicBezTo>
                  <a:lnTo>
                    <a:pt x="1423" y="2156"/>
                  </a:lnTo>
                  <a:cubicBezTo>
                    <a:pt x="1451" y="2142"/>
                    <a:pt x="1451" y="2142"/>
                    <a:pt x="1478" y="2129"/>
                  </a:cubicBezTo>
                  <a:cubicBezTo>
                    <a:pt x="2707" y="1328"/>
                    <a:pt x="3992" y="223"/>
                    <a:pt x="2942" y="16"/>
                  </a:cubicBezTo>
                  <a:cubicBezTo>
                    <a:pt x="2889" y="5"/>
                    <a:pt x="2835" y="0"/>
                    <a:pt x="2781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1" name="Google Shape;1931;p36"/>
          <p:cNvSpPr/>
          <p:nvPr/>
        </p:nvSpPr>
        <p:spPr>
          <a:xfrm flipH="1">
            <a:off x="857485" y="1479634"/>
            <a:ext cx="215465" cy="261398"/>
          </a:xfrm>
          <a:custGeom>
            <a:rect b="b" l="l" r="r" t="t"/>
            <a:pathLst>
              <a:path extrusionOk="0" h="8246" w="6797">
                <a:moveTo>
                  <a:pt x="3360" y="1"/>
                </a:moveTo>
                <a:cubicBezTo>
                  <a:pt x="3354" y="1"/>
                  <a:pt x="3349" y="1"/>
                  <a:pt x="3343" y="1"/>
                </a:cubicBezTo>
                <a:cubicBezTo>
                  <a:pt x="1" y="15"/>
                  <a:pt x="2998" y="8245"/>
                  <a:pt x="2998" y="8245"/>
                </a:cubicBezTo>
                <a:cubicBezTo>
                  <a:pt x="2998" y="8245"/>
                  <a:pt x="6796" y="1"/>
                  <a:pt x="3360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36"/>
          <p:cNvSpPr/>
          <p:nvPr/>
        </p:nvSpPr>
        <p:spPr>
          <a:xfrm flipH="1">
            <a:off x="704314" y="1554253"/>
            <a:ext cx="264441" cy="199900"/>
          </a:xfrm>
          <a:custGeom>
            <a:rect b="b" l="l" r="r" t="t"/>
            <a:pathLst>
              <a:path extrusionOk="0" h="6306" w="8342">
                <a:moveTo>
                  <a:pt x="4820" y="0"/>
                </a:moveTo>
                <a:cubicBezTo>
                  <a:pt x="2505" y="0"/>
                  <a:pt x="1" y="6305"/>
                  <a:pt x="1" y="6305"/>
                </a:cubicBezTo>
                <a:cubicBezTo>
                  <a:pt x="1" y="6305"/>
                  <a:pt x="8342" y="2660"/>
                  <a:pt x="5745" y="381"/>
                </a:cubicBezTo>
                <a:cubicBezTo>
                  <a:pt x="5445" y="117"/>
                  <a:pt x="5134" y="0"/>
                  <a:pt x="4820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36"/>
          <p:cNvSpPr/>
          <p:nvPr/>
        </p:nvSpPr>
        <p:spPr>
          <a:xfrm flipH="1">
            <a:off x="688750" y="1692238"/>
            <a:ext cx="267738" cy="97826"/>
          </a:xfrm>
          <a:custGeom>
            <a:rect b="b" l="l" r="r" t="t"/>
            <a:pathLst>
              <a:path extrusionOk="0" h="3086" w="8446">
                <a:moveTo>
                  <a:pt x="6421" y="0"/>
                </a:moveTo>
                <a:cubicBezTo>
                  <a:pt x="3999" y="0"/>
                  <a:pt x="0" y="2298"/>
                  <a:pt x="0" y="2298"/>
                </a:cubicBezTo>
                <a:cubicBezTo>
                  <a:pt x="0" y="2298"/>
                  <a:pt x="2952" y="3085"/>
                  <a:pt x="5317" y="3085"/>
                </a:cubicBezTo>
                <a:cubicBezTo>
                  <a:pt x="7036" y="3085"/>
                  <a:pt x="8445" y="2670"/>
                  <a:pt x="8189" y="1234"/>
                </a:cubicBezTo>
                <a:cubicBezTo>
                  <a:pt x="8027" y="329"/>
                  <a:pt x="7336" y="0"/>
                  <a:pt x="6421" y="0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36"/>
          <p:cNvSpPr/>
          <p:nvPr/>
        </p:nvSpPr>
        <p:spPr>
          <a:xfrm flipH="1">
            <a:off x="860598" y="1495832"/>
            <a:ext cx="22349" cy="19083"/>
          </a:xfrm>
          <a:custGeom>
            <a:rect b="b" l="l" r="r" t="t"/>
            <a:pathLst>
              <a:path extrusionOk="0" h="602" w="705">
                <a:moveTo>
                  <a:pt x="415" y="1"/>
                </a:moveTo>
                <a:cubicBezTo>
                  <a:pt x="138" y="1"/>
                  <a:pt x="0" y="318"/>
                  <a:pt x="194" y="512"/>
                </a:cubicBezTo>
                <a:cubicBezTo>
                  <a:pt x="256" y="574"/>
                  <a:pt x="331" y="602"/>
                  <a:pt x="404" y="602"/>
                </a:cubicBezTo>
                <a:cubicBezTo>
                  <a:pt x="559" y="602"/>
                  <a:pt x="705" y="478"/>
                  <a:pt x="705" y="291"/>
                </a:cubicBezTo>
                <a:cubicBezTo>
                  <a:pt x="705" y="139"/>
                  <a:pt x="567" y="1"/>
                  <a:pt x="415" y="1"/>
                </a:cubicBezTo>
                <a:close/>
              </a:path>
            </a:pathLst>
          </a:custGeom>
          <a:solidFill>
            <a:srgbClr val="0092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5" name="Google Shape;1935;p36"/>
          <p:cNvGrpSpPr/>
          <p:nvPr/>
        </p:nvGrpSpPr>
        <p:grpSpPr>
          <a:xfrm flipH="1">
            <a:off x="1395342" y="899132"/>
            <a:ext cx="980639" cy="1059636"/>
            <a:chOff x="3050800" y="3302325"/>
            <a:chExt cx="773375" cy="835675"/>
          </a:xfrm>
        </p:grpSpPr>
        <p:sp>
          <p:nvSpPr>
            <p:cNvPr id="1936" name="Google Shape;1936;p36"/>
            <p:cNvSpPr/>
            <p:nvPr/>
          </p:nvSpPr>
          <p:spPr>
            <a:xfrm>
              <a:off x="3050800" y="3302325"/>
              <a:ext cx="746100" cy="835675"/>
            </a:xfrm>
            <a:custGeom>
              <a:rect b="b" l="l" r="r" t="t"/>
              <a:pathLst>
                <a:path extrusionOk="0" h="33427" w="29844">
                  <a:moveTo>
                    <a:pt x="21403" y="1"/>
                  </a:moveTo>
                  <a:cubicBezTo>
                    <a:pt x="19623" y="1"/>
                    <a:pt x="17859" y="592"/>
                    <a:pt x="16531" y="1747"/>
                  </a:cubicBezTo>
                  <a:cubicBezTo>
                    <a:pt x="17831" y="825"/>
                    <a:pt x="19360" y="350"/>
                    <a:pt x="20904" y="350"/>
                  </a:cubicBezTo>
                  <a:cubicBezTo>
                    <a:pt x="21788" y="350"/>
                    <a:pt x="22678" y="505"/>
                    <a:pt x="23532" y="822"/>
                  </a:cubicBezTo>
                  <a:cubicBezTo>
                    <a:pt x="25811" y="1650"/>
                    <a:pt x="27551" y="3653"/>
                    <a:pt x="28228" y="5918"/>
                  </a:cubicBezTo>
                  <a:cubicBezTo>
                    <a:pt x="28877" y="8224"/>
                    <a:pt x="28531" y="10710"/>
                    <a:pt x="27275" y="12753"/>
                  </a:cubicBezTo>
                  <a:cubicBezTo>
                    <a:pt x="26653" y="13762"/>
                    <a:pt x="25838" y="14645"/>
                    <a:pt x="24886" y="15336"/>
                  </a:cubicBezTo>
                  <a:cubicBezTo>
                    <a:pt x="23891" y="16040"/>
                    <a:pt x="22828" y="16606"/>
                    <a:pt x="21709" y="17048"/>
                  </a:cubicBezTo>
                  <a:cubicBezTo>
                    <a:pt x="17194" y="18885"/>
                    <a:pt x="12043" y="19161"/>
                    <a:pt x="7402" y="21288"/>
                  </a:cubicBezTo>
                  <a:cubicBezTo>
                    <a:pt x="5110" y="22351"/>
                    <a:pt x="2942" y="23912"/>
                    <a:pt x="1589" y="26107"/>
                  </a:cubicBezTo>
                  <a:cubicBezTo>
                    <a:pt x="291" y="28331"/>
                    <a:pt x="1" y="30996"/>
                    <a:pt x="801" y="33426"/>
                  </a:cubicBezTo>
                  <a:cubicBezTo>
                    <a:pt x="263" y="30996"/>
                    <a:pt x="622" y="28386"/>
                    <a:pt x="2017" y="26370"/>
                  </a:cubicBezTo>
                  <a:cubicBezTo>
                    <a:pt x="3370" y="24354"/>
                    <a:pt x="5469" y="22945"/>
                    <a:pt x="7720" y="22006"/>
                  </a:cubicBezTo>
                  <a:cubicBezTo>
                    <a:pt x="12236" y="20086"/>
                    <a:pt x="17318" y="19824"/>
                    <a:pt x="22096" y="17987"/>
                  </a:cubicBezTo>
                  <a:cubicBezTo>
                    <a:pt x="23297" y="17518"/>
                    <a:pt x="24430" y="16883"/>
                    <a:pt x="25466" y="16123"/>
                  </a:cubicBezTo>
                  <a:cubicBezTo>
                    <a:pt x="26515" y="15336"/>
                    <a:pt x="27399" y="14355"/>
                    <a:pt x="28076" y="13237"/>
                  </a:cubicBezTo>
                  <a:cubicBezTo>
                    <a:pt x="29401" y="10986"/>
                    <a:pt x="29843" y="8169"/>
                    <a:pt x="28973" y="5683"/>
                  </a:cubicBezTo>
                  <a:cubicBezTo>
                    <a:pt x="28131" y="3211"/>
                    <a:pt x="26170" y="1140"/>
                    <a:pt x="23698" y="339"/>
                  </a:cubicBezTo>
                  <a:cubicBezTo>
                    <a:pt x="22953" y="113"/>
                    <a:pt x="22176" y="1"/>
                    <a:pt x="2140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6"/>
            <p:cNvSpPr/>
            <p:nvPr/>
          </p:nvSpPr>
          <p:spPr>
            <a:xfrm>
              <a:off x="3331475" y="3305575"/>
              <a:ext cx="326275" cy="179925"/>
            </a:xfrm>
            <a:custGeom>
              <a:rect b="b" l="l" r="r" t="t"/>
              <a:pathLst>
                <a:path extrusionOk="0" h="7197" w="13051">
                  <a:moveTo>
                    <a:pt x="9862" y="0"/>
                  </a:moveTo>
                  <a:cubicBezTo>
                    <a:pt x="9578" y="0"/>
                    <a:pt x="9283" y="15"/>
                    <a:pt x="8963" y="43"/>
                  </a:cubicBezTo>
                  <a:cubicBezTo>
                    <a:pt x="8963" y="43"/>
                    <a:pt x="4558" y="347"/>
                    <a:pt x="1" y="6644"/>
                  </a:cubicBezTo>
                  <a:cubicBezTo>
                    <a:pt x="382" y="7045"/>
                    <a:pt x="789" y="7196"/>
                    <a:pt x="1186" y="7196"/>
                  </a:cubicBezTo>
                  <a:cubicBezTo>
                    <a:pt x="2387" y="7196"/>
                    <a:pt x="3495" y="5815"/>
                    <a:pt x="3495" y="5815"/>
                  </a:cubicBezTo>
                  <a:cubicBezTo>
                    <a:pt x="3495" y="5815"/>
                    <a:pt x="4563" y="6333"/>
                    <a:pt x="5886" y="6333"/>
                  </a:cubicBezTo>
                  <a:cubicBezTo>
                    <a:pt x="6471" y="6333"/>
                    <a:pt x="7106" y="6232"/>
                    <a:pt x="7720" y="5940"/>
                  </a:cubicBezTo>
                  <a:cubicBezTo>
                    <a:pt x="9709" y="4987"/>
                    <a:pt x="9129" y="2874"/>
                    <a:pt x="9129" y="2874"/>
                  </a:cubicBezTo>
                  <a:cubicBezTo>
                    <a:pt x="9129" y="2874"/>
                    <a:pt x="12678" y="2225"/>
                    <a:pt x="13051" y="720"/>
                  </a:cubicBezTo>
                  <a:cubicBezTo>
                    <a:pt x="11737" y="192"/>
                    <a:pt x="10869" y="0"/>
                    <a:pt x="986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6"/>
            <p:cNvSpPr/>
            <p:nvPr/>
          </p:nvSpPr>
          <p:spPr>
            <a:xfrm>
              <a:off x="3547250" y="3749575"/>
              <a:ext cx="276925" cy="64250"/>
            </a:xfrm>
            <a:custGeom>
              <a:rect b="b" l="l" r="r" t="t"/>
              <a:pathLst>
                <a:path extrusionOk="0" h="2570" w="11077">
                  <a:moveTo>
                    <a:pt x="4712" y="1"/>
                  </a:moveTo>
                  <a:cubicBezTo>
                    <a:pt x="2042" y="1"/>
                    <a:pt x="1" y="802"/>
                    <a:pt x="1" y="802"/>
                  </a:cubicBezTo>
                  <a:cubicBezTo>
                    <a:pt x="619" y="1894"/>
                    <a:pt x="2015" y="2446"/>
                    <a:pt x="3258" y="2446"/>
                  </a:cubicBezTo>
                  <a:cubicBezTo>
                    <a:pt x="4042" y="2446"/>
                    <a:pt x="4766" y="2226"/>
                    <a:pt x="5193" y="1782"/>
                  </a:cubicBezTo>
                  <a:cubicBezTo>
                    <a:pt x="5523" y="2341"/>
                    <a:pt x="6281" y="2569"/>
                    <a:pt x="7043" y="2569"/>
                  </a:cubicBezTo>
                  <a:cubicBezTo>
                    <a:pt x="7653" y="2569"/>
                    <a:pt x="8266" y="2422"/>
                    <a:pt x="8660" y="2183"/>
                  </a:cubicBezTo>
                  <a:cubicBezTo>
                    <a:pt x="8955" y="2451"/>
                    <a:pt x="9280" y="2547"/>
                    <a:pt x="9592" y="2547"/>
                  </a:cubicBezTo>
                  <a:cubicBezTo>
                    <a:pt x="10372" y="2547"/>
                    <a:pt x="11076" y="1948"/>
                    <a:pt x="11076" y="1948"/>
                  </a:cubicBezTo>
                  <a:cubicBezTo>
                    <a:pt x="8990" y="436"/>
                    <a:pt x="6680" y="1"/>
                    <a:pt x="4712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6"/>
            <p:cNvSpPr/>
            <p:nvPr/>
          </p:nvSpPr>
          <p:spPr>
            <a:xfrm>
              <a:off x="3218600" y="3654625"/>
              <a:ext cx="132250" cy="199925"/>
            </a:xfrm>
            <a:custGeom>
              <a:rect b="b" l="l" r="r" t="t"/>
              <a:pathLst>
                <a:path extrusionOk="0" h="7997" w="5290">
                  <a:moveTo>
                    <a:pt x="5123" y="1"/>
                  </a:moveTo>
                  <a:cubicBezTo>
                    <a:pt x="4902" y="760"/>
                    <a:pt x="4612" y="1520"/>
                    <a:pt x="4253" y="2238"/>
                  </a:cubicBezTo>
                  <a:cubicBezTo>
                    <a:pt x="3881" y="2929"/>
                    <a:pt x="3466" y="3591"/>
                    <a:pt x="3011" y="4227"/>
                  </a:cubicBezTo>
                  <a:cubicBezTo>
                    <a:pt x="2569" y="4876"/>
                    <a:pt x="2058" y="5483"/>
                    <a:pt x="1561" y="6105"/>
                  </a:cubicBezTo>
                  <a:lnTo>
                    <a:pt x="0" y="7997"/>
                  </a:lnTo>
                  <a:cubicBezTo>
                    <a:pt x="773" y="7665"/>
                    <a:pt x="1491" y="7223"/>
                    <a:pt x="2127" y="6671"/>
                  </a:cubicBezTo>
                  <a:cubicBezTo>
                    <a:pt x="2776" y="6132"/>
                    <a:pt x="3356" y="5511"/>
                    <a:pt x="3853" y="4821"/>
                  </a:cubicBezTo>
                  <a:cubicBezTo>
                    <a:pt x="4350" y="4130"/>
                    <a:pt x="4737" y="3357"/>
                    <a:pt x="4999" y="2528"/>
                  </a:cubicBezTo>
                  <a:cubicBezTo>
                    <a:pt x="5248" y="1713"/>
                    <a:pt x="5289" y="830"/>
                    <a:pt x="5123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6"/>
            <p:cNvSpPr/>
            <p:nvPr/>
          </p:nvSpPr>
          <p:spPr>
            <a:xfrm>
              <a:off x="3297300" y="3593825"/>
              <a:ext cx="112225" cy="91575"/>
            </a:xfrm>
            <a:custGeom>
              <a:rect b="b" l="l" r="r" t="t"/>
              <a:pathLst>
                <a:path extrusionOk="0" h="3663" w="4489">
                  <a:moveTo>
                    <a:pt x="2126" y="1"/>
                  </a:moveTo>
                  <a:cubicBezTo>
                    <a:pt x="1856" y="1"/>
                    <a:pt x="1975" y="1452"/>
                    <a:pt x="1975" y="1452"/>
                  </a:cubicBezTo>
                  <a:cubicBezTo>
                    <a:pt x="1975" y="1452"/>
                    <a:pt x="1643" y="85"/>
                    <a:pt x="1268" y="85"/>
                  </a:cubicBezTo>
                  <a:cubicBezTo>
                    <a:pt x="1246" y="85"/>
                    <a:pt x="1224" y="89"/>
                    <a:pt x="1202" y="99"/>
                  </a:cubicBezTo>
                  <a:cubicBezTo>
                    <a:pt x="815" y="279"/>
                    <a:pt x="1368" y="1687"/>
                    <a:pt x="1368" y="1687"/>
                  </a:cubicBezTo>
                  <a:cubicBezTo>
                    <a:pt x="1368" y="1687"/>
                    <a:pt x="759" y="740"/>
                    <a:pt x="415" y="740"/>
                  </a:cubicBezTo>
                  <a:cubicBezTo>
                    <a:pt x="385" y="740"/>
                    <a:pt x="357" y="747"/>
                    <a:pt x="332" y="762"/>
                  </a:cubicBezTo>
                  <a:cubicBezTo>
                    <a:pt x="1" y="955"/>
                    <a:pt x="1975" y="3662"/>
                    <a:pt x="1975" y="3662"/>
                  </a:cubicBezTo>
                  <a:cubicBezTo>
                    <a:pt x="1975" y="3662"/>
                    <a:pt x="4489" y="693"/>
                    <a:pt x="4171" y="472"/>
                  </a:cubicBezTo>
                  <a:cubicBezTo>
                    <a:pt x="4150" y="456"/>
                    <a:pt x="4126" y="449"/>
                    <a:pt x="4099" y="449"/>
                  </a:cubicBezTo>
                  <a:cubicBezTo>
                    <a:pt x="3744" y="449"/>
                    <a:pt x="2956" y="1715"/>
                    <a:pt x="2956" y="1715"/>
                  </a:cubicBezTo>
                  <a:cubicBezTo>
                    <a:pt x="2956" y="1715"/>
                    <a:pt x="3467" y="99"/>
                    <a:pt x="3094" y="16"/>
                  </a:cubicBezTo>
                  <a:cubicBezTo>
                    <a:pt x="3083" y="13"/>
                    <a:pt x="3071" y="12"/>
                    <a:pt x="3060" y="12"/>
                  </a:cubicBezTo>
                  <a:cubicBezTo>
                    <a:pt x="2695" y="12"/>
                    <a:pt x="2486" y="1522"/>
                    <a:pt x="2486" y="1522"/>
                  </a:cubicBezTo>
                  <a:cubicBezTo>
                    <a:pt x="2486" y="1522"/>
                    <a:pt x="2431" y="72"/>
                    <a:pt x="2141" y="2"/>
                  </a:cubicBezTo>
                  <a:cubicBezTo>
                    <a:pt x="2136" y="1"/>
                    <a:pt x="2131" y="1"/>
                    <a:pt x="2126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1" name="Google Shape;1941;p36"/>
          <p:cNvGrpSpPr/>
          <p:nvPr/>
        </p:nvGrpSpPr>
        <p:grpSpPr>
          <a:xfrm flipH="1">
            <a:off x="1442356" y="1778395"/>
            <a:ext cx="1564129" cy="1040392"/>
            <a:chOff x="6137525" y="1778395"/>
            <a:chExt cx="1564129" cy="1040392"/>
          </a:xfrm>
        </p:grpSpPr>
        <p:sp>
          <p:nvSpPr>
            <p:cNvPr id="1942" name="Google Shape;1942;p36"/>
            <p:cNvSpPr/>
            <p:nvPr/>
          </p:nvSpPr>
          <p:spPr>
            <a:xfrm>
              <a:off x="6939474" y="1778395"/>
              <a:ext cx="436065" cy="184557"/>
            </a:xfrm>
            <a:custGeom>
              <a:rect b="b" l="l" r="r" t="t"/>
              <a:pathLst>
                <a:path extrusionOk="0" h="5822" w="13756">
                  <a:moveTo>
                    <a:pt x="6957" y="1"/>
                  </a:moveTo>
                  <a:cubicBezTo>
                    <a:pt x="5937" y="1"/>
                    <a:pt x="4933" y="665"/>
                    <a:pt x="4530" y="2466"/>
                  </a:cubicBezTo>
                  <a:cubicBezTo>
                    <a:pt x="3976" y="1584"/>
                    <a:pt x="3069" y="1239"/>
                    <a:pt x="2210" y="1239"/>
                  </a:cubicBezTo>
                  <a:cubicBezTo>
                    <a:pt x="1145" y="1239"/>
                    <a:pt x="154" y="1770"/>
                    <a:pt x="1" y="2466"/>
                  </a:cubicBezTo>
                  <a:cubicBezTo>
                    <a:pt x="1244" y="3722"/>
                    <a:pt x="5180" y="5822"/>
                    <a:pt x="5180" y="5822"/>
                  </a:cubicBezTo>
                  <a:lnTo>
                    <a:pt x="9516" y="4813"/>
                  </a:lnTo>
                  <a:lnTo>
                    <a:pt x="12057" y="3239"/>
                  </a:lnTo>
                  <a:lnTo>
                    <a:pt x="13755" y="1306"/>
                  </a:lnTo>
                  <a:cubicBezTo>
                    <a:pt x="13755" y="1306"/>
                    <a:pt x="12911" y="997"/>
                    <a:pt x="11959" y="997"/>
                  </a:cubicBezTo>
                  <a:cubicBezTo>
                    <a:pt x="11121" y="997"/>
                    <a:pt x="10199" y="1236"/>
                    <a:pt x="9695" y="2134"/>
                  </a:cubicBezTo>
                  <a:cubicBezTo>
                    <a:pt x="9490" y="1007"/>
                    <a:pt x="8212" y="1"/>
                    <a:pt x="6957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6"/>
            <p:cNvSpPr/>
            <p:nvPr/>
          </p:nvSpPr>
          <p:spPr>
            <a:xfrm>
              <a:off x="6137525" y="1819318"/>
              <a:ext cx="1417529" cy="999469"/>
            </a:xfrm>
            <a:custGeom>
              <a:rect b="b" l="l" r="r" t="t"/>
              <a:pathLst>
                <a:path extrusionOk="0" h="31529" w="44717">
                  <a:moveTo>
                    <a:pt x="33807" y="1"/>
                  </a:moveTo>
                  <a:lnTo>
                    <a:pt x="33807" y="1"/>
                  </a:lnTo>
                  <a:cubicBezTo>
                    <a:pt x="33337" y="2017"/>
                    <a:pt x="32633" y="3923"/>
                    <a:pt x="31873" y="5815"/>
                  </a:cubicBezTo>
                  <a:cubicBezTo>
                    <a:pt x="31114" y="7707"/>
                    <a:pt x="30202" y="9543"/>
                    <a:pt x="29291" y="11366"/>
                  </a:cubicBezTo>
                  <a:cubicBezTo>
                    <a:pt x="29084" y="11781"/>
                    <a:pt x="28863" y="12195"/>
                    <a:pt x="28642" y="12609"/>
                  </a:cubicBezTo>
                  <a:cubicBezTo>
                    <a:pt x="28210" y="11098"/>
                    <a:pt x="26789" y="6816"/>
                    <a:pt x="24507" y="6816"/>
                  </a:cubicBezTo>
                  <a:cubicBezTo>
                    <a:pt x="24454" y="6816"/>
                    <a:pt x="24401" y="6818"/>
                    <a:pt x="24347" y="6823"/>
                  </a:cubicBezTo>
                  <a:cubicBezTo>
                    <a:pt x="21834" y="7044"/>
                    <a:pt x="27178" y="11753"/>
                    <a:pt x="28504" y="12899"/>
                  </a:cubicBezTo>
                  <a:cubicBezTo>
                    <a:pt x="27813" y="14197"/>
                    <a:pt x="27123" y="15482"/>
                    <a:pt x="26405" y="16780"/>
                  </a:cubicBezTo>
                  <a:lnTo>
                    <a:pt x="23878" y="21282"/>
                  </a:lnTo>
                  <a:cubicBezTo>
                    <a:pt x="20204" y="23353"/>
                    <a:pt x="16379" y="25148"/>
                    <a:pt x="12512" y="26806"/>
                  </a:cubicBezTo>
                  <a:cubicBezTo>
                    <a:pt x="12001" y="27040"/>
                    <a:pt x="11463" y="27247"/>
                    <a:pt x="10924" y="27468"/>
                  </a:cubicBezTo>
                  <a:cubicBezTo>
                    <a:pt x="12360" y="25341"/>
                    <a:pt x="17319" y="17710"/>
                    <a:pt x="14845" y="17710"/>
                  </a:cubicBezTo>
                  <a:cubicBezTo>
                    <a:pt x="14797" y="17710"/>
                    <a:pt x="14747" y="17713"/>
                    <a:pt x="14694" y="17719"/>
                  </a:cubicBezTo>
                  <a:cubicBezTo>
                    <a:pt x="11835" y="18023"/>
                    <a:pt x="10800" y="25728"/>
                    <a:pt x="10593" y="27606"/>
                  </a:cubicBezTo>
                  <a:cubicBezTo>
                    <a:pt x="10206" y="27772"/>
                    <a:pt x="9833" y="27952"/>
                    <a:pt x="9433" y="28090"/>
                  </a:cubicBezTo>
                  <a:cubicBezTo>
                    <a:pt x="8397" y="28518"/>
                    <a:pt x="7361" y="28918"/>
                    <a:pt x="6312" y="29305"/>
                  </a:cubicBezTo>
                  <a:cubicBezTo>
                    <a:pt x="4240" y="30120"/>
                    <a:pt x="2127" y="30838"/>
                    <a:pt x="1" y="31528"/>
                  </a:cubicBezTo>
                  <a:cubicBezTo>
                    <a:pt x="4378" y="30562"/>
                    <a:pt x="8632" y="29153"/>
                    <a:pt x="12816" y="27551"/>
                  </a:cubicBezTo>
                  <a:cubicBezTo>
                    <a:pt x="13396" y="27316"/>
                    <a:pt x="13962" y="27082"/>
                    <a:pt x="14542" y="26847"/>
                  </a:cubicBezTo>
                  <a:cubicBezTo>
                    <a:pt x="16022" y="27369"/>
                    <a:pt x="20261" y="28808"/>
                    <a:pt x="22621" y="28808"/>
                  </a:cubicBezTo>
                  <a:cubicBezTo>
                    <a:pt x="23257" y="28808"/>
                    <a:pt x="23757" y="28704"/>
                    <a:pt x="24029" y="28449"/>
                  </a:cubicBezTo>
                  <a:cubicBezTo>
                    <a:pt x="25286" y="27289"/>
                    <a:pt x="17636" y="26819"/>
                    <a:pt x="14929" y="26681"/>
                  </a:cubicBezTo>
                  <a:cubicBezTo>
                    <a:pt x="17359" y="25673"/>
                    <a:pt x="19748" y="24582"/>
                    <a:pt x="22096" y="23381"/>
                  </a:cubicBezTo>
                  <a:cubicBezTo>
                    <a:pt x="23398" y="24032"/>
                    <a:pt x="26924" y="25689"/>
                    <a:pt x="29111" y="25689"/>
                  </a:cubicBezTo>
                  <a:cubicBezTo>
                    <a:pt x="29987" y="25689"/>
                    <a:pt x="30648" y="25423"/>
                    <a:pt x="30865" y="24720"/>
                  </a:cubicBezTo>
                  <a:cubicBezTo>
                    <a:pt x="31339" y="23203"/>
                    <a:pt x="28643" y="22851"/>
                    <a:pt x="26035" y="22851"/>
                  </a:cubicBezTo>
                  <a:cubicBezTo>
                    <a:pt x="24844" y="22851"/>
                    <a:pt x="23672" y="22925"/>
                    <a:pt x="22828" y="22994"/>
                  </a:cubicBezTo>
                  <a:cubicBezTo>
                    <a:pt x="23560" y="22621"/>
                    <a:pt x="24278" y="22235"/>
                    <a:pt x="24996" y="21848"/>
                  </a:cubicBezTo>
                  <a:cubicBezTo>
                    <a:pt x="27288" y="20508"/>
                    <a:pt x="29512" y="19086"/>
                    <a:pt x="31680" y="17539"/>
                  </a:cubicBezTo>
                  <a:cubicBezTo>
                    <a:pt x="32577" y="17988"/>
                    <a:pt x="34738" y="19018"/>
                    <a:pt x="35935" y="19018"/>
                  </a:cubicBezTo>
                  <a:cubicBezTo>
                    <a:pt x="36397" y="19018"/>
                    <a:pt x="36716" y="18865"/>
                    <a:pt x="36762" y="18464"/>
                  </a:cubicBezTo>
                  <a:cubicBezTo>
                    <a:pt x="36870" y="17431"/>
                    <a:pt x="34897" y="17228"/>
                    <a:pt x="33283" y="17228"/>
                  </a:cubicBezTo>
                  <a:cubicBezTo>
                    <a:pt x="32826" y="17228"/>
                    <a:pt x="32397" y="17245"/>
                    <a:pt x="32053" y="17263"/>
                  </a:cubicBezTo>
                  <a:cubicBezTo>
                    <a:pt x="33420" y="16283"/>
                    <a:pt x="34760" y="15261"/>
                    <a:pt x="36044" y="14156"/>
                  </a:cubicBezTo>
                  <a:cubicBezTo>
                    <a:pt x="36886" y="13410"/>
                    <a:pt x="37673" y="12609"/>
                    <a:pt x="38488" y="11836"/>
                  </a:cubicBezTo>
                  <a:cubicBezTo>
                    <a:pt x="38889" y="11435"/>
                    <a:pt x="39317" y="11076"/>
                    <a:pt x="39676" y="10648"/>
                  </a:cubicBezTo>
                  <a:lnTo>
                    <a:pt x="40781" y="9364"/>
                  </a:lnTo>
                  <a:cubicBezTo>
                    <a:pt x="42300" y="7707"/>
                    <a:pt x="43501" y="5801"/>
                    <a:pt x="44716" y="3937"/>
                  </a:cubicBezTo>
                  <a:lnTo>
                    <a:pt x="44716" y="3937"/>
                  </a:lnTo>
                  <a:cubicBezTo>
                    <a:pt x="44012" y="4807"/>
                    <a:pt x="43308" y="5677"/>
                    <a:pt x="42631" y="6561"/>
                  </a:cubicBezTo>
                  <a:cubicBezTo>
                    <a:pt x="41996" y="7472"/>
                    <a:pt x="41140" y="8218"/>
                    <a:pt x="40394" y="9019"/>
                  </a:cubicBezTo>
                  <a:lnTo>
                    <a:pt x="39248" y="10234"/>
                  </a:lnTo>
                  <a:cubicBezTo>
                    <a:pt x="38875" y="10648"/>
                    <a:pt x="38433" y="10993"/>
                    <a:pt x="38032" y="11366"/>
                  </a:cubicBezTo>
                  <a:cubicBezTo>
                    <a:pt x="37190" y="12098"/>
                    <a:pt x="36375" y="12844"/>
                    <a:pt x="35519" y="13548"/>
                  </a:cubicBezTo>
                  <a:cubicBezTo>
                    <a:pt x="32039" y="16310"/>
                    <a:pt x="28352" y="18782"/>
                    <a:pt x="24471" y="20950"/>
                  </a:cubicBezTo>
                  <a:cubicBezTo>
                    <a:pt x="24388" y="21005"/>
                    <a:pt x="24306" y="21047"/>
                    <a:pt x="24223" y="21088"/>
                  </a:cubicBezTo>
                  <a:lnTo>
                    <a:pt x="24223" y="21088"/>
                  </a:lnTo>
                  <a:cubicBezTo>
                    <a:pt x="26529" y="18216"/>
                    <a:pt x="28531" y="15109"/>
                    <a:pt x="30202" y="11836"/>
                  </a:cubicBezTo>
                  <a:cubicBezTo>
                    <a:pt x="30285" y="11656"/>
                    <a:pt x="30354" y="11504"/>
                    <a:pt x="30437" y="11339"/>
                  </a:cubicBezTo>
                  <a:cubicBezTo>
                    <a:pt x="32288" y="10924"/>
                    <a:pt x="37577" y="9557"/>
                    <a:pt x="36624" y="7955"/>
                  </a:cubicBezTo>
                  <a:cubicBezTo>
                    <a:pt x="36449" y="7665"/>
                    <a:pt x="36173" y="7541"/>
                    <a:pt x="35829" y="7541"/>
                  </a:cubicBezTo>
                  <a:cubicBezTo>
                    <a:pt x="34492" y="7541"/>
                    <a:pt x="32140" y="9414"/>
                    <a:pt x="30810" y="10579"/>
                  </a:cubicBezTo>
                  <a:cubicBezTo>
                    <a:pt x="31514" y="9129"/>
                    <a:pt x="32122" y="7624"/>
                    <a:pt x="32619" y="6091"/>
                  </a:cubicBezTo>
                  <a:cubicBezTo>
                    <a:pt x="33268" y="4130"/>
                    <a:pt x="33738" y="2072"/>
                    <a:pt x="33807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6"/>
            <p:cNvSpPr/>
            <p:nvPr/>
          </p:nvSpPr>
          <p:spPr>
            <a:xfrm>
              <a:off x="7368487" y="1836404"/>
              <a:ext cx="333167" cy="280450"/>
            </a:xfrm>
            <a:custGeom>
              <a:rect b="b" l="l" r="r" t="t"/>
              <a:pathLst>
                <a:path extrusionOk="0" h="8847" w="10510">
                  <a:moveTo>
                    <a:pt x="2479" y="0"/>
                  </a:moveTo>
                  <a:cubicBezTo>
                    <a:pt x="1537" y="0"/>
                    <a:pt x="2583" y="3950"/>
                    <a:pt x="2583" y="3950"/>
                  </a:cubicBezTo>
                  <a:cubicBezTo>
                    <a:pt x="2583" y="3950"/>
                    <a:pt x="0" y="7195"/>
                    <a:pt x="2169" y="8563"/>
                  </a:cubicBezTo>
                  <a:cubicBezTo>
                    <a:pt x="2479" y="8762"/>
                    <a:pt x="2791" y="8847"/>
                    <a:pt x="3098" y="8847"/>
                  </a:cubicBezTo>
                  <a:cubicBezTo>
                    <a:pt x="4921" y="8847"/>
                    <a:pt x="6560" y="5842"/>
                    <a:pt x="6560" y="5842"/>
                  </a:cubicBezTo>
                  <a:cubicBezTo>
                    <a:pt x="6560" y="5842"/>
                    <a:pt x="10510" y="5110"/>
                    <a:pt x="10441" y="3950"/>
                  </a:cubicBezTo>
                  <a:cubicBezTo>
                    <a:pt x="10426" y="3705"/>
                    <a:pt x="10218" y="3608"/>
                    <a:pt x="9899" y="3608"/>
                  </a:cubicBezTo>
                  <a:cubicBezTo>
                    <a:pt x="8687" y="3608"/>
                    <a:pt x="5870" y="5000"/>
                    <a:pt x="5870" y="5000"/>
                  </a:cubicBezTo>
                  <a:cubicBezTo>
                    <a:pt x="5870" y="5000"/>
                    <a:pt x="9184" y="2459"/>
                    <a:pt x="8424" y="1713"/>
                  </a:cubicBezTo>
                  <a:cubicBezTo>
                    <a:pt x="8351" y="1643"/>
                    <a:pt x="8259" y="1611"/>
                    <a:pt x="8151" y="1611"/>
                  </a:cubicBezTo>
                  <a:cubicBezTo>
                    <a:pt x="7114" y="1611"/>
                    <a:pt x="4668" y="4544"/>
                    <a:pt x="4668" y="4544"/>
                  </a:cubicBezTo>
                  <a:cubicBezTo>
                    <a:pt x="4668" y="4544"/>
                    <a:pt x="6408" y="111"/>
                    <a:pt x="5566" y="28"/>
                  </a:cubicBezTo>
                  <a:cubicBezTo>
                    <a:pt x="5556" y="27"/>
                    <a:pt x="5546" y="26"/>
                    <a:pt x="5536" y="26"/>
                  </a:cubicBezTo>
                  <a:cubicBezTo>
                    <a:pt x="4707" y="26"/>
                    <a:pt x="3480" y="3950"/>
                    <a:pt x="3480" y="3950"/>
                  </a:cubicBezTo>
                  <a:cubicBezTo>
                    <a:pt x="3480" y="3950"/>
                    <a:pt x="3701" y="318"/>
                    <a:pt x="2583" y="14"/>
                  </a:cubicBezTo>
                  <a:cubicBezTo>
                    <a:pt x="2546" y="5"/>
                    <a:pt x="2511" y="0"/>
                    <a:pt x="2479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6"/>
            <p:cNvSpPr/>
            <p:nvPr/>
          </p:nvSpPr>
          <p:spPr>
            <a:xfrm>
              <a:off x="6939474" y="1796654"/>
              <a:ext cx="436065" cy="196825"/>
            </a:xfrm>
            <a:custGeom>
              <a:rect b="b" l="l" r="r" t="t"/>
              <a:pathLst>
                <a:path extrusionOk="0" h="6209" w="13756">
                  <a:moveTo>
                    <a:pt x="7131" y="0"/>
                  </a:moveTo>
                  <a:cubicBezTo>
                    <a:pt x="6179" y="0"/>
                    <a:pt x="5172" y="603"/>
                    <a:pt x="4544" y="2125"/>
                  </a:cubicBezTo>
                  <a:cubicBezTo>
                    <a:pt x="3869" y="1410"/>
                    <a:pt x="3088" y="1182"/>
                    <a:pt x="2365" y="1182"/>
                  </a:cubicBezTo>
                  <a:cubicBezTo>
                    <a:pt x="1091" y="1182"/>
                    <a:pt x="1" y="1890"/>
                    <a:pt x="1" y="1890"/>
                  </a:cubicBezTo>
                  <a:cubicBezTo>
                    <a:pt x="1" y="1890"/>
                    <a:pt x="2128" y="5964"/>
                    <a:pt x="5981" y="6198"/>
                  </a:cubicBezTo>
                  <a:cubicBezTo>
                    <a:pt x="6077" y="6205"/>
                    <a:pt x="6174" y="6209"/>
                    <a:pt x="6272" y="6209"/>
                  </a:cubicBezTo>
                  <a:cubicBezTo>
                    <a:pt x="6371" y="6209"/>
                    <a:pt x="6471" y="6205"/>
                    <a:pt x="6574" y="6198"/>
                  </a:cubicBezTo>
                  <a:cubicBezTo>
                    <a:pt x="6712" y="6198"/>
                    <a:pt x="6851" y="6185"/>
                    <a:pt x="6975" y="6171"/>
                  </a:cubicBezTo>
                  <a:cubicBezTo>
                    <a:pt x="7016" y="6157"/>
                    <a:pt x="7058" y="6157"/>
                    <a:pt x="7099" y="6143"/>
                  </a:cubicBezTo>
                  <a:lnTo>
                    <a:pt x="7141" y="6143"/>
                  </a:lnTo>
                  <a:cubicBezTo>
                    <a:pt x="7431" y="6102"/>
                    <a:pt x="7721" y="6047"/>
                    <a:pt x="8011" y="5977"/>
                  </a:cubicBezTo>
                  <a:cubicBezTo>
                    <a:pt x="8508" y="5839"/>
                    <a:pt x="8977" y="5660"/>
                    <a:pt x="9433" y="5411"/>
                  </a:cubicBezTo>
                  <a:cubicBezTo>
                    <a:pt x="9447" y="5397"/>
                    <a:pt x="9461" y="5397"/>
                    <a:pt x="9488" y="5384"/>
                  </a:cubicBezTo>
                  <a:cubicBezTo>
                    <a:pt x="12430" y="3851"/>
                    <a:pt x="13755" y="730"/>
                    <a:pt x="13755" y="730"/>
                  </a:cubicBezTo>
                  <a:cubicBezTo>
                    <a:pt x="13303" y="629"/>
                    <a:pt x="12894" y="585"/>
                    <a:pt x="12526" y="585"/>
                  </a:cubicBezTo>
                  <a:cubicBezTo>
                    <a:pt x="10331" y="585"/>
                    <a:pt x="9571" y="2125"/>
                    <a:pt x="9571" y="2125"/>
                  </a:cubicBezTo>
                  <a:cubicBezTo>
                    <a:pt x="9373" y="901"/>
                    <a:pt x="8294" y="0"/>
                    <a:pt x="713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6"/>
            <p:cNvSpPr/>
            <p:nvPr/>
          </p:nvSpPr>
          <p:spPr>
            <a:xfrm>
              <a:off x="7193382" y="1899833"/>
              <a:ext cx="126546" cy="85875"/>
            </a:xfrm>
            <a:custGeom>
              <a:rect b="b" l="l" r="r" t="t"/>
              <a:pathLst>
                <a:path extrusionOk="0" h="2709" w="3992">
                  <a:moveTo>
                    <a:pt x="2781" y="0"/>
                  </a:moveTo>
                  <a:cubicBezTo>
                    <a:pt x="1705" y="0"/>
                    <a:pt x="421" y="1999"/>
                    <a:pt x="1" y="2709"/>
                  </a:cubicBezTo>
                  <a:lnTo>
                    <a:pt x="1423" y="2156"/>
                  </a:lnTo>
                  <a:cubicBezTo>
                    <a:pt x="1451" y="2142"/>
                    <a:pt x="1451" y="2142"/>
                    <a:pt x="1478" y="2129"/>
                  </a:cubicBezTo>
                  <a:cubicBezTo>
                    <a:pt x="2707" y="1328"/>
                    <a:pt x="3992" y="223"/>
                    <a:pt x="2942" y="16"/>
                  </a:cubicBezTo>
                  <a:cubicBezTo>
                    <a:pt x="2889" y="5"/>
                    <a:pt x="2835" y="0"/>
                    <a:pt x="2781" y="0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7" name="Google Shape;1947;p36"/>
          <p:cNvGrpSpPr/>
          <p:nvPr/>
        </p:nvGrpSpPr>
        <p:grpSpPr>
          <a:xfrm>
            <a:off x="7698584" y="3743725"/>
            <a:ext cx="1147308" cy="978576"/>
            <a:chOff x="2041675" y="763175"/>
            <a:chExt cx="1587750" cy="1551325"/>
          </a:xfrm>
        </p:grpSpPr>
        <p:sp>
          <p:nvSpPr>
            <p:cNvPr id="1948" name="Google Shape;1948;p36"/>
            <p:cNvSpPr/>
            <p:nvPr/>
          </p:nvSpPr>
          <p:spPr>
            <a:xfrm>
              <a:off x="2260175" y="1272300"/>
              <a:ext cx="1349775" cy="995000"/>
            </a:xfrm>
            <a:custGeom>
              <a:rect b="b" l="l" r="r" t="t"/>
              <a:pathLst>
                <a:path extrusionOk="0" h="39800" w="53991">
                  <a:moveTo>
                    <a:pt x="52579" y="0"/>
                  </a:moveTo>
                  <a:cubicBezTo>
                    <a:pt x="52531" y="0"/>
                    <a:pt x="52482" y="3"/>
                    <a:pt x="52432" y="8"/>
                  </a:cubicBezTo>
                  <a:cubicBezTo>
                    <a:pt x="39937" y="1314"/>
                    <a:pt x="23207" y="13246"/>
                    <a:pt x="17090" y="19130"/>
                  </a:cubicBezTo>
                  <a:cubicBezTo>
                    <a:pt x="12130" y="23901"/>
                    <a:pt x="1" y="39800"/>
                    <a:pt x="5946" y="39800"/>
                  </a:cubicBezTo>
                  <a:cubicBezTo>
                    <a:pt x="6937" y="39800"/>
                    <a:pt x="8432" y="39358"/>
                    <a:pt x="10546" y="38348"/>
                  </a:cubicBezTo>
                  <a:cubicBezTo>
                    <a:pt x="25324" y="31282"/>
                    <a:pt x="48597" y="10964"/>
                    <a:pt x="51800" y="5947"/>
                  </a:cubicBezTo>
                  <a:cubicBezTo>
                    <a:pt x="53147" y="3857"/>
                    <a:pt x="53683" y="2455"/>
                    <a:pt x="53848" y="1534"/>
                  </a:cubicBezTo>
                  <a:cubicBezTo>
                    <a:pt x="53991" y="731"/>
                    <a:pt x="53375" y="0"/>
                    <a:pt x="52579" y="0"/>
                  </a:cubicBezTo>
                  <a:close/>
                </a:path>
              </a:pathLst>
            </a:custGeom>
            <a:solidFill>
              <a:srgbClr val="FFD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6"/>
            <p:cNvSpPr/>
            <p:nvPr/>
          </p:nvSpPr>
          <p:spPr>
            <a:xfrm>
              <a:off x="2523825" y="1447425"/>
              <a:ext cx="890125" cy="867075"/>
            </a:xfrm>
            <a:custGeom>
              <a:rect b="b" l="l" r="r" t="t"/>
              <a:pathLst>
                <a:path extrusionOk="0" h="34683" w="35605">
                  <a:moveTo>
                    <a:pt x="23191" y="0"/>
                  </a:moveTo>
                  <a:cubicBezTo>
                    <a:pt x="8317" y="6942"/>
                    <a:pt x="0" y="19507"/>
                    <a:pt x="0" y="19507"/>
                  </a:cubicBezTo>
                  <a:cubicBezTo>
                    <a:pt x="0" y="19507"/>
                    <a:pt x="262" y="24456"/>
                    <a:pt x="5403" y="28250"/>
                  </a:cubicBezTo>
                  <a:cubicBezTo>
                    <a:pt x="8234" y="30346"/>
                    <a:pt x="11416" y="30818"/>
                    <a:pt x="13703" y="30818"/>
                  </a:cubicBezTo>
                  <a:cubicBezTo>
                    <a:pt x="15569" y="30818"/>
                    <a:pt x="16840" y="30504"/>
                    <a:pt x="16840" y="30504"/>
                  </a:cubicBezTo>
                  <a:cubicBezTo>
                    <a:pt x="16840" y="30504"/>
                    <a:pt x="17032" y="31851"/>
                    <a:pt x="17225" y="32951"/>
                  </a:cubicBezTo>
                  <a:cubicBezTo>
                    <a:pt x="17378" y="33813"/>
                    <a:pt x="18344" y="34683"/>
                    <a:pt x="19918" y="34683"/>
                  </a:cubicBezTo>
                  <a:cubicBezTo>
                    <a:pt x="20327" y="34683"/>
                    <a:pt x="20778" y="34624"/>
                    <a:pt x="21266" y="34490"/>
                  </a:cubicBezTo>
                  <a:cubicBezTo>
                    <a:pt x="23658" y="33844"/>
                    <a:pt x="32649" y="31411"/>
                    <a:pt x="33295" y="30504"/>
                  </a:cubicBezTo>
                  <a:cubicBezTo>
                    <a:pt x="33941" y="29597"/>
                    <a:pt x="32649" y="24277"/>
                    <a:pt x="32649" y="24277"/>
                  </a:cubicBezTo>
                  <a:cubicBezTo>
                    <a:pt x="34449" y="19259"/>
                    <a:pt x="35604" y="12702"/>
                    <a:pt x="32649" y="7437"/>
                  </a:cubicBezTo>
                  <a:cubicBezTo>
                    <a:pt x="29693" y="2159"/>
                    <a:pt x="23191" y="0"/>
                    <a:pt x="23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36"/>
            <p:cNvSpPr/>
            <p:nvPr/>
          </p:nvSpPr>
          <p:spPr>
            <a:xfrm>
              <a:off x="2041675" y="915375"/>
              <a:ext cx="1587750" cy="1348675"/>
            </a:xfrm>
            <a:custGeom>
              <a:rect b="b" l="l" r="r" t="t"/>
              <a:pathLst>
                <a:path extrusionOk="0" h="53947" w="63510">
                  <a:moveTo>
                    <a:pt x="51670" y="0"/>
                  </a:moveTo>
                  <a:cubicBezTo>
                    <a:pt x="47242" y="0"/>
                    <a:pt x="37147" y="1894"/>
                    <a:pt x="22366" y="14272"/>
                  </a:cubicBezTo>
                  <a:cubicBezTo>
                    <a:pt x="4371" y="29352"/>
                    <a:pt x="0" y="42988"/>
                    <a:pt x="0" y="44913"/>
                  </a:cubicBezTo>
                  <a:cubicBezTo>
                    <a:pt x="0" y="46819"/>
                    <a:pt x="11223" y="53946"/>
                    <a:pt x="13799" y="53946"/>
                  </a:cubicBezTo>
                  <a:cubicBezTo>
                    <a:pt x="13824" y="53946"/>
                    <a:pt x="13847" y="53945"/>
                    <a:pt x="13870" y="53944"/>
                  </a:cubicBezTo>
                  <a:cubicBezTo>
                    <a:pt x="10049" y="52377"/>
                    <a:pt x="21142" y="37916"/>
                    <a:pt x="25830" y="33407"/>
                  </a:cubicBezTo>
                  <a:cubicBezTo>
                    <a:pt x="31947" y="27523"/>
                    <a:pt x="48677" y="15591"/>
                    <a:pt x="61172" y="14285"/>
                  </a:cubicBezTo>
                  <a:cubicBezTo>
                    <a:pt x="61216" y="14281"/>
                    <a:pt x="61259" y="14279"/>
                    <a:pt x="61302" y="14279"/>
                  </a:cubicBezTo>
                  <a:cubicBezTo>
                    <a:pt x="62108" y="14279"/>
                    <a:pt x="62746" y="15003"/>
                    <a:pt x="62602" y="15825"/>
                  </a:cubicBezTo>
                  <a:cubicBezTo>
                    <a:pt x="62602" y="15825"/>
                    <a:pt x="63509" y="13942"/>
                    <a:pt x="61832" y="10986"/>
                  </a:cubicBezTo>
                  <a:cubicBezTo>
                    <a:pt x="60169" y="8031"/>
                    <a:pt x="56072" y="704"/>
                    <a:pt x="53749" y="181"/>
                  </a:cubicBezTo>
                  <a:cubicBezTo>
                    <a:pt x="53333" y="90"/>
                    <a:pt x="52636" y="0"/>
                    <a:pt x="51670" y="0"/>
                  </a:cubicBezTo>
                  <a:close/>
                </a:path>
              </a:pathLst>
            </a:custGeom>
            <a:solidFill>
              <a:srgbClr val="FFE5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6"/>
            <p:cNvSpPr/>
            <p:nvPr/>
          </p:nvSpPr>
          <p:spPr>
            <a:xfrm>
              <a:off x="2112450" y="763175"/>
              <a:ext cx="773625" cy="784975"/>
            </a:xfrm>
            <a:custGeom>
              <a:rect b="b" l="l" r="r" t="t"/>
              <a:pathLst>
                <a:path extrusionOk="0" h="31399" w="30945">
                  <a:moveTo>
                    <a:pt x="13347" y="0"/>
                  </a:moveTo>
                  <a:cubicBezTo>
                    <a:pt x="12168" y="0"/>
                    <a:pt x="10799" y="473"/>
                    <a:pt x="9129" y="1761"/>
                  </a:cubicBezTo>
                  <a:cubicBezTo>
                    <a:pt x="4620" y="5238"/>
                    <a:pt x="1" y="9335"/>
                    <a:pt x="647" y="12167"/>
                  </a:cubicBezTo>
                  <a:cubicBezTo>
                    <a:pt x="1293" y="15012"/>
                    <a:pt x="8317" y="31398"/>
                    <a:pt x="8317" y="31398"/>
                  </a:cubicBezTo>
                  <a:cubicBezTo>
                    <a:pt x="11740" y="27412"/>
                    <a:pt x="15493" y="23728"/>
                    <a:pt x="19535" y="20360"/>
                  </a:cubicBezTo>
                  <a:cubicBezTo>
                    <a:pt x="23727" y="16854"/>
                    <a:pt x="27535" y="14187"/>
                    <a:pt x="30944" y="12167"/>
                  </a:cubicBezTo>
                  <a:cubicBezTo>
                    <a:pt x="30944" y="12167"/>
                    <a:pt x="20566" y="4084"/>
                    <a:pt x="18256" y="2407"/>
                  </a:cubicBezTo>
                  <a:cubicBezTo>
                    <a:pt x="16796" y="1353"/>
                    <a:pt x="15342" y="0"/>
                    <a:pt x="13347" y="0"/>
                  </a:cubicBezTo>
                  <a:close/>
                </a:path>
              </a:pathLst>
            </a:custGeom>
            <a:solidFill>
              <a:srgbClr val="FFDA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>
              <a:off x="2523825" y="1468375"/>
              <a:ext cx="543350" cy="748525"/>
            </a:xfrm>
            <a:custGeom>
              <a:rect b="b" l="l" r="r" t="t"/>
              <a:pathLst>
                <a:path extrusionOk="0" h="29941" w="21734">
                  <a:moveTo>
                    <a:pt x="21734" y="1"/>
                  </a:moveTo>
                  <a:lnTo>
                    <a:pt x="21734" y="1"/>
                  </a:lnTo>
                  <a:cubicBezTo>
                    <a:pt x="7836" y="7039"/>
                    <a:pt x="0" y="18682"/>
                    <a:pt x="0" y="18682"/>
                  </a:cubicBezTo>
                  <a:cubicBezTo>
                    <a:pt x="0" y="18682"/>
                    <a:pt x="248" y="23631"/>
                    <a:pt x="5403" y="27425"/>
                  </a:cubicBezTo>
                  <a:cubicBezTo>
                    <a:pt x="7795" y="29185"/>
                    <a:pt x="10434" y="29790"/>
                    <a:pt x="12579" y="29941"/>
                  </a:cubicBezTo>
                  <a:cubicBezTo>
                    <a:pt x="10585" y="27796"/>
                    <a:pt x="8125" y="24016"/>
                    <a:pt x="8977" y="18806"/>
                  </a:cubicBezTo>
                  <a:cubicBezTo>
                    <a:pt x="9967" y="12607"/>
                    <a:pt x="17624" y="4029"/>
                    <a:pt x="21734" y="1"/>
                  </a:cubicBezTo>
                  <a:close/>
                </a:path>
              </a:pathLst>
            </a:custGeom>
            <a:solidFill>
              <a:srgbClr val="CDB8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2660250" y="1773075"/>
              <a:ext cx="394550" cy="323625"/>
            </a:xfrm>
            <a:custGeom>
              <a:rect b="b" l="l" r="r" t="t"/>
              <a:pathLst>
                <a:path extrusionOk="0" h="12945" w="15782">
                  <a:moveTo>
                    <a:pt x="5379" y="1"/>
                  </a:moveTo>
                  <a:cubicBezTo>
                    <a:pt x="4862" y="1"/>
                    <a:pt x="4346" y="296"/>
                    <a:pt x="4152" y="886"/>
                  </a:cubicBezTo>
                  <a:cubicBezTo>
                    <a:pt x="3904" y="401"/>
                    <a:pt x="3455" y="178"/>
                    <a:pt x="3008" y="178"/>
                  </a:cubicBezTo>
                  <a:cubicBezTo>
                    <a:pt x="2390" y="178"/>
                    <a:pt x="1777" y="604"/>
                    <a:pt x="1705" y="1353"/>
                  </a:cubicBezTo>
                  <a:cubicBezTo>
                    <a:pt x="1169" y="1532"/>
                    <a:pt x="798" y="2027"/>
                    <a:pt x="798" y="2590"/>
                  </a:cubicBezTo>
                  <a:cubicBezTo>
                    <a:pt x="798" y="2728"/>
                    <a:pt x="826" y="2865"/>
                    <a:pt x="867" y="3003"/>
                  </a:cubicBezTo>
                  <a:cubicBezTo>
                    <a:pt x="1" y="3704"/>
                    <a:pt x="358" y="5092"/>
                    <a:pt x="1458" y="5285"/>
                  </a:cubicBezTo>
                  <a:cubicBezTo>
                    <a:pt x="294" y="5942"/>
                    <a:pt x="753" y="7718"/>
                    <a:pt x="2089" y="7718"/>
                  </a:cubicBezTo>
                  <a:cubicBezTo>
                    <a:pt x="2094" y="7718"/>
                    <a:pt x="2099" y="7718"/>
                    <a:pt x="2104" y="7718"/>
                  </a:cubicBezTo>
                  <a:cubicBezTo>
                    <a:pt x="2187" y="7718"/>
                    <a:pt x="2283" y="7718"/>
                    <a:pt x="2365" y="7690"/>
                  </a:cubicBezTo>
                  <a:lnTo>
                    <a:pt x="2365" y="7690"/>
                  </a:lnTo>
                  <a:cubicBezTo>
                    <a:pt x="1719" y="8543"/>
                    <a:pt x="2324" y="9780"/>
                    <a:pt x="3396" y="9780"/>
                  </a:cubicBezTo>
                  <a:cubicBezTo>
                    <a:pt x="3589" y="9780"/>
                    <a:pt x="3781" y="9739"/>
                    <a:pt x="3946" y="9656"/>
                  </a:cubicBezTo>
                  <a:lnTo>
                    <a:pt x="3946" y="9656"/>
                  </a:lnTo>
                  <a:cubicBezTo>
                    <a:pt x="3905" y="9780"/>
                    <a:pt x="3877" y="9904"/>
                    <a:pt x="3877" y="10041"/>
                  </a:cubicBezTo>
                  <a:cubicBezTo>
                    <a:pt x="3877" y="10756"/>
                    <a:pt x="4468" y="11347"/>
                    <a:pt x="5183" y="11347"/>
                  </a:cubicBezTo>
                  <a:cubicBezTo>
                    <a:pt x="5513" y="11347"/>
                    <a:pt x="5829" y="11223"/>
                    <a:pt x="6063" y="11003"/>
                  </a:cubicBezTo>
                  <a:lnTo>
                    <a:pt x="6063" y="11003"/>
                  </a:lnTo>
                  <a:cubicBezTo>
                    <a:pt x="5871" y="11649"/>
                    <a:pt x="6201" y="12337"/>
                    <a:pt x="6833" y="12598"/>
                  </a:cubicBezTo>
                  <a:cubicBezTo>
                    <a:pt x="6990" y="12659"/>
                    <a:pt x="7152" y="12689"/>
                    <a:pt x="7311" y="12689"/>
                  </a:cubicBezTo>
                  <a:cubicBezTo>
                    <a:pt x="7794" y="12689"/>
                    <a:pt x="8252" y="12420"/>
                    <a:pt x="8469" y="11966"/>
                  </a:cubicBezTo>
                  <a:cubicBezTo>
                    <a:pt x="8631" y="12608"/>
                    <a:pt x="9182" y="12945"/>
                    <a:pt x="9734" y="12945"/>
                  </a:cubicBezTo>
                  <a:cubicBezTo>
                    <a:pt x="10210" y="12945"/>
                    <a:pt x="10686" y="12694"/>
                    <a:pt x="10916" y="12172"/>
                  </a:cubicBezTo>
                  <a:cubicBezTo>
                    <a:pt x="11154" y="12700"/>
                    <a:pt x="11623" y="12940"/>
                    <a:pt x="12092" y="12940"/>
                  </a:cubicBezTo>
                  <a:cubicBezTo>
                    <a:pt x="12755" y="12940"/>
                    <a:pt x="13418" y="12458"/>
                    <a:pt x="13418" y="11636"/>
                  </a:cubicBezTo>
                  <a:cubicBezTo>
                    <a:pt x="13418" y="11471"/>
                    <a:pt x="13376" y="11306"/>
                    <a:pt x="13321" y="11155"/>
                  </a:cubicBezTo>
                  <a:lnTo>
                    <a:pt x="13321" y="11155"/>
                  </a:lnTo>
                  <a:cubicBezTo>
                    <a:pt x="13527" y="11278"/>
                    <a:pt x="13761" y="11347"/>
                    <a:pt x="13995" y="11347"/>
                  </a:cubicBezTo>
                  <a:cubicBezTo>
                    <a:pt x="15260" y="11347"/>
                    <a:pt x="15782" y="9725"/>
                    <a:pt x="14751" y="8983"/>
                  </a:cubicBezTo>
                  <a:cubicBezTo>
                    <a:pt x="15328" y="8831"/>
                    <a:pt x="15713" y="8309"/>
                    <a:pt x="15713" y="7718"/>
                  </a:cubicBezTo>
                  <a:cubicBezTo>
                    <a:pt x="15713" y="7044"/>
                    <a:pt x="15191" y="6481"/>
                    <a:pt x="14517" y="6426"/>
                  </a:cubicBezTo>
                  <a:cubicBezTo>
                    <a:pt x="15067" y="5560"/>
                    <a:pt x="14435" y="4433"/>
                    <a:pt x="13404" y="4433"/>
                  </a:cubicBezTo>
                  <a:cubicBezTo>
                    <a:pt x="13266" y="4433"/>
                    <a:pt x="13115" y="4460"/>
                    <a:pt x="12978" y="4515"/>
                  </a:cubicBezTo>
                  <a:cubicBezTo>
                    <a:pt x="13366" y="3594"/>
                    <a:pt x="12653" y="2700"/>
                    <a:pt x="11792" y="2700"/>
                  </a:cubicBezTo>
                  <a:cubicBezTo>
                    <a:pt x="11587" y="2700"/>
                    <a:pt x="11373" y="2751"/>
                    <a:pt x="11163" y="2865"/>
                  </a:cubicBezTo>
                  <a:cubicBezTo>
                    <a:pt x="11177" y="2769"/>
                    <a:pt x="11191" y="2687"/>
                    <a:pt x="11191" y="2590"/>
                  </a:cubicBezTo>
                  <a:cubicBezTo>
                    <a:pt x="11191" y="1876"/>
                    <a:pt x="10613" y="1285"/>
                    <a:pt x="9885" y="1285"/>
                  </a:cubicBezTo>
                  <a:cubicBezTo>
                    <a:pt x="9568" y="1285"/>
                    <a:pt x="9266" y="1408"/>
                    <a:pt x="9032" y="1628"/>
                  </a:cubicBezTo>
                  <a:cubicBezTo>
                    <a:pt x="9032" y="1573"/>
                    <a:pt x="9046" y="1532"/>
                    <a:pt x="9046" y="1491"/>
                  </a:cubicBezTo>
                  <a:cubicBezTo>
                    <a:pt x="9046" y="675"/>
                    <a:pt x="8391" y="182"/>
                    <a:pt x="7728" y="182"/>
                  </a:cubicBezTo>
                  <a:cubicBezTo>
                    <a:pt x="7296" y="182"/>
                    <a:pt x="6860" y="392"/>
                    <a:pt x="6599" y="858"/>
                  </a:cubicBezTo>
                  <a:cubicBezTo>
                    <a:pt x="6395" y="286"/>
                    <a:pt x="5887" y="1"/>
                    <a:pt x="5379" y="1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3081925" y="1599750"/>
              <a:ext cx="304875" cy="408600"/>
            </a:xfrm>
            <a:custGeom>
              <a:rect b="b" l="l" r="r" t="t"/>
              <a:pathLst>
                <a:path extrusionOk="0" h="16344" w="12195">
                  <a:moveTo>
                    <a:pt x="5349" y="0"/>
                  </a:moveTo>
                  <a:cubicBezTo>
                    <a:pt x="5013" y="0"/>
                    <a:pt x="4672" y="61"/>
                    <a:pt x="4345" y="190"/>
                  </a:cubicBezTo>
                  <a:cubicBezTo>
                    <a:pt x="4235" y="286"/>
                    <a:pt x="4152" y="396"/>
                    <a:pt x="4084" y="519"/>
                  </a:cubicBezTo>
                  <a:cubicBezTo>
                    <a:pt x="4009" y="507"/>
                    <a:pt x="3936" y="502"/>
                    <a:pt x="3865" y="502"/>
                  </a:cubicBezTo>
                  <a:cubicBezTo>
                    <a:pt x="2882" y="502"/>
                    <a:pt x="2227" y="1601"/>
                    <a:pt x="2778" y="2485"/>
                  </a:cubicBezTo>
                  <a:cubicBezTo>
                    <a:pt x="2618" y="2430"/>
                    <a:pt x="2465" y="2404"/>
                    <a:pt x="2319" y="2404"/>
                  </a:cubicBezTo>
                  <a:cubicBezTo>
                    <a:pt x="1167" y="2404"/>
                    <a:pt x="508" y="3986"/>
                    <a:pt x="1582" y="4767"/>
                  </a:cubicBezTo>
                  <a:cubicBezTo>
                    <a:pt x="510" y="4850"/>
                    <a:pt x="1" y="6128"/>
                    <a:pt x="729" y="6925"/>
                  </a:cubicBezTo>
                  <a:cubicBezTo>
                    <a:pt x="853" y="7063"/>
                    <a:pt x="1004" y="7173"/>
                    <a:pt x="1183" y="7255"/>
                  </a:cubicBezTo>
                  <a:cubicBezTo>
                    <a:pt x="1059" y="7310"/>
                    <a:pt x="949" y="7379"/>
                    <a:pt x="853" y="7461"/>
                  </a:cubicBezTo>
                  <a:cubicBezTo>
                    <a:pt x="1" y="8218"/>
                    <a:pt x="468" y="9620"/>
                    <a:pt x="1595" y="9730"/>
                  </a:cubicBezTo>
                  <a:cubicBezTo>
                    <a:pt x="1486" y="9785"/>
                    <a:pt x="1389" y="9840"/>
                    <a:pt x="1307" y="9922"/>
                  </a:cubicBezTo>
                  <a:cubicBezTo>
                    <a:pt x="380" y="10749"/>
                    <a:pt x="1028" y="12192"/>
                    <a:pt x="2139" y="12192"/>
                  </a:cubicBezTo>
                  <a:cubicBezTo>
                    <a:pt x="2247" y="12192"/>
                    <a:pt x="2359" y="12178"/>
                    <a:pt x="2475" y="12149"/>
                  </a:cubicBezTo>
                  <a:lnTo>
                    <a:pt x="2475" y="12149"/>
                  </a:lnTo>
                  <a:cubicBezTo>
                    <a:pt x="1871" y="13055"/>
                    <a:pt x="2562" y="14183"/>
                    <a:pt x="3540" y="14183"/>
                  </a:cubicBezTo>
                  <a:cubicBezTo>
                    <a:pt x="3675" y="14183"/>
                    <a:pt x="3816" y="14162"/>
                    <a:pt x="3960" y="14115"/>
                  </a:cubicBezTo>
                  <a:lnTo>
                    <a:pt x="3960" y="14115"/>
                  </a:lnTo>
                  <a:cubicBezTo>
                    <a:pt x="3530" y="15076"/>
                    <a:pt x="4295" y="15961"/>
                    <a:pt x="5151" y="15961"/>
                  </a:cubicBezTo>
                  <a:cubicBezTo>
                    <a:pt x="5445" y="15961"/>
                    <a:pt x="5751" y="15856"/>
                    <a:pt x="6022" y="15613"/>
                  </a:cubicBezTo>
                  <a:cubicBezTo>
                    <a:pt x="6132" y="15517"/>
                    <a:pt x="6242" y="15380"/>
                    <a:pt x="6311" y="15228"/>
                  </a:cubicBezTo>
                  <a:cubicBezTo>
                    <a:pt x="6410" y="15876"/>
                    <a:pt x="6962" y="16343"/>
                    <a:pt x="7596" y="16343"/>
                  </a:cubicBezTo>
                  <a:cubicBezTo>
                    <a:pt x="7662" y="16343"/>
                    <a:pt x="7728" y="16338"/>
                    <a:pt x="7795" y="16328"/>
                  </a:cubicBezTo>
                  <a:cubicBezTo>
                    <a:pt x="8496" y="16218"/>
                    <a:pt x="8991" y="15558"/>
                    <a:pt x="8895" y="14843"/>
                  </a:cubicBezTo>
                  <a:lnTo>
                    <a:pt x="8895" y="14843"/>
                  </a:lnTo>
                  <a:cubicBezTo>
                    <a:pt x="9105" y="14981"/>
                    <a:pt x="9344" y="15049"/>
                    <a:pt x="9583" y="15049"/>
                  </a:cubicBezTo>
                  <a:cubicBezTo>
                    <a:pt x="9891" y="15049"/>
                    <a:pt x="10200" y="14937"/>
                    <a:pt x="10448" y="14720"/>
                  </a:cubicBezTo>
                  <a:cubicBezTo>
                    <a:pt x="10957" y="14266"/>
                    <a:pt x="11026" y="13510"/>
                    <a:pt x="10627" y="12960"/>
                  </a:cubicBezTo>
                  <a:cubicBezTo>
                    <a:pt x="10861" y="12919"/>
                    <a:pt x="11081" y="12823"/>
                    <a:pt x="11273" y="12658"/>
                  </a:cubicBezTo>
                  <a:cubicBezTo>
                    <a:pt x="11809" y="12177"/>
                    <a:pt x="11850" y="11352"/>
                    <a:pt x="11369" y="10816"/>
                  </a:cubicBezTo>
                  <a:cubicBezTo>
                    <a:pt x="11273" y="10706"/>
                    <a:pt x="11163" y="10609"/>
                    <a:pt x="11026" y="10541"/>
                  </a:cubicBezTo>
                  <a:cubicBezTo>
                    <a:pt x="11905" y="10238"/>
                    <a:pt x="12194" y="9139"/>
                    <a:pt x="11576" y="8438"/>
                  </a:cubicBezTo>
                  <a:cubicBezTo>
                    <a:pt x="11438" y="8286"/>
                    <a:pt x="11246" y="8163"/>
                    <a:pt x="11053" y="8094"/>
                  </a:cubicBezTo>
                  <a:cubicBezTo>
                    <a:pt x="11122" y="8053"/>
                    <a:pt x="11204" y="7998"/>
                    <a:pt x="11273" y="7943"/>
                  </a:cubicBezTo>
                  <a:cubicBezTo>
                    <a:pt x="12112" y="7187"/>
                    <a:pt x="11672" y="5798"/>
                    <a:pt x="10545" y="5674"/>
                  </a:cubicBezTo>
                  <a:cubicBezTo>
                    <a:pt x="10586" y="5647"/>
                    <a:pt x="10627" y="5619"/>
                    <a:pt x="10654" y="5592"/>
                  </a:cubicBezTo>
                  <a:cubicBezTo>
                    <a:pt x="11565" y="4770"/>
                    <a:pt x="10928" y="3331"/>
                    <a:pt x="9803" y="3331"/>
                  </a:cubicBezTo>
                  <a:cubicBezTo>
                    <a:pt x="9706" y="3331"/>
                    <a:pt x="9604" y="3342"/>
                    <a:pt x="9500" y="3365"/>
                  </a:cubicBezTo>
                  <a:cubicBezTo>
                    <a:pt x="9999" y="2448"/>
                    <a:pt x="9282" y="1442"/>
                    <a:pt x="8368" y="1442"/>
                  </a:cubicBezTo>
                  <a:cubicBezTo>
                    <a:pt x="8200" y="1442"/>
                    <a:pt x="8025" y="1476"/>
                    <a:pt x="7850" y="1550"/>
                  </a:cubicBezTo>
                  <a:cubicBezTo>
                    <a:pt x="7373" y="576"/>
                    <a:pt x="6380" y="0"/>
                    <a:pt x="5349" y="0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36"/>
            <p:cNvSpPr/>
            <p:nvPr/>
          </p:nvSpPr>
          <p:spPr>
            <a:xfrm>
              <a:off x="3117675" y="1630950"/>
              <a:ext cx="241625" cy="335700"/>
            </a:xfrm>
            <a:custGeom>
              <a:rect b="b" l="l" r="r" t="t"/>
              <a:pathLst>
                <a:path extrusionOk="0" h="13428" w="9665">
                  <a:moveTo>
                    <a:pt x="4311" y="1"/>
                  </a:moveTo>
                  <a:cubicBezTo>
                    <a:pt x="4181" y="1"/>
                    <a:pt x="4050" y="9"/>
                    <a:pt x="3918" y="28"/>
                  </a:cubicBezTo>
                  <a:cubicBezTo>
                    <a:pt x="1526" y="344"/>
                    <a:pt x="1" y="3602"/>
                    <a:pt x="495" y="7299"/>
                  </a:cubicBezTo>
                  <a:cubicBezTo>
                    <a:pt x="977" y="10801"/>
                    <a:pt x="3098" y="13428"/>
                    <a:pt x="5353" y="13428"/>
                  </a:cubicBezTo>
                  <a:cubicBezTo>
                    <a:pt x="5480" y="13428"/>
                    <a:pt x="5606" y="13420"/>
                    <a:pt x="5733" y="13403"/>
                  </a:cubicBezTo>
                  <a:cubicBezTo>
                    <a:pt x="8125" y="13073"/>
                    <a:pt x="9664" y="9815"/>
                    <a:pt x="9156" y="6117"/>
                  </a:cubicBezTo>
                  <a:cubicBezTo>
                    <a:pt x="8675" y="2635"/>
                    <a:pt x="6561" y="1"/>
                    <a:pt x="4311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2685700" y="1811675"/>
              <a:ext cx="352275" cy="253700"/>
            </a:xfrm>
            <a:custGeom>
              <a:rect b="b" l="l" r="r" t="t"/>
              <a:pathLst>
                <a:path extrusionOk="0" h="10148" w="14091">
                  <a:moveTo>
                    <a:pt x="4782" y="1"/>
                  </a:moveTo>
                  <a:cubicBezTo>
                    <a:pt x="3185" y="1"/>
                    <a:pt x="1851" y="572"/>
                    <a:pt x="1210" y="1693"/>
                  </a:cubicBezTo>
                  <a:cubicBezTo>
                    <a:pt x="0" y="3796"/>
                    <a:pt x="1636" y="6999"/>
                    <a:pt x="4866" y="8855"/>
                  </a:cubicBezTo>
                  <a:cubicBezTo>
                    <a:pt x="6358" y="9721"/>
                    <a:pt x="7932" y="10148"/>
                    <a:pt x="9312" y="10148"/>
                  </a:cubicBezTo>
                  <a:cubicBezTo>
                    <a:pt x="10908" y="10148"/>
                    <a:pt x="12245" y="9577"/>
                    <a:pt x="12894" y="8456"/>
                  </a:cubicBezTo>
                  <a:cubicBezTo>
                    <a:pt x="14090" y="6366"/>
                    <a:pt x="12468" y="3150"/>
                    <a:pt x="9238" y="1294"/>
                  </a:cubicBezTo>
                  <a:cubicBezTo>
                    <a:pt x="7740" y="427"/>
                    <a:pt x="6163" y="1"/>
                    <a:pt x="4782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36"/>
            <p:cNvSpPr/>
            <p:nvPr/>
          </p:nvSpPr>
          <p:spPr>
            <a:xfrm>
              <a:off x="3062950" y="1901000"/>
              <a:ext cx="140625" cy="195425"/>
            </a:xfrm>
            <a:custGeom>
              <a:rect b="b" l="l" r="r" t="t"/>
              <a:pathLst>
                <a:path extrusionOk="0" h="7817" w="5625">
                  <a:moveTo>
                    <a:pt x="1225" y="1"/>
                  </a:moveTo>
                  <a:cubicBezTo>
                    <a:pt x="0" y="1"/>
                    <a:pt x="305" y="6109"/>
                    <a:pt x="609" y="7220"/>
                  </a:cubicBezTo>
                  <a:cubicBezTo>
                    <a:pt x="724" y="7643"/>
                    <a:pt x="979" y="7817"/>
                    <a:pt x="1267" y="7817"/>
                  </a:cubicBezTo>
                  <a:cubicBezTo>
                    <a:pt x="1766" y="7817"/>
                    <a:pt x="2368" y="7296"/>
                    <a:pt x="2533" y="6642"/>
                  </a:cubicBezTo>
                  <a:cubicBezTo>
                    <a:pt x="2596" y="6395"/>
                    <a:pt x="2688" y="6299"/>
                    <a:pt x="2802" y="6299"/>
                  </a:cubicBezTo>
                  <a:cubicBezTo>
                    <a:pt x="3161" y="6299"/>
                    <a:pt x="3736" y="7253"/>
                    <a:pt x="4279" y="7357"/>
                  </a:cubicBezTo>
                  <a:cubicBezTo>
                    <a:pt x="4336" y="7367"/>
                    <a:pt x="4394" y="7372"/>
                    <a:pt x="4450" y="7372"/>
                  </a:cubicBezTo>
                  <a:cubicBezTo>
                    <a:pt x="5083" y="7372"/>
                    <a:pt x="5624" y="6759"/>
                    <a:pt x="5296" y="6065"/>
                  </a:cubicBezTo>
                  <a:cubicBezTo>
                    <a:pt x="5296" y="6065"/>
                    <a:pt x="2794" y="539"/>
                    <a:pt x="1378" y="30"/>
                  </a:cubicBezTo>
                  <a:cubicBezTo>
                    <a:pt x="1325" y="10"/>
                    <a:pt x="1274" y="1"/>
                    <a:pt x="1225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6"/>
            <p:cNvSpPr/>
            <p:nvPr/>
          </p:nvSpPr>
          <p:spPr>
            <a:xfrm>
              <a:off x="2988650" y="2116825"/>
              <a:ext cx="367550" cy="197000"/>
            </a:xfrm>
            <a:custGeom>
              <a:rect b="b" l="l" r="r" t="t"/>
              <a:pathLst>
                <a:path extrusionOk="0" h="7880" w="14702">
                  <a:moveTo>
                    <a:pt x="12851" y="0"/>
                  </a:moveTo>
                  <a:cubicBezTo>
                    <a:pt x="11494" y="0"/>
                    <a:pt x="11884" y="4993"/>
                    <a:pt x="11884" y="4993"/>
                  </a:cubicBezTo>
                  <a:cubicBezTo>
                    <a:pt x="11884" y="4993"/>
                    <a:pt x="10660" y="1350"/>
                    <a:pt x="8983" y="965"/>
                  </a:cubicBezTo>
                  <a:cubicBezTo>
                    <a:pt x="8928" y="952"/>
                    <a:pt x="8875" y="946"/>
                    <a:pt x="8824" y="946"/>
                  </a:cubicBezTo>
                  <a:cubicBezTo>
                    <a:pt x="7356" y="946"/>
                    <a:pt x="8076" y="6202"/>
                    <a:pt x="8076" y="6202"/>
                  </a:cubicBezTo>
                  <a:cubicBezTo>
                    <a:pt x="8076" y="6202"/>
                    <a:pt x="6555" y="2374"/>
                    <a:pt x="4922" y="2374"/>
                  </a:cubicBezTo>
                  <a:cubicBezTo>
                    <a:pt x="4883" y="2374"/>
                    <a:pt x="4843" y="2376"/>
                    <a:pt x="4804" y="2381"/>
                  </a:cubicBezTo>
                  <a:cubicBezTo>
                    <a:pt x="3141" y="2573"/>
                    <a:pt x="3952" y="7371"/>
                    <a:pt x="3952" y="7371"/>
                  </a:cubicBezTo>
                  <a:cubicBezTo>
                    <a:pt x="3952" y="7371"/>
                    <a:pt x="2687" y="4443"/>
                    <a:pt x="1340" y="4182"/>
                  </a:cubicBezTo>
                  <a:cubicBezTo>
                    <a:pt x="1295" y="4173"/>
                    <a:pt x="1252" y="4169"/>
                    <a:pt x="1211" y="4169"/>
                  </a:cubicBezTo>
                  <a:cubicBezTo>
                    <a:pt x="0" y="4169"/>
                    <a:pt x="309" y="7769"/>
                    <a:pt x="309" y="7769"/>
                  </a:cubicBezTo>
                  <a:cubicBezTo>
                    <a:pt x="731" y="7844"/>
                    <a:pt x="1086" y="7880"/>
                    <a:pt x="1426" y="7880"/>
                  </a:cubicBezTo>
                  <a:cubicBezTo>
                    <a:pt x="2538" y="7880"/>
                    <a:pt x="3496" y="7492"/>
                    <a:pt x="6138" y="6766"/>
                  </a:cubicBezTo>
                  <a:cubicBezTo>
                    <a:pt x="13382" y="5006"/>
                    <a:pt x="14702" y="3728"/>
                    <a:pt x="14702" y="3728"/>
                  </a:cubicBezTo>
                  <a:cubicBezTo>
                    <a:pt x="14702" y="3728"/>
                    <a:pt x="14317" y="126"/>
                    <a:pt x="12901" y="3"/>
                  </a:cubicBezTo>
                  <a:cubicBezTo>
                    <a:pt x="12884" y="1"/>
                    <a:pt x="12867" y="0"/>
                    <a:pt x="12851" y="0"/>
                  </a:cubicBezTo>
                  <a:close/>
                </a:path>
              </a:pathLst>
            </a:custGeom>
            <a:solidFill>
              <a:srgbClr val="CDB8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2148875" y="1028850"/>
              <a:ext cx="1476750" cy="1235150"/>
            </a:xfrm>
            <a:custGeom>
              <a:rect b="b" l="l" r="r" t="t"/>
              <a:pathLst>
                <a:path extrusionOk="0" h="49406" w="59070">
                  <a:moveTo>
                    <a:pt x="45241" y="0"/>
                  </a:moveTo>
                  <a:lnTo>
                    <a:pt x="45969" y="12867"/>
                  </a:lnTo>
                  <a:lnTo>
                    <a:pt x="45969" y="12867"/>
                  </a:lnTo>
                  <a:lnTo>
                    <a:pt x="30752" y="5664"/>
                  </a:lnTo>
                  <a:lnTo>
                    <a:pt x="33541" y="19555"/>
                  </a:lnTo>
                  <a:lnTo>
                    <a:pt x="33541" y="19555"/>
                  </a:lnTo>
                  <a:cubicBezTo>
                    <a:pt x="40230" y="15196"/>
                    <a:pt x="46423" y="12516"/>
                    <a:pt x="52114" y="10667"/>
                  </a:cubicBezTo>
                  <a:cubicBezTo>
                    <a:pt x="53649" y="10186"/>
                    <a:pt x="55249" y="9742"/>
                    <a:pt x="56440" y="9742"/>
                  </a:cubicBezTo>
                  <a:cubicBezTo>
                    <a:pt x="57563" y="9742"/>
                    <a:pt x="58321" y="10138"/>
                    <a:pt x="58314" y="11272"/>
                  </a:cubicBezTo>
                  <a:cubicBezTo>
                    <a:pt x="58314" y="11272"/>
                    <a:pt x="59070" y="9980"/>
                    <a:pt x="58314" y="8207"/>
                  </a:cubicBezTo>
                  <a:cubicBezTo>
                    <a:pt x="57544" y="6434"/>
                    <a:pt x="54754" y="1678"/>
                    <a:pt x="54754" y="1677"/>
                  </a:cubicBezTo>
                  <a:lnTo>
                    <a:pt x="54754" y="1677"/>
                  </a:lnTo>
                  <a:lnTo>
                    <a:pt x="56884" y="9746"/>
                  </a:lnTo>
                  <a:cubicBezTo>
                    <a:pt x="56884" y="9746"/>
                    <a:pt x="52444" y="3780"/>
                    <a:pt x="45241" y="0"/>
                  </a:cubicBezTo>
                  <a:close/>
                  <a:moveTo>
                    <a:pt x="18078" y="14915"/>
                  </a:moveTo>
                  <a:lnTo>
                    <a:pt x="22105" y="28112"/>
                  </a:lnTo>
                  <a:lnTo>
                    <a:pt x="6503" y="26572"/>
                  </a:lnTo>
                  <a:lnTo>
                    <a:pt x="13363" y="38765"/>
                  </a:lnTo>
                  <a:lnTo>
                    <a:pt x="1" y="38408"/>
                  </a:lnTo>
                  <a:lnTo>
                    <a:pt x="8799" y="47398"/>
                  </a:lnTo>
                  <a:lnTo>
                    <a:pt x="1376" y="45419"/>
                  </a:lnTo>
                  <a:lnTo>
                    <a:pt x="1376" y="45419"/>
                  </a:lnTo>
                  <a:cubicBezTo>
                    <a:pt x="1376" y="45419"/>
                    <a:pt x="6022" y="48828"/>
                    <a:pt x="9596" y="49405"/>
                  </a:cubicBezTo>
                  <a:cubicBezTo>
                    <a:pt x="9596" y="49405"/>
                    <a:pt x="7507" y="48388"/>
                    <a:pt x="10105" y="44058"/>
                  </a:cubicBezTo>
                  <a:cubicBezTo>
                    <a:pt x="12703" y="39741"/>
                    <a:pt x="17597" y="31672"/>
                    <a:pt x="26889" y="24345"/>
                  </a:cubicBezTo>
                  <a:cubicBezTo>
                    <a:pt x="29133" y="22574"/>
                    <a:pt x="31326" y="21002"/>
                    <a:pt x="33468" y="19603"/>
                  </a:cubicBezTo>
                  <a:lnTo>
                    <a:pt x="33468" y="19603"/>
                  </a:lnTo>
                  <a:lnTo>
                    <a:pt x="33556" y="19630"/>
                  </a:lnTo>
                  <a:lnTo>
                    <a:pt x="33541" y="19555"/>
                  </a:lnTo>
                  <a:lnTo>
                    <a:pt x="33541" y="19555"/>
                  </a:lnTo>
                  <a:cubicBezTo>
                    <a:pt x="33517" y="19571"/>
                    <a:pt x="33492" y="19587"/>
                    <a:pt x="33468" y="19603"/>
                  </a:cubicBezTo>
                  <a:lnTo>
                    <a:pt x="33468" y="19603"/>
                  </a:lnTo>
                  <a:lnTo>
                    <a:pt x="18078" y="14915"/>
                  </a:ln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6"/>
            <p:cNvSpPr/>
            <p:nvPr/>
          </p:nvSpPr>
          <p:spPr>
            <a:xfrm>
              <a:off x="2889150" y="1746400"/>
              <a:ext cx="53975" cy="41950"/>
            </a:xfrm>
            <a:custGeom>
              <a:rect b="b" l="l" r="r" t="t"/>
              <a:pathLst>
                <a:path extrusionOk="0" h="1678" w="2159">
                  <a:moveTo>
                    <a:pt x="1072" y="1"/>
                  </a:moveTo>
                  <a:cubicBezTo>
                    <a:pt x="0" y="1"/>
                    <a:pt x="0" y="1678"/>
                    <a:pt x="1072" y="1678"/>
                  </a:cubicBezTo>
                  <a:cubicBezTo>
                    <a:pt x="2158" y="1678"/>
                    <a:pt x="2158" y="1"/>
                    <a:pt x="107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6"/>
            <p:cNvSpPr/>
            <p:nvPr/>
          </p:nvSpPr>
          <p:spPr>
            <a:xfrm>
              <a:off x="2823150" y="1736775"/>
              <a:ext cx="40575" cy="31300"/>
            </a:xfrm>
            <a:custGeom>
              <a:rect b="b" l="l" r="r" t="t"/>
              <a:pathLst>
                <a:path extrusionOk="0" h="1252" w="1623">
                  <a:moveTo>
                    <a:pt x="812" y="1"/>
                  </a:moveTo>
                  <a:cubicBezTo>
                    <a:pt x="1" y="1"/>
                    <a:pt x="1" y="1252"/>
                    <a:pt x="812" y="1252"/>
                  </a:cubicBezTo>
                  <a:cubicBezTo>
                    <a:pt x="1623" y="1252"/>
                    <a:pt x="1623" y="1"/>
                    <a:pt x="81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6"/>
            <p:cNvSpPr/>
            <p:nvPr/>
          </p:nvSpPr>
          <p:spPr>
            <a:xfrm>
              <a:off x="2758900" y="1740225"/>
              <a:ext cx="26825" cy="20975"/>
            </a:xfrm>
            <a:custGeom>
              <a:rect b="b" l="l" r="r" t="t"/>
              <a:pathLst>
                <a:path extrusionOk="0" h="839" w="1073">
                  <a:moveTo>
                    <a:pt x="536" y="0"/>
                  </a:moveTo>
                  <a:cubicBezTo>
                    <a:pt x="0" y="0"/>
                    <a:pt x="0" y="839"/>
                    <a:pt x="536" y="839"/>
                  </a:cubicBezTo>
                  <a:cubicBezTo>
                    <a:pt x="1072" y="839"/>
                    <a:pt x="1072" y="0"/>
                    <a:pt x="53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6"/>
            <p:cNvSpPr/>
            <p:nvPr/>
          </p:nvSpPr>
          <p:spPr>
            <a:xfrm>
              <a:off x="2688775" y="1778725"/>
              <a:ext cx="12750" cy="10675"/>
            </a:xfrm>
            <a:custGeom>
              <a:rect b="b" l="l" r="r" t="t"/>
              <a:pathLst>
                <a:path extrusionOk="0" h="427" w="510">
                  <a:moveTo>
                    <a:pt x="248" y="0"/>
                  </a:moveTo>
                  <a:cubicBezTo>
                    <a:pt x="1" y="28"/>
                    <a:pt x="1" y="399"/>
                    <a:pt x="248" y="426"/>
                  </a:cubicBezTo>
                  <a:cubicBezTo>
                    <a:pt x="509" y="399"/>
                    <a:pt x="509" y="28"/>
                    <a:pt x="24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6"/>
            <p:cNvSpPr/>
            <p:nvPr/>
          </p:nvSpPr>
          <p:spPr>
            <a:xfrm>
              <a:off x="3043450" y="1702425"/>
              <a:ext cx="53625" cy="41950"/>
            </a:xfrm>
            <a:custGeom>
              <a:rect b="b" l="l" r="r" t="t"/>
              <a:pathLst>
                <a:path extrusionOk="0" h="1678" w="2145">
                  <a:moveTo>
                    <a:pt x="1073" y="0"/>
                  </a:moveTo>
                  <a:cubicBezTo>
                    <a:pt x="0" y="0"/>
                    <a:pt x="0" y="1677"/>
                    <a:pt x="1073" y="1677"/>
                  </a:cubicBezTo>
                  <a:cubicBezTo>
                    <a:pt x="2145" y="1677"/>
                    <a:pt x="2145" y="0"/>
                    <a:pt x="107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6"/>
            <p:cNvSpPr/>
            <p:nvPr/>
          </p:nvSpPr>
          <p:spPr>
            <a:xfrm>
              <a:off x="3062000" y="1625775"/>
              <a:ext cx="40575" cy="31650"/>
            </a:xfrm>
            <a:custGeom>
              <a:rect b="b" l="l" r="r" t="t"/>
              <a:pathLst>
                <a:path extrusionOk="0" h="1266" w="1623">
                  <a:moveTo>
                    <a:pt x="812" y="1"/>
                  </a:moveTo>
                  <a:cubicBezTo>
                    <a:pt x="1" y="1"/>
                    <a:pt x="14" y="1266"/>
                    <a:pt x="812" y="1266"/>
                  </a:cubicBezTo>
                  <a:cubicBezTo>
                    <a:pt x="1623" y="1266"/>
                    <a:pt x="1623" y="1"/>
                    <a:pt x="81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6"/>
            <p:cNvSpPr/>
            <p:nvPr/>
          </p:nvSpPr>
          <p:spPr>
            <a:xfrm>
              <a:off x="3117325" y="1565975"/>
              <a:ext cx="26850" cy="21000"/>
            </a:xfrm>
            <a:custGeom>
              <a:rect b="b" l="l" r="r" t="t"/>
              <a:pathLst>
                <a:path extrusionOk="0" h="840" w="1074">
                  <a:moveTo>
                    <a:pt x="537" y="1"/>
                  </a:moveTo>
                  <a:cubicBezTo>
                    <a:pt x="1" y="1"/>
                    <a:pt x="1" y="839"/>
                    <a:pt x="537" y="839"/>
                  </a:cubicBezTo>
                  <a:cubicBezTo>
                    <a:pt x="1073" y="839"/>
                    <a:pt x="1073" y="1"/>
                    <a:pt x="537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6"/>
            <p:cNvSpPr/>
            <p:nvPr/>
          </p:nvSpPr>
          <p:spPr>
            <a:xfrm>
              <a:off x="3208050" y="1559125"/>
              <a:ext cx="12400" cy="10675"/>
            </a:xfrm>
            <a:custGeom>
              <a:rect b="b" l="l" r="r" t="t"/>
              <a:pathLst>
                <a:path extrusionOk="0" h="427" w="496">
                  <a:moveTo>
                    <a:pt x="248" y="0"/>
                  </a:moveTo>
                  <a:cubicBezTo>
                    <a:pt x="1" y="28"/>
                    <a:pt x="1" y="399"/>
                    <a:pt x="248" y="426"/>
                  </a:cubicBezTo>
                  <a:cubicBezTo>
                    <a:pt x="496" y="399"/>
                    <a:pt x="496" y="28"/>
                    <a:pt x="24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6"/>
            <p:cNvSpPr/>
            <p:nvPr/>
          </p:nvSpPr>
          <p:spPr>
            <a:xfrm>
              <a:off x="2618675" y="1968425"/>
              <a:ext cx="199350" cy="176325"/>
            </a:xfrm>
            <a:custGeom>
              <a:rect b="b" l="l" r="r" t="t"/>
              <a:pathLst>
                <a:path extrusionOk="0" h="7053" w="7974">
                  <a:moveTo>
                    <a:pt x="757" y="0"/>
                  </a:moveTo>
                  <a:lnTo>
                    <a:pt x="537" y="28"/>
                  </a:lnTo>
                  <a:cubicBezTo>
                    <a:pt x="69" y="976"/>
                    <a:pt x="1" y="2090"/>
                    <a:pt x="372" y="3093"/>
                  </a:cubicBezTo>
                  <a:cubicBezTo>
                    <a:pt x="537" y="3602"/>
                    <a:pt x="812" y="4069"/>
                    <a:pt x="1183" y="4454"/>
                  </a:cubicBezTo>
                  <a:lnTo>
                    <a:pt x="1788" y="4976"/>
                  </a:lnTo>
                  <a:cubicBezTo>
                    <a:pt x="1994" y="5141"/>
                    <a:pt x="2200" y="5279"/>
                    <a:pt x="2406" y="5444"/>
                  </a:cubicBezTo>
                  <a:cubicBezTo>
                    <a:pt x="2612" y="5595"/>
                    <a:pt x="2819" y="5732"/>
                    <a:pt x="3052" y="5856"/>
                  </a:cubicBezTo>
                  <a:cubicBezTo>
                    <a:pt x="3258" y="5980"/>
                    <a:pt x="3478" y="6104"/>
                    <a:pt x="3712" y="6200"/>
                  </a:cubicBezTo>
                  <a:cubicBezTo>
                    <a:pt x="3932" y="6296"/>
                    <a:pt x="4166" y="6392"/>
                    <a:pt x="4399" y="6475"/>
                  </a:cubicBezTo>
                  <a:cubicBezTo>
                    <a:pt x="4619" y="6557"/>
                    <a:pt x="4853" y="6626"/>
                    <a:pt x="5087" y="6695"/>
                  </a:cubicBezTo>
                  <a:cubicBezTo>
                    <a:pt x="5554" y="6805"/>
                    <a:pt x="6022" y="6887"/>
                    <a:pt x="6489" y="6942"/>
                  </a:cubicBezTo>
                  <a:cubicBezTo>
                    <a:pt x="6723" y="6983"/>
                    <a:pt x="6956" y="6997"/>
                    <a:pt x="7190" y="7011"/>
                  </a:cubicBezTo>
                  <a:lnTo>
                    <a:pt x="7836" y="7052"/>
                  </a:lnTo>
                  <a:lnTo>
                    <a:pt x="7974" y="6887"/>
                  </a:lnTo>
                  <a:cubicBezTo>
                    <a:pt x="7864" y="6805"/>
                    <a:pt x="7740" y="6750"/>
                    <a:pt x="7616" y="6708"/>
                  </a:cubicBezTo>
                  <a:lnTo>
                    <a:pt x="7300" y="6557"/>
                  </a:lnTo>
                  <a:cubicBezTo>
                    <a:pt x="7094" y="6475"/>
                    <a:pt x="6888" y="6392"/>
                    <a:pt x="6681" y="6296"/>
                  </a:cubicBezTo>
                  <a:cubicBezTo>
                    <a:pt x="6283" y="6104"/>
                    <a:pt x="5884" y="5897"/>
                    <a:pt x="5513" y="5664"/>
                  </a:cubicBezTo>
                  <a:cubicBezTo>
                    <a:pt x="4798" y="5238"/>
                    <a:pt x="4152" y="4715"/>
                    <a:pt x="3588" y="4097"/>
                  </a:cubicBezTo>
                  <a:cubicBezTo>
                    <a:pt x="3025" y="3506"/>
                    <a:pt x="2832" y="2722"/>
                    <a:pt x="2379" y="2131"/>
                  </a:cubicBezTo>
                  <a:cubicBezTo>
                    <a:pt x="2282" y="1966"/>
                    <a:pt x="2131" y="1828"/>
                    <a:pt x="2035" y="1650"/>
                  </a:cubicBezTo>
                  <a:cubicBezTo>
                    <a:pt x="1911" y="1471"/>
                    <a:pt x="1788" y="1306"/>
                    <a:pt x="1664" y="1141"/>
                  </a:cubicBezTo>
                  <a:cubicBezTo>
                    <a:pt x="1389" y="797"/>
                    <a:pt x="1169" y="399"/>
                    <a:pt x="757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6"/>
            <p:cNvSpPr/>
            <p:nvPr/>
          </p:nvSpPr>
          <p:spPr>
            <a:xfrm>
              <a:off x="2631050" y="2011725"/>
              <a:ext cx="40575" cy="31300"/>
            </a:xfrm>
            <a:custGeom>
              <a:rect b="b" l="l" r="r" t="t"/>
              <a:pathLst>
                <a:path extrusionOk="0" h="1252" w="1623">
                  <a:moveTo>
                    <a:pt x="811" y="0"/>
                  </a:moveTo>
                  <a:cubicBezTo>
                    <a:pt x="0" y="0"/>
                    <a:pt x="0" y="1251"/>
                    <a:pt x="811" y="1251"/>
                  </a:cubicBezTo>
                  <a:cubicBezTo>
                    <a:pt x="1609" y="1251"/>
                    <a:pt x="1622" y="0"/>
                    <a:pt x="811" y="0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6"/>
            <p:cNvSpPr/>
            <p:nvPr/>
          </p:nvSpPr>
          <p:spPr>
            <a:xfrm>
              <a:off x="2663350" y="2059500"/>
              <a:ext cx="27175" cy="20975"/>
            </a:xfrm>
            <a:custGeom>
              <a:rect b="b" l="l" r="r" t="t"/>
              <a:pathLst>
                <a:path extrusionOk="0" h="839" w="1087">
                  <a:moveTo>
                    <a:pt x="550" y="0"/>
                  </a:moveTo>
                  <a:cubicBezTo>
                    <a:pt x="1" y="0"/>
                    <a:pt x="1" y="839"/>
                    <a:pt x="550" y="839"/>
                  </a:cubicBezTo>
                  <a:cubicBezTo>
                    <a:pt x="1087" y="839"/>
                    <a:pt x="1087" y="0"/>
                    <a:pt x="550" y="0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6"/>
            <p:cNvSpPr/>
            <p:nvPr/>
          </p:nvSpPr>
          <p:spPr>
            <a:xfrm>
              <a:off x="2699425" y="2093500"/>
              <a:ext cx="12750" cy="10350"/>
            </a:xfrm>
            <a:custGeom>
              <a:rect b="b" l="l" r="r" t="t"/>
              <a:pathLst>
                <a:path extrusionOk="0" h="414" w="510">
                  <a:moveTo>
                    <a:pt x="248" y="1"/>
                  </a:moveTo>
                  <a:cubicBezTo>
                    <a:pt x="1" y="15"/>
                    <a:pt x="1" y="386"/>
                    <a:pt x="248" y="413"/>
                  </a:cubicBezTo>
                  <a:cubicBezTo>
                    <a:pt x="510" y="386"/>
                    <a:pt x="510" y="15"/>
                    <a:pt x="248" y="1"/>
                  </a:cubicBezTo>
                  <a:close/>
                </a:path>
              </a:pathLst>
            </a:custGeom>
            <a:solidFill>
              <a:srgbClr val="7439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6"/>
            <p:cNvSpPr/>
            <p:nvPr/>
          </p:nvSpPr>
          <p:spPr>
            <a:xfrm>
              <a:off x="2119675" y="928825"/>
              <a:ext cx="523425" cy="619650"/>
            </a:xfrm>
            <a:custGeom>
              <a:rect b="b" l="l" r="r" t="t"/>
              <a:pathLst>
                <a:path extrusionOk="0" h="24786" w="20937">
                  <a:moveTo>
                    <a:pt x="3217" y="1"/>
                  </a:moveTo>
                  <a:cubicBezTo>
                    <a:pt x="1251" y="2022"/>
                    <a:pt x="0" y="3974"/>
                    <a:pt x="358" y="5541"/>
                  </a:cubicBezTo>
                  <a:cubicBezTo>
                    <a:pt x="990" y="8386"/>
                    <a:pt x="8028" y="24786"/>
                    <a:pt x="8028" y="24786"/>
                  </a:cubicBezTo>
                  <a:cubicBezTo>
                    <a:pt x="11451" y="20799"/>
                    <a:pt x="15204" y="17102"/>
                    <a:pt x="19246" y="13747"/>
                  </a:cubicBezTo>
                  <a:cubicBezTo>
                    <a:pt x="19809" y="13266"/>
                    <a:pt x="20373" y="12813"/>
                    <a:pt x="20937" y="12373"/>
                  </a:cubicBezTo>
                  <a:cubicBezTo>
                    <a:pt x="16895" y="12304"/>
                    <a:pt x="12551" y="11850"/>
                    <a:pt x="9967" y="10352"/>
                  </a:cubicBezTo>
                  <a:cubicBezTo>
                    <a:pt x="6159" y="8153"/>
                    <a:pt x="4152" y="3204"/>
                    <a:pt x="321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6"/>
            <p:cNvSpPr/>
            <p:nvPr/>
          </p:nvSpPr>
          <p:spPr>
            <a:xfrm>
              <a:off x="2184275" y="1802775"/>
              <a:ext cx="128900" cy="125450"/>
            </a:xfrm>
            <a:custGeom>
              <a:rect b="b" l="l" r="r" t="t"/>
              <a:pathLst>
                <a:path extrusionOk="0" h="5018" w="5156">
                  <a:moveTo>
                    <a:pt x="2585" y="0"/>
                  </a:moveTo>
                  <a:cubicBezTo>
                    <a:pt x="1266" y="0"/>
                    <a:pt x="1" y="1155"/>
                    <a:pt x="70" y="2502"/>
                  </a:cubicBezTo>
                  <a:cubicBezTo>
                    <a:pt x="138" y="3863"/>
                    <a:pt x="1169" y="5018"/>
                    <a:pt x="2585" y="5018"/>
                  </a:cubicBezTo>
                  <a:cubicBezTo>
                    <a:pt x="3891" y="5018"/>
                    <a:pt x="5156" y="3863"/>
                    <a:pt x="5087" y="2502"/>
                  </a:cubicBezTo>
                  <a:cubicBezTo>
                    <a:pt x="5018" y="1155"/>
                    <a:pt x="3987" y="0"/>
                    <a:pt x="2585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6"/>
            <p:cNvSpPr/>
            <p:nvPr/>
          </p:nvSpPr>
          <p:spPr>
            <a:xfrm>
              <a:off x="2432400" y="1491075"/>
              <a:ext cx="128900" cy="125450"/>
            </a:xfrm>
            <a:custGeom>
              <a:rect b="b" l="l" r="r" t="t"/>
              <a:pathLst>
                <a:path extrusionOk="0" h="5018" w="5156">
                  <a:moveTo>
                    <a:pt x="2571" y="0"/>
                  </a:moveTo>
                  <a:cubicBezTo>
                    <a:pt x="1266" y="0"/>
                    <a:pt x="1" y="1155"/>
                    <a:pt x="70" y="2516"/>
                  </a:cubicBezTo>
                  <a:cubicBezTo>
                    <a:pt x="138" y="3863"/>
                    <a:pt x="1169" y="5018"/>
                    <a:pt x="2571" y="5018"/>
                  </a:cubicBezTo>
                  <a:cubicBezTo>
                    <a:pt x="3891" y="5018"/>
                    <a:pt x="5156" y="3863"/>
                    <a:pt x="5087" y="2516"/>
                  </a:cubicBezTo>
                  <a:cubicBezTo>
                    <a:pt x="5018" y="1155"/>
                    <a:pt x="3987" y="0"/>
                    <a:pt x="2571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36"/>
            <p:cNvSpPr/>
            <p:nvPr/>
          </p:nvSpPr>
          <p:spPr>
            <a:xfrm>
              <a:off x="2716975" y="1246025"/>
              <a:ext cx="128550" cy="125475"/>
            </a:xfrm>
            <a:custGeom>
              <a:rect b="b" l="l" r="r" t="t"/>
              <a:pathLst>
                <a:path extrusionOk="0" h="5019" w="5142">
                  <a:moveTo>
                    <a:pt x="2571" y="1"/>
                  </a:moveTo>
                  <a:cubicBezTo>
                    <a:pt x="1265" y="1"/>
                    <a:pt x="0" y="1156"/>
                    <a:pt x="69" y="2503"/>
                  </a:cubicBezTo>
                  <a:cubicBezTo>
                    <a:pt x="137" y="3864"/>
                    <a:pt x="1168" y="5018"/>
                    <a:pt x="2571" y="5018"/>
                  </a:cubicBezTo>
                  <a:cubicBezTo>
                    <a:pt x="3890" y="5018"/>
                    <a:pt x="5141" y="3864"/>
                    <a:pt x="5086" y="2503"/>
                  </a:cubicBezTo>
                  <a:cubicBezTo>
                    <a:pt x="5031" y="1156"/>
                    <a:pt x="3987" y="1"/>
                    <a:pt x="2571" y="1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36"/>
            <p:cNvSpPr/>
            <p:nvPr/>
          </p:nvSpPr>
          <p:spPr>
            <a:xfrm>
              <a:off x="3077125" y="1064575"/>
              <a:ext cx="128550" cy="125125"/>
            </a:xfrm>
            <a:custGeom>
              <a:rect b="b" l="l" r="r" t="t"/>
              <a:pathLst>
                <a:path extrusionOk="0" h="5005" w="5142">
                  <a:moveTo>
                    <a:pt x="2571" y="1"/>
                  </a:moveTo>
                  <a:cubicBezTo>
                    <a:pt x="1265" y="1"/>
                    <a:pt x="0" y="1142"/>
                    <a:pt x="69" y="2503"/>
                  </a:cubicBezTo>
                  <a:cubicBezTo>
                    <a:pt x="138" y="3864"/>
                    <a:pt x="1169" y="5004"/>
                    <a:pt x="2571" y="5004"/>
                  </a:cubicBezTo>
                  <a:cubicBezTo>
                    <a:pt x="3891" y="5004"/>
                    <a:pt x="5142" y="3864"/>
                    <a:pt x="5087" y="2503"/>
                  </a:cubicBezTo>
                  <a:cubicBezTo>
                    <a:pt x="5032" y="1155"/>
                    <a:pt x="3987" y="1"/>
                    <a:pt x="2571" y="1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6"/>
            <p:cNvSpPr/>
            <p:nvPr/>
          </p:nvSpPr>
          <p:spPr>
            <a:xfrm>
              <a:off x="3402575" y="981625"/>
              <a:ext cx="92825" cy="115425"/>
            </a:xfrm>
            <a:custGeom>
              <a:rect b="b" l="l" r="r" t="t"/>
              <a:pathLst>
                <a:path extrusionOk="0" h="4617" w="3713">
                  <a:moveTo>
                    <a:pt x="1053" y="0"/>
                  </a:moveTo>
                  <a:cubicBezTo>
                    <a:pt x="923" y="0"/>
                    <a:pt x="801" y="28"/>
                    <a:pt x="688" y="88"/>
                  </a:cubicBezTo>
                  <a:cubicBezTo>
                    <a:pt x="69" y="418"/>
                    <a:pt x="0" y="1752"/>
                    <a:pt x="674" y="2934"/>
                  </a:cubicBezTo>
                  <a:cubicBezTo>
                    <a:pt x="1223" y="3918"/>
                    <a:pt x="2030" y="4617"/>
                    <a:pt x="2666" y="4617"/>
                  </a:cubicBezTo>
                  <a:cubicBezTo>
                    <a:pt x="2793" y="4617"/>
                    <a:pt x="2914" y="4588"/>
                    <a:pt x="3025" y="4528"/>
                  </a:cubicBezTo>
                  <a:cubicBezTo>
                    <a:pt x="3657" y="4199"/>
                    <a:pt x="3712" y="2865"/>
                    <a:pt x="3052" y="1683"/>
                  </a:cubicBezTo>
                  <a:cubicBezTo>
                    <a:pt x="2503" y="699"/>
                    <a:pt x="1696" y="0"/>
                    <a:pt x="1053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6"/>
            <p:cNvSpPr/>
            <p:nvPr/>
          </p:nvSpPr>
          <p:spPr>
            <a:xfrm>
              <a:off x="2096650" y="2054750"/>
              <a:ext cx="128550" cy="83550"/>
            </a:xfrm>
            <a:custGeom>
              <a:rect b="b" l="l" r="r" t="t"/>
              <a:pathLst>
                <a:path extrusionOk="0" h="3342" w="5142">
                  <a:moveTo>
                    <a:pt x="1729" y="0"/>
                  </a:moveTo>
                  <a:cubicBezTo>
                    <a:pt x="1009" y="0"/>
                    <a:pt x="408" y="240"/>
                    <a:pt x="248" y="712"/>
                  </a:cubicBezTo>
                  <a:cubicBezTo>
                    <a:pt x="0" y="1482"/>
                    <a:pt x="702" y="2513"/>
                    <a:pt x="2007" y="3049"/>
                  </a:cubicBezTo>
                  <a:cubicBezTo>
                    <a:pt x="2468" y="3245"/>
                    <a:pt x="2963" y="3341"/>
                    <a:pt x="3413" y="3341"/>
                  </a:cubicBezTo>
                  <a:cubicBezTo>
                    <a:pt x="4131" y="3341"/>
                    <a:pt x="4734" y="3096"/>
                    <a:pt x="4894" y="2623"/>
                  </a:cubicBezTo>
                  <a:cubicBezTo>
                    <a:pt x="5142" y="1867"/>
                    <a:pt x="4441" y="822"/>
                    <a:pt x="3148" y="286"/>
                  </a:cubicBezTo>
                  <a:cubicBezTo>
                    <a:pt x="2681" y="95"/>
                    <a:pt x="2181" y="0"/>
                    <a:pt x="1729" y="0"/>
                  </a:cubicBezTo>
                  <a:close/>
                </a:path>
              </a:pathLst>
            </a:custGeom>
            <a:solidFill>
              <a:srgbClr val="3DD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9" name="Google Shape;1979;p36"/>
          <p:cNvGrpSpPr/>
          <p:nvPr/>
        </p:nvGrpSpPr>
        <p:grpSpPr>
          <a:xfrm>
            <a:off x="2932658" y="1958783"/>
            <a:ext cx="3204869" cy="1949864"/>
            <a:chOff x="231300" y="679925"/>
            <a:chExt cx="7153725" cy="4352375"/>
          </a:xfrm>
        </p:grpSpPr>
        <p:sp>
          <p:nvSpPr>
            <p:cNvPr id="1980" name="Google Shape;1980;p36"/>
            <p:cNvSpPr/>
            <p:nvPr/>
          </p:nvSpPr>
          <p:spPr>
            <a:xfrm>
              <a:off x="5505575" y="3875075"/>
              <a:ext cx="1332775" cy="233800"/>
            </a:xfrm>
            <a:custGeom>
              <a:rect b="b" l="l" r="r" t="t"/>
              <a:pathLst>
                <a:path extrusionOk="0" fill="none" h="9352" w="53311">
                  <a:moveTo>
                    <a:pt x="53311" y="1"/>
                  </a:moveTo>
                  <a:cubicBezTo>
                    <a:pt x="36971" y="8271"/>
                    <a:pt x="17143" y="9352"/>
                    <a:pt x="0" y="2886"/>
                  </a:cubicBezTo>
                </a:path>
              </a:pathLst>
            </a:custGeom>
            <a:noFill/>
            <a:ln cap="flat" cmpd="sng" w="77150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6"/>
            <p:cNvSpPr/>
            <p:nvPr/>
          </p:nvSpPr>
          <p:spPr>
            <a:xfrm>
              <a:off x="5585800" y="3620500"/>
              <a:ext cx="1126800" cy="355300"/>
            </a:xfrm>
            <a:custGeom>
              <a:rect b="b" l="l" r="r" t="t"/>
              <a:pathLst>
                <a:path extrusionOk="0" fill="none" h="14212" w="45072">
                  <a:moveTo>
                    <a:pt x="45072" y="0"/>
                  </a:moveTo>
                  <a:cubicBezTo>
                    <a:pt x="30830" y="12699"/>
                    <a:pt x="18686" y="14211"/>
                    <a:pt x="0" y="10307"/>
                  </a:cubicBezTo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36"/>
            <p:cNvSpPr/>
            <p:nvPr/>
          </p:nvSpPr>
          <p:spPr>
            <a:xfrm>
              <a:off x="789750" y="3895925"/>
              <a:ext cx="1332800" cy="233400"/>
            </a:xfrm>
            <a:custGeom>
              <a:rect b="b" l="l" r="r" t="t"/>
              <a:pathLst>
                <a:path extrusionOk="0" fill="none" h="9336" w="53312">
                  <a:moveTo>
                    <a:pt x="0" y="0"/>
                  </a:moveTo>
                  <a:cubicBezTo>
                    <a:pt x="16341" y="8271"/>
                    <a:pt x="36168" y="9335"/>
                    <a:pt x="53311" y="2886"/>
                  </a:cubicBezTo>
                </a:path>
              </a:pathLst>
            </a:custGeom>
            <a:noFill/>
            <a:ln cap="flat" cmpd="sng" w="77150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36"/>
            <p:cNvSpPr/>
            <p:nvPr/>
          </p:nvSpPr>
          <p:spPr>
            <a:xfrm>
              <a:off x="915500" y="3641325"/>
              <a:ext cx="1126800" cy="355300"/>
            </a:xfrm>
            <a:custGeom>
              <a:rect b="b" l="l" r="r" t="t"/>
              <a:pathLst>
                <a:path extrusionOk="0" fill="none" h="14212" w="45072">
                  <a:moveTo>
                    <a:pt x="0" y="0"/>
                  </a:moveTo>
                  <a:cubicBezTo>
                    <a:pt x="14258" y="12699"/>
                    <a:pt x="26386" y="14211"/>
                    <a:pt x="45072" y="10308"/>
                  </a:cubicBezTo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36"/>
            <p:cNvSpPr/>
            <p:nvPr/>
          </p:nvSpPr>
          <p:spPr>
            <a:xfrm>
              <a:off x="5670275" y="1317550"/>
              <a:ext cx="149700" cy="163100"/>
            </a:xfrm>
            <a:custGeom>
              <a:rect b="b" l="l" r="r" t="t"/>
              <a:pathLst>
                <a:path extrusionOk="0" h="6524" w="5988">
                  <a:moveTo>
                    <a:pt x="2300" y="1"/>
                  </a:moveTo>
                  <a:cubicBezTo>
                    <a:pt x="2300" y="1"/>
                    <a:pt x="1" y="2763"/>
                    <a:pt x="278" y="4275"/>
                  </a:cubicBezTo>
                  <a:cubicBezTo>
                    <a:pt x="540" y="5596"/>
                    <a:pt x="1696" y="6524"/>
                    <a:pt x="3005" y="6524"/>
                  </a:cubicBezTo>
                  <a:cubicBezTo>
                    <a:pt x="3164" y="6524"/>
                    <a:pt x="3325" y="6510"/>
                    <a:pt x="3488" y="6481"/>
                  </a:cubicBezTo>
                  <a:cubicBezTo>
                    <a:pt x="4985" y="6219"/>
                    <a:pt x="5988" y="4800"/>
                    <a:pt x="5756" y="3303"/>
                  </a:cubicBezTo>
                  <a:cubicBezTo>
                    <a:pt x="5494" y="1791"/>
                    <a:pt x="2300" y="1"/>
                    <a:pt x="230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6"/>
            <p:cNvSpPr/>
            <p:nvPr/>
          </p:nvSpPr>
          <p:spPr>
            <a:xfrm>
              <a:off x="5708075" y="1600475"/>
              <a:ext cx="152025" cy="166500"/>
            </a:xfrm>
            <a:custGeom>
              <a:rect b="b" l="l" r="r" t="t"/>
              <a:pathLst>
                <a:path extrusionOk="0" h="6660" w="6081">
                  <a:moveTo>
                    <a:pt x="3041" y="0"/>
                  </a:moveTo>
                  <a:cubicBezTo>
                    <a:pt x="2883" y="0"/>
                    <a:pt x="2723" y="13"/>
                    <a:pt x="2562" y="40"/>
                  </a:cubicBezTo>
                  <a:cubicBezTo>
                    <a:pt x="1019" y="318"/>
                    <a:pt x="1" y="1815"/>
                    <a:pt x="325" y="3358"/>
                  </a:cubicBezTo>
                  <a:cubicBezTo>
                    <a:pt x="587" y="4870"/>
                    <a:pt x="3781" y="6660"/>
                    <a:pt x="3781" y="6660"/>
                  </a:cubicBezTo>
                  <a:cubicBezTo>
                    <a:pt x="3781" y="6660"/>
                    <a:pt x="6080" y="3913"/>
                    <a:pt x="5818" y="2386"/>
                  </a:cubicBezTo>
                  <a:cubicBezTo>
                    <a:pt x="5610" y="988"/>
                    <a:pt x="4410" y="0"/>
                    <a:pt x="304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36"/>
            <p:cNvSpPr/>
            <p:nvPr/>
          </p:nvSpPr>
          <p:spPr>
            <a:xfrm>
              <a:off x="5788325" y="1393025"/>
              <a:ext cx="153925" cy="137875"/>
            </a:xfrm>
            <a:custGeom>
              <a:rect b="b" l="l" r="r" t="t"/>
              <a:pathLst>
                <a:path extrusionOk="0" h="5515" w="6157">
                  <a:moveTo>
                    <a:pt x="3850" y="1"/>
                  </a:moveTo>
                  <a:cubicBezTo>
                    <a:pt x="2913" y="1"/>
                    <a:pt x="1926" y="123"/>
                    <a:pt x="1404" y="562"/>
                  </a:cubicBezTo>
                  <a:cubicBezTo>
                    <a:pt x="185" y="1534"/>
                    <a:pt x="0" y="3324"/>
                    <a:pt x="1019" y="4527"/>
                  </a:cubicBezTo>
                  <a:cubicBezTo>
                    <a:pt x="1569" y="5179"/>
                    <a:pt x="2356" y="5515"/>
                    <a:pt x="3147" y="5515"/>
                  </a:cubicBezTo>
                  <a:cubicBezTo>
                    <a:pt x="3799" y="5515"/>
                    <a:pt x="4455" y="5287"/>
                    <a:pt x="4984" y="4820"/>
                  </a:cubicBezTo>
                  <a:cubicBezTo>
                    <a:pt x="6157" y="3833"/>
                    <a:pt x="6111" y="191"/>
                    <a:pt x="6111" y="191"/>
                  </a:cubicBezTo>
                  <a:cubicBezTo>
                    <a:pt x="6111" y="191"/>
                    <a:pt x="5020" y="1"/>
                    <a:pt x="385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5588125" y="1553625"/>
              <a:ext cx="153925" cy="138050"/>
            </a:xfrm>
            <a:custGeom>
              <a:rect b="b" l="l" r="r" t="t"/>
              <a:pathLst>
                <a:path extrusionOk="0" h="5522" w="6157">
                  <a:moveTo>
                    <a:pt x="3009" y="1"/>
                  </a:moveTo>
                  <a:cubicBezTo>
                    <a:pt x="2358" y="1"/>
                    <a:pt x="1702" y="229"/>
                    <a:pt x="1173" y="695"/>
                  </a:cubicBezTo>
                  <a:cubicBezTo>
                    <a:pt x="0" y="1683"/>
                    <a:pt x="46" y="5324"/>
                    <a:pt x="46" y="5324"/>
                  </a:cubicBezTo>
                  <a:cubicBezTo>
                    <a:pt x="46" y="5324"/>
                    <a:pt x="1146" y="5521"/>
                    <a:pt x="2324" y="5521"/>
                  </a:cubicBezTo>
                  <a:cubicBezTo>
                    <a:pt x="3259" y="5521"/>
                    <a:pt x="4243" y="5398"/>
                    <a:pt x="4768" y="4954"/>
                  </a:cubicBezTo>
                  <a:cubicBezTo>
                    <a:pt x="5971" y="3982"/>
                    <a:pt x="6157" y="2192"/>
                    <a:pt x="5138" y="989"/>
                  </a:cubicBezTo>
                  <a:cubicBezTo>
                    <a:pt x="4588" y="337"/>
                    <a:pt x="3801" y="1"/>
                    <a:pt x="30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5807600" y="1520275"/>
              <a:ext cx="170925" cy="137925"/>
            </a:xfrm>
            <a:custGeom>
              <a:rect b="b" l="l" r="r" t="t"/>
              <a:pathLst>
                <a:path extrusionOk="0" h="5517" w="6837">
                  <a:moveTo>
                    <a:pt x="3141" y="0"/>
                  </a:moveTo>
                  <a:cubicBezTo>
                    <a:pt x="2009" y="0"/>
                    <a:pt x="942" y="702"/>
                    <a:pt x="525" y="1844"/>
                  </a:cubicBezTo>
                  <a:cubicBezTo>
                    <a:pt x="1" y="3310"/>
                    <a:pt x="772" y="4915"/>
                    <a:pt x="2254" y="5424"/>
                  </a:cubicBezTo>
                  <a:cubicBezTo>
                    <a:pt x="2432" y="5489"/>
                    <a:pt x="2636" y="5517"/>
                    <a:pt x="2857" y="5517"/>
                  </a:cubicBezTo>
                  <a:cubicBezTo>
                    <a:pt x="4428" y="5517"/>
                    <a:pt x="6836" y="4082"/>
                    <a:pt x="6836" y="4082"/>
                  </a:cubicBezTo>
                  <a:cubicBezTo>
                    <a:pt x="6836" y="4082"/>
                    <a:pt x="5602" y="718"/>
                    <a:pt x="4151" y="193"/>
                  </a:cubicBezTo>
                  <a:cubicBezTo>
                    <a:pt x="3819" y="62"/>
                    <a:pt x="3477" y="0"/>
                    <a:pt x="314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5551850" y="1426350"/>
              <a:ext cx="168225" cy="137100"/>
            </a:xfrm>
            <a:custGeom>
              <a:rect b="b" l="l" r="r" t="t"/>
              <a:pathLst>
                <a:path extrusionOk="0" h="5484" w="6729">
                  <a:moveTo>
                    <a:pt x="3985" y="0"/>
                  </a:moveTo>
                  <a:cubicBezTo>
                    <a:pt x="2414" y="0"/>
                    <a:pt x="1" y="1451"/>
                    <a:pt x="1" y="1451"/>
                  </a:cubicBezTo>
                  <a:cubicBezTo>
                    <a:pt x="1" y="1451"/>
                    <a:pt x="1235" y="4814"/>
                    <a:pt x="2685" y="5339"/>
                  </a:cubicBezTo>
                  <a:cubicBezTo>
                    <a:pt x="2980" y="5437"/>
                    <a:pt x="3280" y="5484"/>
                    <a:pt x="3575" y="5484"/>
                  </a:cubicBezTo>
                  <a:cubicBezTo>
                    <a:pt x="4717" y="5484"/>
                    <a:pt x="5787" y="4782"/>
                    <a:pt x="6204" y="3642"/>
                  </a:cubicBezTo>
                  <a:cubicBezTo>
                    <a:pt x="6728" y="2222"/>
                    <a:pt x="6003" y="648"/>
                    <a:pt x="4583" y="93"/>
                  </a:cubicBezTo>
                  <a:cubicBezTo>
                    <a:pt x="4406" y="29"/>
                    <a:pt x="4203" y="0"/>
                    <a:pt x="39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5692275" y="1469550"/>
              <a:ext cx="145825" cy="145825"/>
            </a:xfrm>
            <a:custGeom>
              <a:rect b="b" l="l" r="r" t="t"/>
              <a:pathLst>
                <a:path extrusionOk="0" h="5833" w="5833">
                  <a:moveTo>
                    <a:pt x="2916" y="0"/>
                  </a:moveTo>
                  <a:cubicBezTo>
                    <a:pt x="1312" y="0"/>
                    <a:pt x="0" y="1296"/>
                    <a:pt x="0" y="2917"/>
                  </a:cubicBezTo>
                  <a:cubicBezTo>
                    <a:pt x="0" y="4521"/>
                    <a:pt x="1312" y="5833"/>
                    <a:pt x="2916" y="5833"/>
                  </a:cubicBezTo>
                  <a:cubicBezTo>
                    <a:pt x="4521" y="5833"/>
                    <a:pt x="5833" y="4521"/>
                    <a:pt x="5833" y="2917"/>
                  </a:cubicBezTo>
                  <a:cubicBezTo>
                    <a:pt x="5833" y="1296"/>
                    <a:pt x="4521" y="0"/>
                    <a:pt x="291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5097825" y="2769675"/>
              <a:ext cx="755325" cy="736525"/>
            </a:xfrm>
            <a:custGeom>
              <a:rect b="b" l="l" r="r" t="t"/>
              <a:pathLst>
                <a:path extrusionOk="0" h="29461" w="30213">
                  <a:moveTo>
                    <a:pt x="12109" y="1"/>
                  </a:moveTo>
                  <a:cubicBezTo>
                    <a:pt x="11815" y="1"/>
                    <a:pt x="11516" y="38"/>
                    <a:pt x="11218" y="118"/>
                  </a:cubicBezTo>
                  <a:cubicBezTo>
                    <a:pt x="9366" y="612"/>
                    <a:pt x="8271" y="2525"/>
                    <a:pt x="8765" y="4377"/>
                  </a:cubicBezTo>
                  <a:cubicBezTo>
                    <a:pt x="9073" y="5549"/>
                    <a:pt x="10539" y="8620"/>
                    <a:pt x="12036" y="10595"/>
                  </a:cubicBezTo>
                  <a:cubicBezTo>
                    <a:pt x="11635" y="10888"/>
                    <a:pt x="11264" y="11243"/>
                    <a:pt x="10971" y="11660"/>
                  </a:cubicBezTo>
                  <a:cubicBezTo>
                    <a:pt x="9012" y="10147"/>
                    <a:pt x="5941" y="8666"/>
                    <a:pt x="4768" y="8358"/>
                  </a:cubicBezTo>
                  <a:cubicBezTo>
                    <a:pt x="4461" y="8273"/>
                    <a:pt x="4152" y="8233"/>
                    <a:pt x="3848" y="8233"/>
                  </a:cubicBezTo>
                  <a:cubicBezTo>
                    <a:pt x="2321" y="8233"/>
                    <a:pt x="921" y="9251"/>
                    <a:pt x="510" y="10795"/>
                  </a:cubicBezTo>
                  <a:cubicBezTo>
                    <a:pt x="0" y="12647"/>
                    <a:pt x="1096" y="14560"/>
                    <a:pt x="2963" y="15054"/>
                  </a:cubicBezTo>
                  <a:cubicBezTo>
                    <a:pt x="3767" y="15276"/>
                    <a:pt x="5616" y="15470"/>
                    <a:pt x="7489" y="15470"/>
                  </a:cubicBezTo>
                  <a:cubicBezTo>
                    <a:pt x="8348" y="15470"/>
                    <a:pt x="9212" y="15429"/>
                    <a:pt x="9984" y="15332"/>
                  </a:cubicBezTo>
                  <a:cubicBezTo>
                    <a:pt x="10045" y="15826"/>
                    <a:pt x="10169" y="16304"/>
                    <a:pt x="10369" y="16767"/>
                  </a:cubicBezTo>
                  <a:cubicBezTo>
                    <a:pt x="8086" y="17724"/>
                    <a:pt x="5262" y="19637"/>
                    <a:pt x="4413" y="20501"/>
                  </a:cubicBezTo>
                  <a:cubicBezTo>
                    <a:pt x="3056" y="21859"/>
                    <a:pt x="3040" y="24050"/>
                    <a:pt x="4398" y="25408"/>
                  </a:cubicBezTo>
                  <a:cubicBezTo>
                    <a:pt x="5081" y="26090"/>
                    <a:pt x="5974" y="26434"/>
                    <a:pt x="6868" y="26434"/>
                  </a:cubicBezTo>
                  <a:cubicBezTo>
                    <a:pt x="7753" y="26434"/>
                    <a:pt x="8637" y="26098"/>
                    <a:pt x="9320" y="25423"/>
                  </a:cubicBezTo>
                  <a:cubicBezTo>
                    <a:pt x="10169" y="24559"/>
                    <a:pt x="12098" y="21751"/>
                    <a:pt x="13054" y="19467"/>
                  </a:cubicBezTo>
                  <a:cubicBezTo>
                    <a:pt x="13517" y="19668"/>
                    <a:pt x="14011" y="19791"/>
                    <a:pt x="14505" y="19853"/>
                  </a:cubicBezTo>
                  <a:cubicBezTo>
                    <a:pt x="14181" y="22306"/>
                    <a:pt x="14443" y="25701"/>
                    <a:pt x="14752" y="26889"/>
                  </a:cubicBezTo>
                  <a:cubicBezTo>
                    <a:pt x="15165" y="28440"/>
                    <a:pt x="16564" y="29461"/>
                    <a:pt x="18096" y="29461"/>
                  </a:cubicBezTo>
                  <a:cubicBezTo>
                    <a:pt x="18393" y="29461"/>
                    <a:pt x="18694" y="29422"/>
                    <a:pt x="18995" y="29342"/>
                  </a:cubicBezTo>
                  <a:cubicBezTo>
                    <a:pt x="20862" y="28849"/>
                    <a:pt x="21957" y="26951"/>
                    <a:pt x="21464" y="25099"/>
                  </a:cubicBezTo>
                  <a:cubicBezTo>
                    <a:pt x="21155" y="23926"/>
                    <a:pt x="19689" y="20856"/>
                    <a:pt x="18192" y="18881"/>
                  </a:cubicBezTo>
                  <a:cubicBezTo>
                    <a:pt x="18594" y="18572"/>
                    <a:pt x="18949" y="18217"/>
                    <a:pt x="19242" y="17816"/>
                  </a:cubicBezTo>
                  <a:cubicBezTo>
                    <a:pt x="21217" y="19328"/>
                    <a:pt x="24287" y="20794"/>
                    <a:pt x="25460" y="21118"/>
                  </a:cubicBezTo>
                  <a:cubicBezTo>
                    <a:pt x="25760" y="21198"/>
                    <a:pt x="26062" y="21237"/>
                    <a:pt x="26359" y="21237"/>
                  </a:cubicBezTo>
                  <a:cubicBezTo>
                    <a:pt x="27891" y="21237"/>
                    <a:pt x="29292" y="20216"/>
                    <a:pt x="29719" y="18665"/>
                  </a:cubicBezTo>
                  <a:cubicBezTo>
                    <a:pt x="30213" y="16813"/>
                    <a:pt x="29117" y="14900"/>
                    <a:pt x="27265" y="14406"/>
                  </a:cubicBezTo>
                  <a:cubicBezTo>
                    <a:pt x="26464" y="14195"/>
                    <a:pt x="24623" y="14006"/>
                    <a:pt x="22749" y="14006"/>
                  </a:cubicBezTo>
                  <a:cubicBezTo>
                    <a:pt x="21883" y="14006"/>
                    <a:pt x="21010" y="14046"/>
                    <a:pt x="20229" y="14144"/>
                  </a:cubicBezTo>
                  <a:cubicBezTo>
                    <a:pt x="20183" y="13650"/>
                    <a:pt x="20044" y="13156"/>
                    <a:pt x="19843" y="12693"/>
                  </a:cubicBezTo>
                  <a:cubicBezTo>
                    <a:pt x="22143" y="11752"/>
                    <a:pt x="24951" y="9823"/>
                    <a:pt x="25815" y="8959"/>
                  </a:cubicBezTo>
                  <a:cubicBezTo>
                    <a:pt x="27173" y="7617"/>
                    <a:pt x="27173" y="5410"/>
                    <a:pt x="25815" y="4053"/>
                  </a:cubicBezTo>
                  <a:cubicBezTo>
                    <a:pt x="25136" y="3374"/>
                    <a:pt x="24249" y="3034"/>
                    <a:pt x="23362" y="3034"/>
                  </a:cubicBezTo>
                  <a:cubicBezTo>
                    <a:pt x="22474" y="3034"/>
                    <a:pt x="21587" y="3374"/>
                    <a:pt x="20908" y="4053"/>
                  </a:cubicBezTo>
                  <a:cubicBezTo>
                    <a:pt x="20044" y="4901"/>
                    <a:pt x="18115" y="7709"/>
                    <a:pt x="17159" y="9993"/>
                  </a:cubicBezTo>
                  <a:cubicBezTo>
                    <a:pt x="16696" y="9793"/>
                    <a:pt x="16217" y="9669"/>
                    <a:pt x="15708" y="9607"/>
                  </a:cubicBezTo>
                  <a:cubicBezTo>
                    <a:pt x="16032" y="7154"/>
                    <a:pt x="15785" y="3759"/>
                    <a:pt x="15461" y="2587"/>
                  </a:cubicBezTo>
                  <a:cubicBezTo>
                    <a:pt x="15047" y="1033"/>
                    <a:pt x="13644" y="1"/>
                    <a:pt x="1210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4978250" y="2474350"/>
              <a:ext cx="295125" cy="289475"/>
            </a:xfrm>
            <a:custGeom>
              <a:rect b="b" l="l" r="r" t="t"/>
              <a:pathLst>
                <a:path extrusionOk="0" h="11579" w="11805">
                  <a:moveTo>
                    <a:pt x="4728" y="1"/>
                  </a:moveTo>
                  <a:cubicBezTo>
                    <a:pt x="4608" y="1"/>
                    <a:pt x="4487" y="16"/>
                    <a:pt x="4367" y="50"/>
                  </a:cubicBezTo>
                  <a:cubicBezTo>
                    <a:pt x="3642" y="235"/>
                    <a:pt x="3210" y="991"/>
                    <a:pt x="3410" y="1716"/>
                  </a:cubicBezTo>
                  <a:cubicBezTo>
                    <a:pt x="3703" y="2596"/>
                    <a:pt x="4151" y="3414"/>
                    <a:pt x="4691" y="4154"/>
                  </a:cubicBezTo>
                  <a:cubicBezTo>
                    <a:pt x="4537" y="4278"/>
                    <a:pt x="4382" y="4416"/>
                    <a:pt x="4274" y="4571"/>
                  </a:cubicBezTo>
                  <a:cubicBezTo>
                    <a:pt x="3534" y="4031"/>
                    <a:pt x="2716" y="3583"/>
                    <a:pt x="1836" y="3275"/>
                  </a:cubicBezTo>
                  <a:cubicBezTo>
                    <a:pt x="1730" y="3250"/>
                    <a:pt x="1623" y="3238"/>
                    <a:pt x="1518" y="3238"/>
                  </a:cubicBezTo>
                  <a:cubicBezTo>
                    <a:pt x="909" y="3238"/>
                    <a:pt x="356" y="3641"/>
                    <a:pt x="185" y="4247"/>
                  </a:cubicBezTo>
                  <a:cubicBezTo>
                    <a:pt x="0" y="4972"/>
                    <a:pt x="417" y="5697"/>
                    <a:pt x="1126" y="5913"/>
                  </a:cubicBezTo>
                  <a:cubicBezTo>
                    <a:pt x="1703" y="6021"/>
                    <a:pt x="2286" y="6072"/>
                    <a:pt x="2871" y="6072"/>
                  </a:cubicBezTo>
                  <a:cubicBezTo>
                    <a:pt x="3210" y="6072"/>
                    <a:pt x="3549" y="6055"/>
                    <a:pt x="3888" y="6021"/>
                  </a:cubicBezTo>
                  <a:cubicBezTo>
                    <a:pt x="3919" y="6222"/>
                    <a:pt x="3966" y="6407"/>
                    <a:pt x="4043" y="6592"/>
                  </a:cubicBezTo>
                  <a:cubicBezTo>
                    <a:pt x="3194" y="6962"/>
                    <a:pt x="2392" y="7456"/>
                    <a:pt x="1697" y="8058"/>
                  </a:cubicBezTo>
                  <a:cubicBezTo>
                    <a:pt x="1157" y="8598"/>
                    <a:pt x="1157" y="9462"/>
                    <a:pt x="1697" y="9987"/>
                  </a:cubicBezTo>
                  <a:cubicBezTo>
                    <a:pt x="1960" y="10257"/>
                    <a:pt x="2307" y="10392"/>
                    <a:pt x="2656" y="10392"/>
                  </a:cubicBezTo>
                  <a:cubicBezTo>
                    <a:pt x="3005" y="10392"/>
                    <a:pt x="3356" y="10257"/>
                    <a:pt x="3626" y="9987"/>
                  </a:cubicBezTo>
                  <a:cubicBezTo>
                    <a:pt x="4228" y="9292"/>
                    <a:pt x="4722" y="8490"/>
                    <a:pt x="5092" y="7641"/>
                  </a:cubicBezTo>
                  <a:cubicBezTo>
                    <a:pt x="5277" y="7719"/>
                    <a:pt x="5462" y="7780"/>
                    <a:pt x="5663" y="7796"/>
                  </a:cubicBezTo>
                  <a:cubicBezTo>
                    <a:pt x="5555" y="8721"/>
                    <a:pt x="5601" y="9663"/>
                    <a:pt x="5771" y="10573"/>
                  </a:cubicBezTo>
                  <a:cubicBezTo>
                    <a:pt x="5925" y="11178"/>
                    <a:pt x="6477" y="11579"/>
                    <a:pt x="7077" y="11579"/>
                  </a:cubicBezTo>
                  <a:cubicBezTo>
                    <a:pt x="7196" y="11579"/>
                    <a:pt x="7317" y="11563"/>
                    <a:pt x="7437" y="11530"/>
                  </a:cubicBezTo>
                  <a:cubicBezTo>
                    <a:pt x="8163" y="11345"/>
                    <a:pt x="8595" y="10588"/>
                    <a:pt x="8394" y="9863"/>
                  </a:cubicBezTo>
                  <a:cubicBezTo>
                    <a:pt x="8085" y="8999"/>
                    <a:pt x="7653" y="8166"/>
                    <a:pt x="7113" y="7425"/>
                  </a:cubicBezTo>
                  <a:cubicBezTo>
                    <a:pt x="7190" y="7364"/>
                    <a:pt x="7268" y="7302"/>
                    <a:pt x="7329" y="7225"/>
                  </a:cubicBezTo>
                  <a:cubicBezTo>
                    <a:pt x="7407" y="7163"/>
                    <a:pt x="7468" y="7086"/>
                    <a:pt x="7530" y="6993"/>
                  </a:cubicBezTo>
                  <a:cubicBezTo>
                    <a:pt x="8271" y="7549"/>
                    <a:pt x="9104" y="7981"/>
                    <a:pt x="9968" y="8305"/>
                  </a:cubicBezTo>
                  <a:cubicBezTo>
                    <a:pt x="10074" y="8330"/>
                    <a:pt x="10181" y="8342"/>
                    <a:pt x="10286" y="8342"/>
                  </a:cubicBezTo>
                  <a:cubicBezTo>
                    <a:pt x="10895" y="8342"/>
                    <a:pt x="11448" y="7938"/>
                    <a:pt x="11619" y="7333"/>
                  </a:cubicBezTo>
                  <a:cubicBezTo>
                    <a:pt x="11804" y="6608"/>
                    <a:pt x="11403" y="5867"/>
                    <a:pt x="10678" y="5666"/>
                  </a:cubicBezTo>
                  <a:cubicBezTo>
                    <a:pt x="10098" y="5558"/>
                    <a:pt x="9512" y="5500"/>
                    <a:pt x="8924" y="5500"/>
                  </a:cubicBezTo>
                  <a:cubicBezTo>
                    <a:pt x="8588" y="5500"/>
                    <a:pt x="8252" y="5519"/>
                    <a:pt x="7916" y="5558"/>
                  </a:cubicBezTo>
                  <a:cubicBezTo>
                    <a:pt x="7900" y="5358"/>
                    <a:pt x="7839" y="5173"/>
                    <a:pt x="7761" y="4987"/>
                  </a:cubicBezTo>
                  <a:cubicBezTo>
                    <a:pt x="8610" y="4617"/>
                    <a:pt x="9412" y="4123"/>
                    <a:pt x="10107" y="3522"/>
                  </a:cubicBezTo>
                  <a:cubicBezTo>
                    <a:pt x="10647" y="2981"/>
                    <a:pt x="10647" y="2117"/>
                    <a:pt x="10107" y="1593"/>
                  </a:cubicBezTo>
                  <a:cubicBezTo>
                    <a:pt x="9844" y="1323"/>
                    <a:pt x="9497" y="1188"/>
                    <a:pt x="9148" y="1188"/>
                  </a:cubicBezTo>
                  <a:cubicBezTo>
                    <a:pt x="8799" y="1188"/>
                    <a:pt x="8448" y="1323"/>
                    <a:pt x="8178" y="1593"/>
                  </a:cubicBezTo>
                  <a:cubicBezTo>
                    <a:pt x="7576" y="2287"/>
                    <a:pt x="7082" y="3074"/>
                    <a:pt x="6712" y="3923"/>
                  </a:cubicBezTo>
                  <a:cubicBezTo>
                    <a:pt x="6527" y="3846"/>
                    <a:pt x="6326" y="3799"/>
                    <a:pt x="6141" y="3784"/>
                  </a:cubicBezTo>
                  <a:cubicBezTo>
                    <a:pt x="6234" y="2858"/>
                    <a:pt x="6203" y="1932"/>
                    <a:pt x="6033" y="1006"/>
                  </a:cubicBezTo>
                  <a:cubicBezTo>
                    <a:pt x="5879" y="402"/>
                    <a:pt x="5327" y="1"/>
                    <a:pt x="472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4718625" y="1411775"/>
              <a:ext cx="861025" cy="848175"/>
            </a:xfrm>
            <a:custGeom>
              <a:rect b="b" l="l" r="r" t="t"/>
              <a:pathLst>
                <a:path extrusionOk="0" h="33927" w="34441">
                  <a:moveTo>
                    <a:pt x="13756" y="1"/>
                  </a:moveTo>
                  <a:cubicBezTo>
                    <a:pt x="13417" y="1"/>
                    <a:pt x="13073" y="44"/>
                    <a:pt x="12730" y="136"/>
                  </a:cubicBezTo>
                  <a:cubicBezTo>
                    <a:pt x="10570" y="707"/>
                    <a:pt x="9305" y="2928"/>
                    <a:pt x="9907" y="5073"/>
                  </a:cubicBezTo>
                  <a:cubicBezTo>
                    <a:pt x="10277" y="6416"/>
                    <a:pt x="11959" y="9965"/>
                    <a:pt x="13687" y="12233"/>
                  </a:cubicBezTo>
                  <a:cubicBezTo>
                    <a:pt x="13456" y="12403"/>
                    <a:pt x="13240" y="12588"/>
                    <a:pt x="13024" y="12788"/>
                  </a:cubicBezTo>
                  <a:cubicBezTo>
                    <a:pt x="12823" y="13004"/>
                    <a:pt x="12638" y="13220"/>
                    <a:pt x="12468" y="13452"/>
                  </a:cubicBezTo>
                  <a:cubicBezTo>
                    <a:pt x="10200" y="11724"/>
                    <a:pt x="6666" y="10011"/>
                    <a:pt x="5324" y="9656"/>
                  </a:cubicBezTo>
                  <a:cubicBezTo>
                    <a:pt x="5022" y="9587"/>
                    <a:pt x="4721" y="9554"/>
                    <a:pt x="4424" y="9554"/>
                  </a:cubicBezTo>
                  <a:cubicBezTo>
                    <a:pt x="2654" y="9554"/>
                    <a:pt x="1045" y="10727"/>
                    <a:pt x="556" y="12511"/>
                  </a:cubicBezTo>
                  <a:cubicBezTo>
                    <a:pt x="1" y="14578"/>
                    <a:pt x="1189" y="16723"/>
                    <a:pt x="3241" y="17371"/>
                  </a:cubicBezTo>
                  <a:cubicBezTo>
                    <a:pt x="4163" y="17615"/>
                    <a:pt x="6302" y="17837"/>
                    <a:pt x="8470" y="17837"/>
                  </a:cubicBezTo>
                  <a:cubicBezTo>
                    <a:pt x="9459" y="17837"/>
                    <a:pt x="10453" y="17791"/>
                    <a:pt x="11342" y="17680"/>
                  </a:cubicBezTo>
                  <a:cubicBezTo>
                    <a:pt x="11403" y="18250"/>
                    <a:pt x="11542" y="18806"/>
                    <a:pt x="11774" y="19346"/>
                  </a:cubicBezTo>
                  <a:cubicBezTo>
                    <a:pt x="9135" y="20426"/>
                    <a:pt x="5910" y="22648"/>
                    <a:pt x="4923" y="23636"/>
                  </a:cubicBezTo>
                  <a:cubicBezTo>
                    <a:pt x="3534" y="25209"/>
                    <a:pt x="3611" y="27601"/>
                    <a:pt x="5093" y="29098"/>
                  </a:cubicBezTo>
                  <a:cubicBezTo>
                    <a:pt x="5867" y="29872"/>
                    <a:pt x="6891" y="30263"/>
                    <a:pt x="7918" y="30263"/>
                  </a:cubicBezTo>
                  <a:cubicBezTo>
                    <a:pt x="8856" y="30263"/>
                    <a:pt x="9797" y="29938"/>
                    <a:pt x="10555" y="29283"/>
                  </a:cubicBezTo>
                  <a:cubicBezTo>
                    <a:pt x="11542" y="28295"/>
                    <a:pt x="13764" y="25071"/>
                    <a:pt x="14860" y="22432"/>
                  </a:cubicBezTo>
                  <a:cubicBezTo>
                    <a:pt x="15400" y="22663"/>
                    <a:pt x="15955" y="22818"/>
                    <a:pt x="16526" y="22879"/>
                  </a:cubicBezTo>
                  <a:cubicBezTo>
                    <a:pt x="16156" y="25719"/>
                    <a:pt x="16449" y="29622"/>
                    <a:pt x="16819" y="30980"/>
                  </a:cubicBezTo>
                  <a:cubicBezTo>
                    <a:pt x="17297" y="32761"/>
                    <a:pt x="18907" y="33927"/>
                    <a:pt x="20658" y="33927"/>
                  </a:cubicBezTo>
                  <a:cubicBezTo>
                    <a:pt x="21001" y="33927"/>
                    <a:pt x="21349" y="33882"/>
                    <a:pt x="21695" y="33789"/>
                  </a:cubicBezTo>
                  <a:cubicBezTo>
                    <a:pt x="23825" y="33233"/>
                    <a:pt x="25090" y="31057"/>
                    <a:pt x="24534" y="28928"/>
                  </a:cubicBezTo>
                  <a:cubicBezTo>
                    <a:pt x="24180" y="27570"/>
                    <a:pt x="22498" y="24037"/>
                    <a:pt x="20754" y="21769"/>
                  </a:cubicBezTo>
                  <a:cubicBezTo>
                    <a:pt x="21001" y="21599"/>
                    <a:pt x="21217" y="21414"/>
                    <a:pt x="21418" y="21213"/>
                  </a:cubicBezTo>
                  <a:cubicBezTo>
                    <a:pt x="21618" y="20997"/>
                    <a:pt x="21819" y="20781"/>
                    <a:pt x="21988" y="20550"/>
                  </a:cubicBezTo>
                  <a:cubicBezTo>
                    <a:pt x="24241" y="22278"/>
                    <a:pt x="27790" y="23990"/>
                    <a:pt x="29133" y="24345"/>
                  </a:cubicBezTo>
                  <a:cubicBezTo>
                    <a:pt x="29432" y="24414"/>
                    <a:pt x="29731" y="24446"/>
                    <a:pt x="30026" y="24446"/>
                  </a:cubicBezTo>
                  <a:cubicBezTo>
                    <a:pt x="31798" y="24446"/>
                    <a:pt x="33409" y="23263"/>
                    <a:pt x="33885" y="21491"/>
                  </a:cubicBezTo>
                  <a:cubicBezTo>
                    <a:pt x="34441" y="19423"/>
                    <a:pt x="33268" y="17278"/>
                    <a:pt x="31216" y="16630"/>
                  </a:cubicBezTo>
                  <a:cubicBezTo>
                    <a:pt x="30291" y="16378"/>
                    <a:pt x="28185" y="16155"/>
                    <a:pt x="26044" y="16155"/>
                  </a:cubicBezTo>
                  <a:cubicBezTo>
                    <a:pt x="25042" y="16155"/>
                    <a:pt x="24031" y="16204"/>
                    <a:pt x="23130" y="16322"/>
                  </a:cubicBezTo>
                  <a:cubicBezTo>
                    <a:pt x="23053" y="15751"/>
                    <a:pt x="22914" y="15195"/>
                    <a:pt x="22683" y="14655"/>
                  </a:cubicBezTo>
                  <a:cubicBezTo>
                    <a:pt x="25321" y="13560"/>
                    <a:pt x="28562" y="11353"/>
                    <a:pt x="29549" y="10366"/>
                  </a:cubicBezTo>
                  <a:cubicBezTo>
                    <a:pt x="31108" y="8807"/>
                    <a:pt x="31108" y="6277"/>
                    <a:pt x="29549" y="4718"/>
                  </a:cubicBezTo>
                  <a:cubicBezTo>
                    <a:pt x="28768" y="3929"/>
                    <a:pt x="27743" y="3536"/>
                    <a:pt x="26718" y="3536"/>
                  </a:cubicBezTo>
                  <a:cubicBezTo>
                    <a:pt x="25698" y="3536"/>
                    <a:pt x="24679" y="3926"/>
                    <a:pt x="23902" y="4703"/>
                  </a:cubicBezTo>
                  <a:cubicBezTo>
                    <a:pt x="22914" y="5690"/>
                    <a:pt x="20692" y="8915"/>
                    <a:pt x="19581" y="11554"/>
                  </a:cubicBezTo>
                  <a:cubicBezTo>
                    <a:pt x="19057" y="11322"/>
                    <a:pt x="18501" y="11168"/>
                    <a:pt x="17915" y="11106"/>
                  </a:cubicBezTo>
                  <a:cubicBezTo>
                    <a:pt x="18301" y="8283"/>
                    <a:pt x="17992" y="4363"/>
                    <a:pt x="17637" y="3021"/>
                  </a:cubicBezTo>
                  <a:cubicBezTo>
                    <a:pt x="17170" y="1206"/>
                    <a:pt x="15538" y="1"/>
                    <a:pt x="1375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739575" y="2107275"/>
              <a:ext cx="297075" cy="289550"/>
            </a:xfrm>
            <a:custGeom>
              <a:rect b="b" l="l" r="r" t="t"/>
              <a:pathLst>
                <a:path extrusionOk="0" h="11582" w="11883">
                  <a:moveTo>
                    <a:pt x="4753" y="1"/>
                  </a:moveTo>
                  <a:cubicBezTo>
                    <a:pt x="4641" y="1"/>
                    <a:pt x="4527" y="14"/>
                    <a:pt x="4414" y="43"/>
                  </a:cubicBezTo>
                  <a:cubicBezTo>
                    <a:pt x="3673" y="244"/>
                    <a:pt x="3241" y="985"/>
                    <a:pt x="3442" y="1725"/>
                  </a:cubicBezTo>
                  <a:cubicBezTo>
                    <a:pt x="3750" y="2589"/>
                    <a:pt x="4182" y="3423"/>
                    <a:pt x="4738" y="4163"/>
                  </a:cubicBezTo>
                  <a:cubicBezTo>
                    <a:pt x="4645" y="4225"/>
                    <a:pt x="4568" y="4287"/>
                    <a:pt x="4506" y="4364"/>
                  </a:cubicBezTo>
                  <a:cubicBezTo>
                    <a:pt x="4429" y="4426"/>
                    <a:pt x="4368" y="4503"/>
                    <a:pt x="4306" y="4595"/>
                  </a:cubicBezTo>
                  <a:cubicBezTo>
                    <a:pt x="3565" y="4040"/>
                    <a:pt x="2747" y="3592"/>
                    <a:pt x="1868" y="3284"/>
                  </a:cubicBezTo>
                  <a:cubicBezTo>
                    <a:pt x="1755" y="3255"/>
                    <a:pt x="1640" y="3241"/>
                    <a:pt x="1528" y="3241"/>
                  </a:cubicBezTo>
                  <a:cubicBezTo>
                    <a:pt x="920" y="3241"/>
                    <a:pt x="358" y="3644"/>
                    <a:pt x="201" y="4256"/>
                  </a:cubicBezTo>
                  <a:cubicBezTo>
                    <a:pt x="1" y="4981"/>
                    <a:pt x="433" y="5722"/>
                    <a:pt x="1158" y="5922"/>
                  </a:cubicBezTo>
                  <a:cubicBezTo>
                    <a:pt x="1738" y="6030"/>
                    <a:pt x="2324" y="6088"/>
                    <a:pt x="2912" y="6088"/>
                  </a:cubicBezTo>
                  <a:cubicBezTo>
                    <a:pt x="3248" y="6088"/>
                    <a:pt x="3584" y="6069"/>
                    <a:pt x="3920" y="6030"/>
                  </a:cubicBezTo>
                  <a:cubicBezTo>
                    <a:pt x="3951" y="6231"/>
                    <a:pt x="3997" y="6416"/>
                    <a:pt x="4074" y="6601"/>
                  </a:cubicBezTo>
                  <a:cubicBezTo>
                    <a:pt x="3226" y="6971"/>
                    <a:pt x="2439" y="7465"/>
                    <a:pt x="1729" y="8067"/>
                  </a:cubicBezTo>
                  <a:cubicBezTo>
                    <a:pt x="1189" y="8592"/>
                    <a:pt x="1189" y="9456"/>
                    <a:pt x="1729" y="9996"/>
                  </a:cubicBezTo>
                  <a:cubicBezTo>
                    <a:pt x="1991" y="10258"/>
                    <a:pt x="2339" y="10389"/>
                    <a:pt x="2688" y="10389"/>
                  </a:cubicBezTo>
                  <a:cubicBezTo>
                    <a:pt x="3037" y="10389"/>
                    <a:pt x="3388" y="10258"/>
                    <a:pt x="3658" y="9996"/>
                  </a:cubicBezTo>
                  <a:cubicBezTo>
                    <a:pt x="4260" y="9286"/>
                    <a:pt x="4753" y="8499"/>
                    <a:pt x="5124" y="7650"/>
                  </a:cubicBezTo>
                  <a:cubicBezTo>
                    <a:pt x="5309" y="7728"/>
                    <a:pt x="5509" y="7774"/>
                    <a:pt x="5710" y="7805"/>
                  </a:cubicBezTo>
                  <a:cubicBezTo>
                    <a:pt x="5602" y="8715"/>
                    <a:pt x="5633" y="9656"/>
                    <a:pt x="5803" y="10567"/>
                  </a:cubicBezTo>
                  <a:cubicBezTo>
                    <a:pt x="5972" y="11178"/>
                    <a:pt x="6525" y="11582"/>
                    <a:pt x="7130" y="11582"/>
                  </a:cubicBezTo>
                  <a:cubicBezTo>
                    <a:pt x="7242" y="11582"/>
                    <a:pt x="7356" y="11568"/>
                    <a:pt x="7469" y="11539"/>
                  </a:cubicBezTo>
                  <a:cubicBezTo>
                    <a:pt x="8194" y="11338"/>
                    <a:pt x="8626" y="10598"/>
                    <a:pt x="8441" y="9872"/>
                  </a:cubicBezTo>
                  <a:cubicBezTo>
                    <a:pt x="8133" y="8993"/>
                    <a:pt x="7701" y="8160"/>
                    <a:pt x="7145" y="7419"/>
                  </a:cubicBezTo>
                  <a:cubicBezTo>
                    <a:pt x="7315" y="7311"/>
                    <a:pt x="7454" y="7172"/>
                    <a:pt x="7562" y="7002"/>
                  </a:cubicBezTo>
                  <a:cubicBezTo>
                    <a:pt x="8302" y="7558"/>
                    <a:pt x="9136" y="7990"/>
                    <a:pt x="10015" y="8298"/>
                  </a:cubicBezTo>
                  <a:cubicBezTo>
                    <a:pt x="10135" y="8332"/>
                    <a:pt x="10256" y="8348"/>
                    <a:pt x="10375" y="8348"/>
                  </a:cubicBezTo>
                  <a:cubicBezTo>
                    <a:pt x="10971" y="8348"/>
                    <a:pt x="11514" y="7947"/>
                    <a:pt x="11681" y="7342"/>
                  </a:cubicBezTo>
                  <a:cubicBezTo>
                    <a:pt x="11882" y="6617"/>
                    <a:pt x="11450" y="5861"/>
                    <a:pt x="10725" y="5660"/>
                  </a:cubicBezTo>
                  <a:lnTo>
                    <a:pt x="10725" y="5675"/>
                  </a:lnTo>
                  <a:cubicBezTo>
                    <a:pt x="10145" y="5567"/>
                    <a:pt x="9553" y="5509"/>
                    <a:pt x="8960" y="5509"/>
                  </a:cubicBezTo>
                  <a:cubicBezTo>
                    <a:pt x="8622" y="5509"/>
                    <a:pt x="8284" y="5528"/>
                    <a:pt x="7947" y="5567"/>
                  </a:cubicBezTo>
                  <a:cubicBezTo>
                    <a:pt x="7932" y="5367"/>
                    <a:pt x="7886" y="5166"/>
                    <a:pt x="7809" y="4981"/>
                  </a:cubicBezTo>
                  <a:cubicBezTo>
                    <a:pt x="8657" y="4611"/>
                    <a:pt x="9444" y="4117"/>
                    <a:pt x="10154" y="3515"/>
                  </a:cubicBezTo>
                  <a:cubicBezTo>
                    <a:pt x="10679" y="2991"/>
                    <a:pt x="10679" y="2126"/>
                    <a:pt x="10154" y="1602"/>
                  </a:cubicBezTo>
                  <a:cubicBezTo>
                    <a:pt x="9882" y="1330"/>
                    <a:pt x="9528" y="1195"/>
                    <a:pt x="9176" y="1195"/>
                  </a:cubicBezTo>
                  <a:cubicBezTo>
                    <a:pt x="8830" y="1195"/>
                    <a:pt x="8486" y="1326"/>
                    <a:pt x="8225" y="1586"/>
                  </a:cubicBezTo>
                  <a:cubicBezTo>
                    <a:pt x="7623" y="2296"/>
                    <a:pt x="7130" y="3083"/>
                    <a:pt x="6759" y="3932"/>
                  </a:cubicBezTo>
                  <a:cubicBezTo>
                    <a:pt x="6574" y="3855"/>
                    <a:pt x="6374" y="3808"/>
                    <a:pt x="6173" y="3793"/>
                  </a:cubicBezTo>
                  <a:cubicBezTo>
                    <a:pt x="6281" y="2867"/>
                    <a:pt x="6250" y="1926"/>
                    <a:pt x="6080" y="1015"/>
                  </a:cubicBezTo>
                  <a:cubicBezTo>
                    <a:pt x="5911" y="404"/>
                    <a:pt x="5358" y="1"/>
                    <a:pt x="4753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5247500" y="807800"/>
              <a:ext cx="547025" cy="533475"/>
            </a:xfrm>
            <a:custGeom>
              <a:rect b="b" l="l" r="r" t="t"/>
              <a:pathLst>
                <a:path extrusionOk="0" h="21339" w="21881">
                  <a:moveTo>
                    <a:pt x="8760" y="1"/>
                  </a:moveTo>
                  <a:cubicBezTo>
                    <a:pt x="8547" y="1"/>
                    <a:pt x="8332" y="28"/>
                    <a:pt x="8117" y="85"/>
                  </a:cubicBezTo>
                  <a:cubicBezTo>
                    <a:pt x="6774" y="440"/>
                    <a:pt x="5972" y="1829"/>
                    <a:pt x="6342" y="3171"/>
                  </a:cubicBezTo>
                  <a:cubicBezTo>
                    <a:pt x="6558" y="4020"/>
                    <a:pt x="7623" y="6257"/>
                    <a:pt x="8718" y="7676"/>
                  </a:cubicBezTo>
                  <a:cubicBezTo>
                    <a:pt x="8564" y="7785"/>
                    <a:pt x="8425" y="7893"/>
                    <a:pt x="8302" y="8031"/>
                  </a:cubicBezTo>
                  <a:cubicBezTo>
                    <a:pt x="8163" y="8155"/>
                    <a:pt x="8055" y="8294"/>
                    <a:pt x="7947" y="8433"/>
                  </a:cubicBezTo>
                  <a:cubicBezTo>
                    <a:pt x="6527" y="7352"/>
                    <a:pt x="4290" y="6272"/>
                    <a:pt x="3441" y="6041"/>
                  </a:cubicBezTo>
                  <a:cubicBezTo>
                    <a:pt x="3224" y="5983"/>
                    <a:pt x="3005" y="5956"/>
                    <a:pt x="2790" y="5956"/>
                  </a:cubicBezTo>
                  <a:cubicBezTo>
                    <a:pt x="1680" y="5956"/>
                    <a:pt x="668" y="6691"/>
                    <a:pt x="371" y="7815"/>
                  </a:cubicBezTo>
                  <a:cubicBezTo>
                    <a:pt x="0" y="9158"/>
                    <a:pt x="803" y="10546"/>
                    <a:pt x="2145" y="10901"/>
                  </a:cubicBezTo>
                  <a:cubicBezTo>
                    <a:pt x="2728" y="11060"/>
                    <a:pt x="4067" y="11205"/>
                    <a:pt x="5423" y="11205"/>
                  </a:cubicBezTo>
                  <a:cubicBezTo>
                    <a:pt x="6042" y="11205"/>
                    <a:pt x="6665" y="11175"/>
                    <a:pt x="7222" y="11102"/>
                  </a:cubicBezTo>
                  <a:cubicBezTo>
                    <a:pt x="7268" y="11457"/>
                    <a:pt x="7360" y="11812"/>
                    <a:pt x="7515" y="12151"/>
                  </a:cubicBezTo>
                  <a:cubicBezTo>
                    <a:pt x="5848" y="12830"/>
                    <a:pt x="3812" y="14219"/>
                    <a:pt x="3194" y="14851"/>
                  </a:cubicBezTo>
                  <a:cubicBezTo>
                    <a:pt x="2207" y="15824"/>
                    <a:pt x="2207" y="17413"/>
                    <a:pt x="3179" y="18400"/>
                  </a:cubicBezTo>
                  <a:cubicBezTo>
                    <a:pt x="3675" y="18896"/>
                    <a:pt x="4322" y="19143"/>
                    <a:pt x="4969" y="19143"/>
                  </a:cubicBezTo>
                  <a:cubicBezTo>
                    <a:pt x="5610" y="19143"/>
                    <a:pt x="6251" y="18900"/>
                    <a:pt x="6743" y="18416"/>
                  </a:cubicBezTo>
                  <a:cubicBezTo>
                    <a:pt x="7360" y="17783"/>
                    <a:pt x="8765" y="15762"/>
                    <a:pt x="9459" y="14095"/>
                  </a:cubicBezTo>
                  <a:cubicBezTo>
                    <a:pt x="9783" y="14250"/>
                    <a:pt x="10138" y="14342"/>
                    <a:pt x="10508" y="14389"/>
                  </a:cubicBezTo>
                  <a:cubicBezTo>
                    <a:pt x="10261" y="16163"/>
                    <a:pt x="10446" y="18632"/>
                    <a:pt x="10678" y="19465"/>
                  </a:cubicBezTo>
                  <a:cubicBezTo>
                    <a:pt x="10976" y="20592"/>
                    <a:pt x="12003" y="21339"/>
                    <a:pt x="13120" y="21339"/>
                  </a:cubicBezTo>
                  <a:cubicBezTo>
                    <a:pt x="13333" y="21339"/>
                    <a:pt x="13549" y="21312"/>
                    <a:pt x="13764" y="21255"/>
                  </a:cubicBezTo>
                  <a:cubicBezTo>
                    <a:pt x="15106" y="20900"/>
                    <a:pt x="15893" y="19511"/>
                    <a:pt x="15538" y="18184"/>
                  </a:cubicBezTo>
                  <a:cubicBezTo>
                    <a:pt x="15307" y="17320"/>
                    <a:pt x="14258" y="15098"/>
                    <a:pt x="13162" y="13679"/>
                  </a:cubicBezTo>
                  <a:cubicBezTo>
                    <a:pt x="13301" y="13571"/>
                    <a:pt x="13440" y="13447"/>
                    <a:pt x="13579" y="13324"/>
                  </a:cubicBezTo>
                  <a:cubicBezTo>
                    <a:pt x="13702" y="13185"/>
                    <a:pt x="13826" y="13046"/>
                    <a:pt x="13934" y="12907"/>
                  </a:cubicBezTo>
                  <a:cubicBezTo>
                    <a:pt x="15353" y="14003"/>
                    <a:pt x="17575" y="15067"/>
                    <a:pt x="18424" y="15299"/>
                  </a:cubicBezTo>
                  <a:cubicBezTo>
                    <a:pt x="18641" y="15356"/>
                    <a:pt x="18860" y="15384"/>
                    <a:pt x="19076" y="15384"/>
                  </a:cubicBezTo>
                  <a:cubicBezTo>
                    <a:pt x="20189" y="15384"/>
                    <a:pt x="21212" y="14649"/>
                    <a:pt x="21510" y="13524"/>
                  </a:cubicBezTo>
                  <a:cubicBezTo>
                    <a:pt x="21880" y="12182"/>
                    <a:pt x="21078" y="10793"/>
                    <a:pt x="19735" y="10438"/>
                  </a:cubicBezTo>
                  <a:cubicBezTo>
                    <a:pt x="19162" y="10282"/>
                    <a:pt x="17857" y="10147"/>
                    <a:pt x="16519" y="10147"/>
                  </a:cubicBezTo>
                  <a:cubicBezTo>
                    <a:pt x="15875" y="10147"/>
                    <a:pt x="15224" y="10178"/>
                    <a:pt x="14643" y="10253"/>
                  </a:cubicBezTo>
                  <a:cubicBezTo>
                    <a:pt x="14613" y="9883"/>
                    <a:pt x="14520" y="9528"/>
                    <a:pt x="14366" y="9204"/>
                  </a:cubicBezTo>
                  <a:cubicBezTo>
                    <a:pt x="16032" y="8510"/>
                    <a:pt x="18069" y="7121"/>
                    <a:pt x="18686" y="6504"/>
                  </a:cubicBezTo>
                  <a:cubicBezTo>
                    <a:pt x="19674" y="5516"/>
                    <a:pt x="19674" y="3927"/>
                    <a:pt x="18686" y="2939"/>
                  </a:cubicBezTo>
                  <a:cubicBezTo>
                    <a:pt x="18200" y="2446"/>
                    <a:pt x="17560" y="2199"/>
                    <a:pt x="16917" y="2199"/>
                  </a:cubicBezTo>
                  <a:cubicBezTo>
                    <a:pt x="16275" y="2199"/>
                    <a:pt x="15631" y="2446"/>
                    <a:pt x="15137" y="2939"/>
                  </a:cubicBezTo>
                  <a:cubicBezTo>
                    <a:pt x="14520" y="3557"/>
                    <a:pt x="13116" y="5593"/>
                    <a:pt x="12422" y="7244"/>
                  </a:cubicBezTo>
                  <a:cubicBezTo>
                    <a:pt x="12082" y="7106"/>
                    <a:pt x="11743" y="6998"/>
                    <a:pt x="11372" y="6967"/>
                  </a:cubicBezTo>
                  <a:cubicBezTo>
                    <a:pt x="11604" y="5177"/>
                    <a:pt x="11419" y="2723"/>
                    <a:pt x="11203" y="1875"/>
                  </a:cubicBezTo>
                  <a:cubicBezTo>
                    <a:pt x="10892" y="747"/>
                    <a:pt x="9873" y="1"/>
                    <a:pt x="8760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6370800" y="2809425"/>
              <a:ext cx="629575" cy="614150"/>
            </a:xfrm>
            <a:custGeom>
              <a:rect b="b" l="l" r="r" t="t"/>
              <a:pathLst>
                <a:path extrusionOk="0" h="24566" w="25183">
                  <a:moveTo>
                    <a:pt x="10093" y="1"/>
                  </a:moveTo>
                  <a:cubicBezTo>
                    <a:pt x="9843" y="1"/>
                    <a:pt x="9589" y="34"/>
                    <a:pt x="9336" y="102"/>
                  </a:cubicBezTo>
                  <a:cubicBezTo>
                    <a:pt x="7793" y="503"/>
                    <a:pt x="6883" y="2092"/>
                    <a:pt x="7284" y="3635"/>
                  </a:cubicBezTo>
                  <a:cubicBezTo>
                    <a:pt x="7546" y="4623"/>
                    <a:pt x="8780" y="7184"/>
                    <a:pt x="10030" y="8820"/>
                  </a:cubicBezTo>
                  <a:cubicBezTo>
                    <a:pt x="9691" y="9067"/>
                    <a:pt x="9382" y="9375"/>
                    <a:pt x="9135" y="9715"/>
                  </a:cubicBezTo>
                  <a:cubicBezTo>
                    <a:pt x="7500" y="8449"/>
                    <a:pt x="4938" y="7215"/>
                    <a:pt x="3966" y="6953"/>
                  </a:cubicBezTo>
                  <a:cubicBezTo>
                    <a:pt x="3716" y="6885"/>
                    <a:pt x="3464" y="6853"/>
                    <a:pt x="3217" y="6853"/>
                  </a:cubicBezTo>
                  <a:cubicBezTo>
                    <a:pt x="1938" y="6853"/>
                    <a:pt x="766" y="7712"/>
                    <a:pt x="417" y="9005"/>
                  </a:cubicBezTo>
                  <a:cubicBezTo>
                    <a:pt x="1" y="10548"/>
                    <a:pt x="911" y="12137"/>
                    <a:pt x="2454" y="12554"/>
                  </a:cubicBezTo>
                  <a:cubicBezTo>
                    <a:pt x="3115" y="12732"/>
                    <a:pt x="4637" y="12889"/>
                    <a:pt x="6188" y="12889"/>
                  </a:cubicBezTo>
                  <a:cubicBezTo>
                    <a:pt x="6921" y="12889"/>
                    <a:pt x="7660" y="12854"/>
                    <a:pt x="8318" y="12770"/>
                  </a:cubicBezTo>
                  <a:cubicBezTo>
                    <a:pt x="8364" y="13186"/>
                    <a:pt x="8472" y="13603"/>
                    <a:pt x="8642" y="13989"/>
                  </a:cubicBezTo>
                  <a:cubicBezTo>
                    <a:pt x="6728" y="14776"/>
                    <a:pt x="4383" y="16380"/>
                    <a:pt x="3658" y="17090"/>
                  </a:cubicBezTo>
                  <a:cubicBezTo>
                    <a:pt x="2531" y="18217"/>
                    <a:pt x="2531" y="20053"/>
                    <a:pt x="3658" y="21179"/>
                  </a:cubicBezTo>
                  <a:cubicBezTo>
                    <a:pt x="4223" y="21752"/>
                    <a:pt x="4967" y="22037"/>
                    <a:pt x="5712" y="22037"/>
                  </a:cubicBezTo>
                  <a:cubicBezTo>
                    <a:pt x="6452" y="22037"/>
                    <a:pt x="7193" y="21756"/>
                    <a:pt x="7762" y="21195"/>
                  </a:cubicBezTo>
                  <a:cubicBezTo>
                    <a:pt x="8472" y="20469"/>
                    <a:pt x="10077" y="18139"/>
                    <a:pt x="10879" y="16226"/>
                  </a:cubicBezTo>
                  <a:cubicBezTo>
                    <a:pt x="11265" y="16396"/>
                    <a:pt x="11666" y="16504"/>
                    <a:pt x="12082" y="16550"/>
                  </a:cubicBezTo>
                  <a:cubicBezTo>
                    <a:pt x="11820" y="18602"/>
                    <a:pt x="12036" y="21441"/>
                    <a:pt x="12299" y="22414"/>
                  </a:cubicBezTo>
                  <a:cubicBezTo>
                    <a:pt x="12635" y="23706"/>
                    <a:pt x="13804" y="24566"/>
                    <a:pt x="15082" y="24566"/>
                  </a:cubicBezTo>
                  <a:cubicBezTo>
                    <a:pt x="15330" y="24566"/>
                    <a:pt x="15582" y="24533"/>
                    <a:pt x="15832" y="24466"/>
                  </a:cubicBezTo>
                  <a:cubicBezTo>
                    <a:pt x="17375" y="24049"/>
                    <a:pt x="18301" y="22460"/>
                    <a:pt x="17884" y="20917"/>
                  </a:cubicBezTo>
                  <a:cubicBezTo>
                    <a:pt x="17622" y="19945"/>
                    <a:pt x="16403" y="17383"/>
                    <a:pt x="15153" y="15732"/>
                  </a:cubicBezTo>
                  <a:cubicBezTo>
                    <a:pt x="15493" y="15485"/>
                    <a:pt x="15786" y="15192"/>
                    <a:pt x="16033" y="14853"/>
                  </a:cubicBezTo>
                  <a:cubicBezTo>
                    <a:pt x="17668" y="16118"/>
                    <a:pt x="20230" y="17337"/>
                    <a:pt x="21217" y="17599"/>
                  </a:cubicBezTo>
                  <a:cubicBezTo>
                    <a:pt x="21470" y="17668"/>
                    <a:pt x="21725" y="17700"/>
                    <a:pt x="21975" y="17700"/>
                  </a:cubicBezTo>
                  <a:cubicBezTo>
                    <a:pt x="23250" y="17700"/>
                    <a:pt x="24418" y="16853"/>
                    <a:pt x="24766" y="15563"/>
                  </a:cubicBezTo>
                  <a:cubicBezTo>
                    <a:pt x="25183" y="14020"/>
                    <a:pt x="24257" y="12430"/>
                    <a:pt x="22714" y="12014"/>
                  </a:cubicBezTo>
                  <a:cubicBezTo>
                    <a:pt x="22044" y="11833"/>
                    <a:pt x="20488" y="11667"/>
                    <a:pt x="18913" y="11667"/>
                  </a:cubicBezTo>
                  <a:cubicBezTo>
                    <a:pt x="18203" y="11667"/>
                    <a:pt x="17489" y="11701"/>
                    <a:pt x="16850" y="11782"/>
                  </a:cubicBezTo>
                  <a:cubicBezTo>
                    <a:pt x="16804" y="11366"/>
                    <a:pt x="16696" y="10964"/>
                    <a:pt x="16542" y="10579"/>
                  </a:cubicBezTo>
                  <a:cubicBezTo>
                    <a:pt x="18440" y="9792"/>
                    <a:pt x="20785" y="8187"/>
                    <a:pt x="21510" y="7477"/>
                  </a:cubicBezTo>
                  <a:cubicBezTo>
                    <a:pt x="22637" y="6335"/>
                    <a:pt x="22637" y="4515"/>
                    <a:pt x="21510" y="3373"/>
                  </a:cubicBezTo>
                  <a:cubicBezTo>
                    <a:pt x="20947" y="2810"/>
                    <a:pt x="20206" y="2528"/>
                    <a:pt x="19466" y="2528"/>
                  </a:cubicBezTo>
                  <a:cubicBezTo>
                    <a:pt x="18725" y="2528"/>
                    <a:pt x="17985" y="2810"/>
                    <a:pt x="17421" y="3373"/>
                  </a:cubicBezTo>
                  <a:cubicBezTo>
                    <a:pt x="16696" y="4083"/>
                    <a:pt x="15091" y="6428"/>
                    <a:pt x="14289" y="8341"/>
                  </a:cubicBezTo>
                  <a:cubicBezTo>
                    <a:pt x="13903" y="8172"/>
                    <a:pt x="13502" y="8048"/>
                    <a:pt x="13085" y="8002"/>
                  </a:cubicBezTo>
                  <a:cubicBezTo>
                    <a:pt x="13363" y="5965"/>
                    <a:pt x="13147" y="3126"/>
                    <a:pt x="12885" y="2154"/>
                  </a:cubicBezTo>
                  <a:cubicBezTo>
                    <a:pt x="12537" y="851"/>
                    <a:pt x="11368" y="1"/>
                    <a:pt x="10093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6"/>
            <p:cNvSpPr/>
            <p:nvPr/>
          </p:nvSpPr>
          <p:spPr>
            <a:xfrm>
              <a:off x="5360525" y="2162750"/>
              <a:ext cx="441700" cy="465625"/>
            </a:xfrm>
            <a:custGeom>
              <a:rect b="b" l="l" r="r" t="t"/>
              <a:pathLst>
                <a:path extrusionOk="0" h="18625" w="17668">
                  <a:moveTo>
                    <a:pt x="7283" y="0"/>
                  </a:moveTo>
                  <a:cubicBezTo>
                    <a:pt x="7283" y="0"/>
                    <a:pt x="4892" y="2855"/>
                    <a:pt x="5169" y="4428"/>
                  </a:cubicBezTo>
                  <a:cubicBezTo>
                    <a:pt x="5200" y="4583"/>
                    <a:pt x="5247" y="4737"/>
                    <a:pt x="5293" y="4876"/>
                  </a:cubicBezTo>
                  <a:cubicBezTo>
                    <a:pt x="5123" y="4768"/>
                    <a:pt x="4938" y="4675"/>
                    <a:pt x="4737" y="4598"/>
                  </a:cubicBezTo>
                  <a:cubicBezTo>
                    <a:pt x="4554" y="4532"/>
                    <a:pt x="4343" y="4503"/>
                    <a:pt x="4116" y="4503"/>
                  </a:cubicBezTo>
                  <a:cubicBezTo>
                    <a:pt x="2494" y="4503"/>
                    <a:pt x="0" y="5987"/>
                    <a:pt x="0" y="5987"/>
                  </a:cubicBezTo>
                  <a:cubicBezTo>
                    <a:pt x="0" y="5987"/>
                    <a:pt x="1266" y="9489"/>
                    <a:pt x="2762" y="10030"/>
                  </a:cubicBezTo>
                  <a:cubicBezTo>
                    <a:pt x="2917" y="10091"/>
                    <a:pt x="3071" y="10122"/>
                    <a:pt x="3225" y="10153"/>
                  </a:cubicBezTo>
                  <a:cubicBezTo>
                    <a:pt x="3040" y="10246"/>
                    <a:pt x="2870" y="10369"/>
                    <a:pt x="2701" y="10508"/>
                  </a:cubicBezTo>
                  <a:cubicBezTo>
                    <a:pt x="1482" y="11526"/>
                    <a:pt x="1543" y="15307"/>
                    <a:pt x="1543" y="15307"/>
                  </a:cubicBezTo>
                  <a:cubicBezTo>
                    <a:pt x="1543" y="15307"/>
                    <a:pt x="2666" y="15501"/>
                    <a:pt x="3874" y="15501"/>
                  </a:cubicBezTo>
                  <a:cubicBezTo>
                    <a:pt x="4847" y="15501"/>
                    <a:pt x="5876" y="15375"/>
                    <a:pt x="6419" y="14921"/>
                  </a:cubicBezTo>
                  <a:cubicBezTo>
                    <a:pt x="6543" y="14813"/>
                    <a:pt x="6651" y="14705"/>
                    <a:pt x="6759" y="14581"/>
                  </a:cubicBezTo>
                  <a:lnTo>
                    <a:pt x="6759" y="14581"/>
                  </a:lnTo>
                  <a:cubicBezTo>
                    <a:pt x="6743" y="14797"/>
                    <a:pt x="6759" y="14998"/>
                    <a:pt x="6790" y="15214"/>
                  </a:cubicBezTo>
                  <a:cubicBezTo>
                    <a:pt x="7067" y="16772"/>
                    <a:pt x="10369" y="18624"/>
                    <a:pt x="10369" y="18624"/>
                  </a:cubicBezTo>
                  <a:cubicBezTo>
                    <a:pt x="10369" y="18624"/>
                    <a:pt x="12761" y="15770"/>
                    <a:pt x="12483" y="14196"/>
                  </a:cubicBezTo>
                  <a:cubicBezTo>
                    <a:pt x="12452" y="14041"/>
                    <a:pt x="12406" y="13887"/>
                    <a:pt x="12360" y="13748"/>
                  </a:cubicBezTo>
                  <a:lnTo>
                    <a:pt x="12360" y="13748"/>
                  </a:lnTo>
                  <a:cubicBezTo>
                    <a:pt x="12530" y="13856"/>
                    <a:pt x="12715" y="13949"/>
                    <a:pt x="12915" y="14026"/>
                  </a:cubicBezTo>
                  <a:cubicBezTo>
                    <a:pt x="13099" y="14092"/>
                    <a:pt x="13309" y="14121"/>
                    <a:pt x="13537" y="14121"/>
                  </a:cubicBezTo>
                  <a:cubicBezTo>
                    <a:pt x="15163" y="14121"/>
                    <a:pt x="17668" y="12637"/>
                    <a:pt x="17668" y="12637"/>
                  </a:cubicBezTo>
                  <a:cubicBezTo>
                    <a:pt x="17668" y="12637"/>
                    <a:pt x="16387" y="9135"/>
                    <a:pt x="14890" y="8595"/>
                  </a:cubicBezTo>
                  <a:cubicBezTo>
                    <a:pt x="14736" y="8533"/>
                    <a:pt x="14582" y="8502"/>
                    <a:pt x="14427" y="8471"/>
                  </a:cubicBezTo>
                  <a:cubicBezTo>
                    <a:pt x="14613" y="8379"/>
                    <a:pt x="14782" y="8255"/>
                    <a:pt x="14952" y="8132"/>
                  </a:cubicBezTo>
                  <a:cubicBezTo>
                    <a:pt x="16171" y="7098"/>
                    <a:pt x="16125" y="3317"/>
                    <a:pt x="16125" y="3317"/>
                  </a:cubicBezTo>
                  <a:cubicBezTo>
                    <a:pt x="16125" y="3317"/>
                    <a:pt x="14988" y="3117"/>
                    <a:pt x="13770" y="3117"/>
                  </a:cubicBezTo>
                  <a:cubicBezTo>
                    <a:pt x="12798" y="3117"/>
                    <a:pt x="11774" y="3245"/>
                    <a:pt x="11233" y="3703"/>
                  </a:cubicBezTo>
                  <a:cubicBezTo>
                    <a:pt x="11110" y="3811"/>
                    <a:pt x="11002" y="3919"/>
                    <a:pt x="10909" y="4043"/>
                  </a:cubicBezTo>
                  <a:cubicBezTo>
                    <a:pt x="10909" y="3827"/>
                    <a:pt x="10894" y="3626"/>
                    <a:pt x="10863" y="3410"/>
                  </a:cubicBezTo>
                  <a:cubicBezTo>
                    <a:pt x="10585" y="1852"/>
                    <a:pt x="7283" y="0"/>
                    <a:pt x="728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6"/>
            <p:cNvSpPr/>
            <p:nvPr/>
          </p:nvSpPr>
          <p:spPr>
            <a:xfrm>
              <a:off x="5877050" y="1915850"/>
              <a:ext cx="870650" cy="917350"/>
            </a:xfrm>
            <a:custGeom>
              <a:rect b="b" l="l" r="r" t="t"/>
              <a:pathLst>
                <a:path extrusionOk="0" h="36694" w="34826">
                  <a:moveTo>
                    <a:pt x="20136" y="11419"/>
                  </a:moveTo>
                  <a:lnTo>
                    <a:pt x="20136" y="11419"/>
                  </a:lnTo>
                  <a:cubicBezTo>
                    <a:pt x="20106" y="12005"/>
                    <a:pt x="20183" y="12592"/>
                    <a:pt x="20322" y="13163"/>
                  </a:cubicBezTo>
                  <a:cubicBezTo>
                    <a:pt x="19843" y="12885"/>
                    <a:pt x="19334" y="12684"/>
                    <a:pt x="18779" y="12561"/>
                  </a:cubicBezTo>
                  <a:cubicBezTo>
                    <a:pt x="19288" y="12252"/>
                    <a:pt x="19751" y="11866"/>
                    <a:pt x="20136" y="11419"/>
                  </a:cubicBezTo>
                  <a:close/>
                  <a:moveTo>
                    <a:pt x="12776" y="12515"/>
                  </a:moveTo>
                  <a:cubicBezTo>
                    <a:pt x="13270" y="12839"/>
                    <a:pt x="13826" y="13070"/>
                    <a:pt x="14396" y="13224"/>
                  </a:cubicBezTo>
                  <a:cubicBezTo>
                    <a:pt x="13918" y="13502"/>
                    <a:pt x="13471" y="13857"/>
                    <a:pt x="13100" y="14258"/>
                  </a:cubicBezTo>
                  <a:cubicBezTo>
                    <a:pt x="13085" y="13656"/>
                    <a:pt x="12977" y="13070"/>
                    <a:pt x="12776" y="12515"/>
                  </a:cubicBezTo>
                  <a:close/>
                  <a:moveTo>
                    <a:pt x="23114" y="16650"/>
                  </a:moveTo>
                  <a:cubicBezTo>
                    <a:pt x="23639" y="16928"/>
                    <a:pt x="24195" y="17128"/>
                    <a:pt x="24766" y="17236"/>
                  </a:cubicBezTo>
                  <a:cubicBezTo>
                    <a:pt x="24256" y="17514"/>
                    <a:pt x="23778" y="17869"/>
                    <a:pt x="23361" y="18285"/>
                  </a:cubicBezTo>
                  <a:cubicBezTo>
                    <a:pt x="23361" y="17730"/>
                    <a:pt x="23269" y="17190"/>
                    <a:pt x="23114" y="16650"/>
                  </a:cubicBezTo>
                  <a:close/>
                  <a:moveTo>
                    <a:pt x="11465" y="18409"/>
                  </a:moveTo>
                  <a:cubicBezTo>
                    <a:pt x="11465" y="18964"/>
                    <a:pt x="11542" y="19504"/>
                    <a:pt x="11696" y="20029"/>
                  </a:cubicBezTo>
                  <a:cubicBezTo>
                    <a:pt x="11187" y="19751"/>
                    <a:pt x="10632" y="19566"/>
                    <a:pt x="10061" y="19458"/>
                  </a:cubicBezTo>
                  <a:cubicBezTo>
                    <a:pt x="10570" y="19180"/>
                    <a:pt x="11048" y="18825"/>
                    <a:pt x="11465" y="18409"/>
                  </a:cubicBezTo>
                  <a:close/>
                  <a:moveTo>
                    <a:pt x="21726" y="22436"/>
                  </a:moveTo>
                  <a:cubicBezTo>
                    <a:pt x="21741" y="23038"/>
                    <a:pt x="21849" y="23624"/>
                    <a:pt x="22050" y="24180"/>
                  </a:cubicBezTo>
                  <a:cubicBezTo>
                    <a:pt x="21556" y="23856"/>
                    <a:pt x="21001" y="23624"/>
                    <a:pt x="20430" y="23470"/>
                  </a:cubicBezTo>
                  <a:cubicBezTo>
                    <a:pt x="20908" y="23192"/>
                    <a:pt x="21340" y="22837"/>
                    <a:pt x="21726" y="22436"/>
                  </a:cubicBezTo>
                  <a:close/>
                  <a:moveTo>
                    <a:pt x="14489" y="23532"/>
                  </a:moveTo>
                  <a:cubicBezTo>
                    <a:pt x="14983" y="23809"/>
                    <a:pt x="15492" y="24010"/>
                    <a:pt x="16032" y="24133"/>
                  </a:cubicBezTo>
                  <a:cubicBezTo>
                    <a:pt x="15538" y="24442"/>
                    <a:pt x="15075" y="24828"/>
                    <a:pt x="14690" y="25275"/>
                  </a:cubicBezTo>
                  <a:cubicBezTo>
                    <a:pt x="14721" y="24689"/>
                    <a:pt x="14643" y="24103"/>
                    <a:pt x="14489" y="23532"/>
                  </a:cubicBezTo>
                  <a:close/>
                  <a:moveTo>
                    <a:pt x="14366" y="1"/>
                  </a:moveTo>
                  <a:cubicBezTo>
                    <a:pt x="14366" y="1"/>
                    <a:pt x="9659" y="5617"/>
                    <a:pt x="10215" y="8719"/>
                  </a:cubicBezTo>
                  <a:cubicBezTo>
                    <a:pt x="10277" y="9027"/>
                    <a:pt x="10354" y="9321"/>
                    <a:pt x="10462" y="9614"/>
                  </a:cubicBezTo>
                  <a:cubicBezTo>
                    <a:pt x="10107" y="9398"/>
                    <a:pt x="9737" y="9213"/>
                    <a:pt x="9351" y="9074"/>
                  </a:cubicBezTo>
                  <a:cubicBezTo>
                    <a:pt x="8985" y="8940"/>
                    <a:pt x="8566" y="8881"/>
                    <a:pt x="8113" y="8881"/>
                  </a:cubicBezTo>
                  <a:cubicBezTo>
                    <a:pt x="4913" y="8881"/>
                    <a:pt x="0" y="11805"/>
                    <a:pt x="0" y="11805"/>
                  </a:cubicBezTo>
                  <a:cubicBezTo>
                    <a:pt x="0" y="11805"/>
                    <a:pt x="2515" y="18702"/>
                    <a:pt x="5478" y="19767"/>
                  </a:cubicBezTo>
                  <a:cubicBezTo>
                    <a:pt x="5771" y="19875"/>
                    <a:pt x="6064" y="19952"/>
                    <a:pt x="6373" y="19998"/>
                  </a:cubicBezTo>
                  <a:cubicBezTo>
                    <a:pt x="6003" y="20199"/>
                    <a:pt x="5663" y="20430"/>
                    <a:pt x="5354" y="20692"/>
                  </a:cubicBezTo>
                  <a:cubicBezTo>
                    <a:pt x="2947" y="22714"/>
                    <a:pt x="3040" y="30151"/>
                    <a:pt x="3040" y="30151"/>
                  </a:cubicBezTo>
                  <a:cubicBezTo>
                    <a:pt x="3040" y="30151"/>
                    <a:pt x="5272" y="30542"/>
                    <a:pt x="7667" y="30542"/>
                  </a:cubicBezTo>
                  <a:cubicBezTo>
                    <a:pt x="9581" y="30542"/>
                    <a:pt x="11599" y="30293"/>
                    <a:pt x="12668" y="29395"/>
                  </a:cubicBezTo>
                  <a:cubicBezTo>
                    <a:pt x="12900" y="29194"/>
                    <a:pt x="13131" y="28978"/>
                    <a:pt x="13332" y="28732"/>
                  </a:cubicBezTo>
                  <a:lnTo>
                    <a:pt x="13332" y="28732"/>
                  </a:lnTo>
                  <a:cubicBezTo>
                    <a:pt x="13316" y="29148"/>
                    <a:pt x="13332" y="29565"/>
                    <a:pt x="13409" y="29966"/>
                  </a:cubicBezTo>
                  <a:cubicBezTo>
                    <a:pt x="13964" y="33052"/>
                    <a:pt x="20461" y="36693"/>
                    <a:pt x="20461" y="36693"/>
                  </a:cubicBezTo>
                  <a:cubicBezTo>
                    <a:pt x="20461" y="36693"/>
                    <a:pt x="25167" y="31077"/>
                    <a:pt x="24611" y="27975"/>
                  </a:cubicBezTo>
                  <a:cubicBezTo>
                    <a:pt x="24549" y="27667"/>
                    <a:pt x="24472" y="27374"/>
                    <a:pt x="24364" y="27081"/>
                  </a:cubicBezTo>
                  <a:lnTo>
                    <a:pt x="24364" y="27081"/>
                  </a:lnTo>
                  <a:cubicBezTo>
                    <a:pt x="24719" y="27297"/>
                    <a:pt x="25090" y="27482"/>
                    <a:pt x="25475" y="27621"/>
                  </a:cubicBezTo>
                  <a:cubicBezTo>
                    <a:pt x="25841" y="27755"/>
                    <a:pt x="26260" y="27813"/>
                    <a:pt x="26714" y="27813"/>
                  </a:cubicBezTo>
                  <a:cubicBezTo>
                    <a:pt x="29913" y="27813"/>
                    <a:pt x="34826" y="24889"/>
                    <a:pt x="34826" y="24889"/>
                  </a:cubicBezTo>
                  <a:cubicBezTo>
                    <a:pt x="34826" y="24889"/>
                    <a:pt x="32311" y="18008"/>
                    <a:pt x="29348" y="16928"/>
                  </a:cubicBezTo>
                  <a:cubicBezTo>
                    <a:pt x="29055" y="16820"/>
                    <a:pt x="28762" y="16742"/>
                    <a:pt x="28453" y="16696"/>
                  </a:cubicBezTo>
                  <a:cubicBezTo>
                    <a:pt x="28808" y="16496"/>
                    <a:pt x="29163" y="16264"/>
                    <a:pt x="29472" y="16002"/>
                  </a:cubicBezTo>
                  <a:cubicBezTo>
                    <a:pt x="31879" y="13980"/>
                    <a:pt x="31771" y="6543"/>
                    <a:pt x="31771" y="6543"/>
                  </a:cubicBezTo>
                  <a:cubicBezTo>
                    <a:pt x="31771" y="6543"/>
                    <a:pt x="29544" y="6152"/>
                    <a:pt x="27152" y="6152"/>
                  </a:cubicBezTo>
                  <a:cubicBezTo>
                    <a:pt x="25242" y="6152"/>
                    <a:pt x="23227" y="6402"/>
                    <a:pt x="22158" y="7299"/>
                  </a:cubicBezTo>
                  <a:cubicBezTo>
                    <a:pt x="21911" y="7500"/>
                    <a:pt x="21695" y="7716"/>
                    <a:pt x="21494" y="7963"/>
                  </a:cubicBezTo>
                  <a:cubicBezTo>
                    <a:pt x="21510" y="7546"/>
                    <a:pt x="21479" y="7129"/>
                    <a:pt x="21417" y="6728"/>
                  </a:cubicBezTo>
                  <a:cubicBezTo>
                    <a:pt x="20862" y="3642"/>
                    <a:pt x="14366" y="1"/>
                    <a:pt x="1436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6179850" y="695350"/>
              <a:ext cx="715600" cy="754150"/>
            </a:xfrm>
            <a:custGeom>
              <a:rect b="b" l="l" r="r" t="t"/>
              <a:pathLst>
                <a:path extrusionOk="0" h="30166" w="28624">
                  <a:moveTo>
                    <a:pt x="11820" y="0"/>
                  </a:moveTo>
                  <a:cubicBezTo>
                    <a:pt x="11820" y="0"/>
                    <a:pt x="7963" y="4629"/>
                    <a:pt x="8395" y="7175"/>
                  </a:cubicBezTo>
                  <a:cubicBezTo>
                    <a:pt x="8441" y="7422"/>
                    <a:pt x="8503" y="7669"/>
                    <a:pt x="8595" y="7900"/>
                  </a:cubicBezTo>
                  <a:cubicBezTo>
                    <a:pt x="8302" y="7731"/>
                    <a:pt x="8009" y="7576"/>
                    <a:pt x="7685" y="7453"/>
                  </a:cubicBezTo>
                  <a:cubicBezTo>
                    <a:pt x="7387" y="7345"/>
                    <a:pt x="7046" y="7297"/>
                    <a:pt x="6676" y="7297"/>
                  </a:cubicBezTo>
                  <a:cubicBezTo>
                    <a:pt x="4047" y="7297"/>
                    <a:pt x="1" y="9706"/>
                    <a:pt x="1" y="9706"/>
                  </a:cubicBezTo>
                  <a:cubicBezTo>
                    <a:pt x="1" y="9706"/>
                    <a:pt x="2068" y="15369"/>
                    <a:pt x="4491" y="16248"/>
                  </a:cubicBezTo>
                  <a:cubicBezTo>
                    <a:pt x="4738" y="16341"/>
                    <a:pt x="4985" y="16402"/>
                    <a:pt x="5232" y="16449"/>
                  </a:cubicBezTo>
                  <a:cubicBezTo>
                    <a:pt x="4938" y="16603"/>
                    <a:pt x="4645" y="16788"/>
                    <a:pt x="4398" y="17004"/>
                  </a:cubicBezTo>
                  <a:cubicBezTo>
                    <a:pt x="2423" y="18671"/>
                    <a:pt x="2500" y="24796"/>
                    <a:pt x="2500" y="24796"/>
                  </a:cubicBezTo>
                  <a:cubicBezTo>
                    <a:pt x="2500" y="24796"/>
                    <a:pt x="4337" y="25116"/>
                    <a:pt x="6305" y="25116"/>
                  </a:cubicBezTo>
                  <a:cubicBezTo>
                    <a:pt x="7876" y="25116"/>
                    <a:pt x="9531" y="24912"/>
                    <a:pt x="10401" y="24179"/>
                  </a:cubicBezTo>
                  <a:cubicBezTo>
                    <a:pt x="10601" y="24009"/>
                    <a:pt x="10786" y="23824"/>
                    <a:pt x="10941" y="23624"/>
                  </a:cubicBezTo>
                  <a:lnTo>
                    <a:pt x="10941" y="23624"/>
                  </a:lnTo>
                  <a:cubicBezTo>
                    <a:pt x="10925" y="23963"/>
                    <a:pt x="10956" y="24302"/>
                    <a:pt x="11018" y="24642"/>
                  </a:cubicBezTo>
                  <a:cubicBezTo>
                    <a:pt x="11465" y="27188"/>
                    <a:pt x="16804" y="30166"/>
                    <a:pt x="16804" y="30166"/>
                  </a:cubicBezTo>
                  <a:cubicBezTo>
                    <a:pt x="16804" y="30166"/>
                    <a:pt x="20662" y="25537"/>
                    <a:pt x="20214" y="23006"/>
                  </a:cubicBezTo>
                  <a:cubicBezTo>
                    <a:pt x="20168" y="22759"/>
                    <a:pt x="20106" y="22513"/>
                    <a:pt x="20029" y="22266"/>
                  </a:cubicBezTo>
                  <a:lnTo>
                    <a:pt x="20029" y="22266"/>
                  </a:lnTo>
                  <a:cubicBezTo>
                    <a:pt x="20307" y="22451"/>
                    <a:pt x="20615" y="22605"/>
                    <a:pt x="20924" y="22713"/>
                  </a:cubicBezTo>
                  <a:cubicBezTo>
                    <a:pt x="21224" y="22821"/>
                    <a:pt x="21567" y="22869"/>
                    <a:pt x="21938" y="22869"/>
                  </a:cubicBezTo>
                  <a:cubicBezTo>
                    <a:pt x="24578" y="22869"/>
                    <a:pt x="28624" y="20460"/>
                    <a:pt x="28624" y="20460"/>
                  </a:cubicBezTo>
                  <a:cubicBezTo>
                    <a:pt x="28624" y="20460"/>
                    <a:pt x="26556" y="14798"/>
                    <a:pt x="24118" y="13918"/>
                  </a:cubicBezTo>
                  <a:cubicBezTo>
                    <a:pt x="23887" y="13841"/>
                    <a:pt x="23640" y="13764"/>
                    <a:pt x="23377" y="13733"/>
                  </a:cubicBezTo>
                  <a:cubicBezTo>
                    <a:pt x="23686" y="13563"/>
                    <a:pt x="23964" y="13378"/>
                    <a:pt x="24226" y="13162"/>
                  </a:cubicBezTo>
                  <a:cubicBezTo>
                    <a:pt x="26201" y="11496"/>
                    <a:pt x="26124" y="5385"/>
                    <a:pt x="26124" y="5385"/>
                  </a:cubicBezTo>
                  <a:cubicBezTo>
                    <a:pt x="26124" y="5385"/>
                    <a:pt x="24278" y="5059"/>
                    <a:pt x="22303" y="5059"/>
                  </a:cubicBezTo>
                  <a:cubicBezTo>
                    <a:pt x="20734" y="5059"/>
                    <a:pt x="19083" y="5265"/>
                    <a:pt x="18208" y="6002"/>
                  </a:cubicBezTo>
                  <a:cubicBezTo>
                    <a:pt x="18023" y="6172"/>
                    <a:pt x="17838" y="6342"/>
                    <a:pt x="17668" y="6543"/>
                  </a:cubicBezTo>
                  <a:cubicBezTo>
                    <a:pt x="17684" y="6203"/>
                    <a:pt x="17668" y="5864"/>
                    <a:pt x="17607" y="5540"/>
                  </a:cubicBezTo>
                  <a:cubicBezTo>
                    <a:pt x="17159" y="2994"/>
                    <a:pt x="11820" y="0"/>
                    <a:pt x="11820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6488075" y="1515125"/>
              <a:ext cx="471025" cy="460100"/>
            </a:xfrm>
            <a:custGeom>
              <a:rect b="b" l="l" r="r" t="t"/>
              <a:pathLst>
                <a:path extrusionOk="0" h="18404" w="18841">
                  <a:moveTo>
                    <a:pt x="7571" y="1"/>
                  </a:moveTo>
                  <a:cubicBezTo>
                    <a:pt x="7385" y="1"/>
                    <a:pt x="7195" y="25"/>
                    <a:pt x="7006" y="75"/>
                  </a:cubicBezTo>
                  <a:cubicBezTo>
                    <a:pt x="5864" y="384"/>
                    <a:pt x="5170" y="1556"/>
                    <a:pt x="5463" y="2714"/>
                  </a:cubicBezTo>
                  <a:cubicBezTo>
                    <a:pt x="5663" y="3454"/>
                    <a:pt x="6574" y="5368"/>
                    <a:pt x="7515" y="6602"/>
                  </a:cubicBezTo>
                  <a:cubicBezTo>
                    <a:pt x="7391" y="6695"/>
                    <a:pt x="7268" y="6803"/>
                    <a:pt x="7160" y="6911"/>
                  </a:cubicBezTo>
                  <a:cubicBezTo>
                    <a:pt x="7052" y="7019"/>
                    <a:pt x="6944" y="7142"/>
                    <a:pt x="6851" y="7266"/>
                  </a:cubicBezTo>
                  <a:cubicBezTo>
                    <a:pt x="5632" y="6324"/>
                    <a:pt x="3704" y="5399"/>
                    <a:pt x="2963" y="5198"/>
                  </a:cubicBezTo>
                  <a:cubicBezTo>
                    <a:pt x="2775" y="5148"/>
                    <a:pt x="2585" y="5124"/>
                    <a:pt x="2399" y="5124"/>
                  </a:cubicBezTo>
                  <a:cubicBezTo>
                    <a:pt x="1442" y="5124"/>
                    <a:pt x="567" y="5759"/>
                    <a:pt x="309" y="6741"/>
                  </a:cubicBezTo>
                  <a:cubicBezTo>
                    <a:pt x="0" y="7898"/>
                    <a:pt x="679" y="9086"/>
                    <a:pt x="1837" y="9395"/>
                  </a:cubicBezTo>
                  <a:cubicBezTo>
                    <a:pt x="2343" y="9532"/>
                    <a:pt x="3490" y="9655"/>
                    <a:pt x="4657" y="9655"/>
                  </a:cubicBezTo>
                  <a:cubicBezTo>
                    <a:pt x="5199" y="9655"/>
                    <a:pt x="5745" y="9628"/>
                    <a:pt x="6234" y="9565"/>
                  </a:cubicBezTo>
                  <a:cubicBezTo>
                    <a:pt x="6265" y="9873"/>
                    <a:pt x="6358" y="10182"/>
                    <a:pt x="6481" y="10475"/>
                  </a:cubicBezTo>
                  <a:cubicBezTo>
                    <a:pt x="5046" y="11061"/>
                    <a:pt x="3287" y="12265"/>
                    <a:pt x="2747" y="12805"/>
                  </a:cubicBezTo>
                  <a:cubicBezTo>
                    <a:pt x="1898" y="13654"/>
                    <a:pt x="1883" y="15027"/>
                    <a:pt x="2732" y="15876"/>
                  </a:cubicBezTo>
                  <a:cubicBezTo>
                    <a:pt x="3158" y="16309"/>
                    <a:pt x="3720" y="16526"/>
                    <a:pt x="4282" y="16526"/>
                  </a:cubicBezTo>
                  <a:cubicBezTo>
                    <a:pt x="4839" y="16526"/>
                    <a:pt x="5395" y="16313"/>
                    <a:pt x="5818" y="15891"/>
                  </a:cubicBezTo>
                  <a:cubicBezTo>
                    <a:pt x="6358" y="15351"/>
                    <a:pt x="7546" y="13592"/>
                    <a:pt x="8163" y="12172"/>
                  </a:cubicBezTo>
                  <a:cubicBezTo>
                    <a:pt x="8441" y="12296"/>
                    <a:pt x="8749" y="12373"/>
                    <a:pt x="9058" y="12404"/>
                  </a:cubicBezTo>
                  <a:cubicBezTo>
                    <a:pt x="8873" y="13947"/>
                    <a:pt x="9027" y="16076"/>
                    <a:pt x="9212" y="16801"/>
                  </a:cubicBezTo>
                  <a:cubicBezTo>
                    <a:pt x="9483" y="17770"/>
                    <a:pt x="10360" y="18403"/>
                    <a:pt x="11308" y="18403"/>
                  </a:cubicBezTo>
                  <a:cubicBezTo>
                    <a:pt x="11493" y="18403"/>
                    <a:pt x="11680" y="18379"/>
                    <a:pt x="11866" y="18329"/>
                  </a:cubicBezTo>
                  <a:cubicBezTo>
                    <a:pt x="13023" y="18020"/>
                    <a:pt x="13718" y="16848"/>
                    <a:pt x="13425" y="15690"/>
                  </a:cubicBezTo>
                  <a:cubicBezTo>
                    <a:pt x="13224" y="14950"/>
                    <a:pt x="12298" y="13021"/>
                    <a:pt x="11357" y="11802"/>
                  </a:cubicBezTo>
                  <a:cubicBezTo>
                    <a:pt x="11619" y="11617"/>
                    <a:pt x="11851" y="11385"/>
                    <a:pt x="12036" y="11138"/>
                  </a:cubicBezTo>
                  <a:cubicBezTo>
                    <a:pt x="13255" y="12080"/>
                    <a:pt x="15184" y="13006"/>
                    <a:pt x="15909" y="13191"/>
                  </a:cubicBezTo>
                  <a:cubicBezTo>
                    <a:pt x="16088" y="13236"/>
                    <a:pt x="16268" y="13258"/>
                    <a:pt x="16444" y="13258"/>
                  </a:cubicBezTo>
                  <a:cubicBezTo>
                    <a:pt x="17405" y="13258"/>
                    <a:pt x="18271" y="12613"/>
                    <a:pt x="18532" y="11648"/>
                  </a:cubicBezTo>
                  <a:cubicBezTo>
                    <a:pt x="18841" y="10506"/>
                    <a:pt x="18177" y="9333"/>
                    <a:pt x="17051" y="8994"/>
                  </a:cubicBezTo>
                  <a:cubicBezTo>
                    <a:pt x="16547" y="8868"/>
                    <a:pt x="15401" y="8749"/>
                    <a:pt x="14239" y="8749"/>
                  </a:cubicBezTo>
                  <a:cubicBezTo>
                    <a:pt x="13692" y="8749"/>
                    <a:pt x="13142" y="8775"/>
                    <a:pt x="12653" y="8839"/>
                  </a:cubicBezTo>
                  <a:cubicBezTo>
                    <a:pt x="12607" y="8515"/>
                    <a:pt x="12530" y="8222"/>
                    <a:pt x="12406" y="7929"/>
                  </a:cubicBezTo>
                  <a:cubicBezTo>
                    <a:pt x="13841" y="7327"/>
                    <a:pt x="15600" y="6124"/>
                    <a:pt x="16140" y="5584"/>
                  </a:cubicBezTo>
                  <a:cubicBezTo>
                    <a:pt x="16989" y="4735"/>
                    <a:pt x="16989" y="3362"/>
                    <a:pt x="16140" y="2513"/>
                  </a:cubicBezTo>
                  <a:cubicBezTo>
                    <a:pt x="15716" y="2089"/>
                    <a:pt x="15161" y="1877"/>
                    <a:pt x="14605" y="1877"/>
                  </a:cubicBezTo>
                  <a:cubicBezTo>
                    <a:pt x="14050" y="1877"/>
                    <a:pt x="13494" y="2089"/>
                    <a:pt x="13070" y="2513"/>
                  </a:cubicBezTo>
                  <a:cubicBezTo>
                    <a:pt x="12530" y="3053"/>
                    <a:pt x="11342" y="4797"/>
                    <a:pt x="10724" y="6232"/>
                  </a:cubicBezTo>
                  <a:cubicBezTo>
                    <a:pt x="10431" y="6108"/>
                    <a:pt x="10138" y="6031"/>
                    <a:pt x="9814" y="5985"/>
                  </a:cubicBezTo>
                  <a:cubicBezTo>
                    <a:pt x="10015" y="4442"/>
                    <a:pt x="9860" y="2328"/>
                    <a:pt x="9660" y="1587"/>
                  </a:cubicBezTo>
                  <a:cubicBezTo>
                    <a:pt x="9402" y="632"/>
                    <a:pt x="8528" y="1"/>
                    <a:pt x="757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6"/>
            <p:cNvSpPr/>
            <p:nvPr/>
          </p:nvSpPr>
          <p:spPr>
            <a:xfrm>
              <a:off x="5529875" y="798975"/>
              <a:ext cx="1201250" cy="1187450"/>
            </a:xfrm>
            <a:custGeom>
              <a:rect b="b" l="l" r="r" t="t"/>
              <a:pathLst>
                <a:path extrusionOk="0" h="47498" w="48050">
                  <a:moveTo>
                    <a:pt x="25644" y="0"/>
                  </a:moveTo>
                  <a:cubicBezTo>
                    <a:pt x="22434" y="0"/>
                    <a:pt x="19361" y="1456"/>
                    <a:pt x="16634" y="3184"/>
                  </a:cubicBezTo>
                  <a:cubicBezTo>
                    <a:pt x="13825" y="4959"/>
                    <a:pt x="11511" y="6934"/>
                    <a:pt x="9613" y="9681"/>
                  </a:cubicBezTo>
                  <a:cubicBezTo>
                    <a:pt x="9382" y="9218"/>
                    <a:pt x="9011" y="8832"/>
                    <a:pt x="8548" y="8585"/>
                  </a:cubicBezTo>
                  <a:cubicBezTo>
                    <a:pt x="8086" y="8342"/>
                    <a:pt x="7572" y="8218"/>
                    <a:pt x="7059" y="8218"/>
                  </a:cubicBezTo>
                  <a:cubicBezTo>
                    <a:pt x="6596" y="8218"/>
                    <a:pt x="6134" y="8318"/>
                    <a:pt x="5709" y="8523"/>
                  </a:cubicBezTo>
                  <a:cubicBezTo>
                    <a:pt x="4351" y="9202"/>
                    <a:pt x="3580" y="10745"/>
                    <a:pt x="3534" y="12257"/>
                  </a:cubicBezTo>
                  <a:cubicBezTo>
                    <a:pt x="3487" y="13769"/>
                    <a:pt x="4043" y="15235"/>
                    <a:pt x="4799" y="16547"/>
                  </a:cubicBezTo>
                  <a:cubicBezTo>
                    <a:pt x="5601" y="17951"/>
                    <a:pt x="7839" y="19509"/>
                    <a:pt x="6666" y="21083"/>
                  </a:cubicBezTo>
                  <a:cubicBezTo>
                    <a:pt x="4182" y="24416"/>
                    <a:pt x="0" y="27132"/>
                    <a:pt x="262" y="31792"/>
                  </a:cubicBezTo>
                  <a:cubicBezTo>
                    <a:pt x="340" y="33381"/>
                    <a:pt x="988" y="34878"/>
                    <a:pt x="1836" y="36220"/>
                  </a:cubicBezTo>
                  <a:cubicBezTo>
                    <a:pt x="3040" y="38133"/>
                    <a:pt x="4537" y="39769"/>
                    <a:pt x="6064" y="41436"/>
                  </a:cubicBezTo>
                  <a:cubicBezTo>
                    <a:pt x="8518" y="44089"/>
                    <a:pt x="11897" y="47253"/>
                    <a:pt x="15708" y="47484"/>
                  </a:cubicBezTo>
                  <a:cubicBezTo>
                    <a:pt x="15861" y="47493"/>
                    <a:pt x="16013" y="47498"/>
                    <a:pt x="16162" y="47498"/>
                  </a:cubicBezTo>
                  <a:cubicBezTo>
                    <a:pt x="20503" y="47498"/>
                    <a:pt x="23150" y="43686"/>
                    <a:pt x="26416" y="41389"/>
                  </a:cubicBezTo>
                  <a:cubicBezTo>
                    <a:pt x="26721" y="41178"/>
                    <a:pt x="27022" y="41089"/>
                    <a:pt x="27319" y="41089"/>
                  </a:cubicBezTo>
                  <a:cubicBezTo>
                    <a:pt x="28586" y="41089"/>
                    <a:pt x="29779" y="42708"/>
                    <a:pt x="30891" y="43395"/>
                  </a:cubicBezTo>
                  <a:cubicBezTo>
                    <a:pt x="32187" y="44182"/>
                    <a:pt x="33638" y="44784"/>
                    <a:pt x="35150" y="44784"/>
                  </a:cubicBezTo>
                  <a:cubicBezTo>
                    <a:pt x="36662" y="44768"/>
                    <a:pt x="38236" y="44059"/>
                    <a:pt x="38946" y="42716"/>
                  </a:cubicBezTo>
                  <a:cubicBezTo>
                    <a:pt x="39393" y="41821"/>
                    <a:pt x="39409" y="40772"/>
                    <a:pt x="38961" y="39877"/>
                  </a:cubicBezTo>
                  <a:cubicBezTo>
                    <a:pt x="38730" y="39414"/>
                    <a:pt x="38359" y="39028"/>
                    <a:pt x="37912" y="38782"/>
                  </a:cubicBezTo>
                  <a:cubicBezTo>
                    <a:pt x="40689" y="36961"/>
                    <a:pt x="42741" y="34708"/>
                    <a:pt x="44593" y="31946"/>
                  </a:cubicBezTo>
                  <a:cubicBezTo>
                    <a:pt x="46445" y="29199"/>
                    <a:pt x="48049" y="26021"/>
                    <a:pt x="48034" y="22688"/>
                  </a:cubicBezTo>
                  <a:cubicBezTo>
                    <a:pt x="48034" y="20636"/>
                    <a:pt x="47401" y="18630"/>
                    <a:pt x="46661" y="16717"/>
                  </a:cubicBezTo>
                  <a:cubicBezTo>
                    <a:pt x="45781" y="14479"/>
                    <a:pt x="45195" y="12844"/>
                    <a:pt x="43729" y="10869"/>
                  </a:cubicBezTo>
                  <a:cubicBezTo>
                    <a:pt x="42896" y="9758"/>
                    <a:pt x="42001" y="8693"/>
                    <a:pt x="41044" y="7690"/>
                  </a:cubicBezTo>
                  <a:lnTo>
                    <a:pt x="40905" y="7567"/>
                  </a:lnTo>
                  <a:cubicBezTo>
                    <a:pt x="40859" y="7505"/>
                    <a:pt x="40813" y="7459"/>
                    <a:pt x="40766" y="7428"/>
                  </a:cubicBezTo>
                  <a:cubicBezTo>
                    <a:pt x="39794" y="6440"/>
                    <a:pt x="38776" y="5514"/>
                    <a:pt x="37680" y="4650"/>
                  </a:cubicBezTo>
                  <a:cubicBezTo>
                    <a:pt x="35736" y="3123"/>
                    <a:pt x="34131" y="2490"/>
                    <a:pt x="31910" y="1549"/>
                  </a:cubicBezTo>
                  <a:cubicBezTo>
                    <a:pt x="30027" y="747"/>
                    <a:pt x="28037" y="83"/>
                    <a:pt x="25984" y="6"/>
                  </a:cubicBezTo>
                  <a:cubicBezTo>
                    <a:pt x="25871" y="2"/>
                    <a:pt x="25757" y="0"/>
                    <a:pt x="2564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6"/>
            <p:cNvSpPr/>
            <p:nvPr/>
          </p:nvSpPr>
          <p:spPr>
            <a:xfrm>
              <a:off x="6172250" y="1359300"/>
              <a:ext cx="358275" cy="362050"/>
            </a:xfrm>
            <a:custGeom>
              <a:rect b="b" l="l" r="r" t="t"/>
              <a:pathLst>
                <a:path extrusionOk="0" h="14482" w="14331">
                  <a:moveTo>
                    <a:pt x="7015" y="1"/>
                  </a:moveTo>
                  <a:cubicBezTo>
                    <a:pt x="2759" y="1"/>
                    <a:pt x="0" y="6915"/>
                    <a:pt x="2851" y="10320"/>
                  </a:cubicBezTo>
                  <a:cubicBezTo>
                    <a:pt x="4209" y="11925"/>
                    <a:pt x="6647" y="14193"/>
                    <a:pt x="8853" y="14455"/>
                  </a:cubicBezTo>
                  <a:cubicBezTo>
                    <a:pt x="8994" y="14473"/>
                    <a:pt x="9134" y="14481"/>
                    <a:pt x="9274" y="14481"/>
                  </a:cubicBezTo>
                  <a:cubicBezTo>
                    <a:pt x="11591" y="14481"/>
                    <a:pt x="13763" y="12149"/>
                    <a:pt x="14068" y="9996"/>
                  </a:cubicBezTo>
                  <a:cubicBezTo>
                    <a:pt x="14068" y="9965"/>
                    <a:pt x="14068" y="9919"/>
                    <a:pt x="14084" y="9888"/>
                  </a:cubicBezTo>
                  <a:cubicBezTo>
                    <a:pt x="14331" y="7867"/>
                    <a:pt x="13405" y="5892"/>
                    <a:pt x="12371" y="4133"/>
                  </a:cubicBezTo>
                  <a:cubicBezTo>
                    <a:pt x="11584" y="2775"/>
                    <a:pt x="10658" y="1417"/>
                    <a:pt x="9285" y="645"/>
                  </a:cubicBezTo>
                  <a:cubicBezTo>
                    <a:pt x="8499" y="199"/>
                    <a:pt x="7736" y="1"/>
                    <a:pt x="701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5811850" y="1000300"/>
              <a:ext cx="406025" cy="312700"/>
            </a:xfrm>
            <a:custGeom>
              <a:rect b="b" l="l" r="r" t="t"/>
              <a:pathLst>
                <a:path extrusionOk="0" h="12508" w="16241">
                  <a:moveTo>
                    <a:pt x="5438" y="0"/>
                  </a:moveTo>
                  <a:cubicBezTo>
                    <a:pt x="5272" y="0"/>
                    <a:pt x="5105" y="8"/>
                    <a:pt x="4938" y="23"/>
                  </a:cubicBezTo>
                  <a:lnTo>
                    <a:pt x="4846" y="38"/>
                  </a:lnTo>
                  <a:cubicBezTo>
                    <a:pt x="2546" y="301"/>
                    <a:pt x="1" y="2646"/>
                    <a:pt x="232" y="5130"/>
                  </a:cubicBezTo>
                  <a:cubicBezTo>
                    <a:pt x="433" y="7337"/>
                    <a:pt x="2624" y="9836"/>
                    <a:pt x="4197" y="11240"/>
                  </a:cubicBezTo>
                  <a:cubicBezTo>
                    <a:pt x="5186" y="12119"/>
                    <a:pt x="6503" y="12507"/>
                    <a:pt x="7868" y="12507"/>
                  </a:cubicBezTo>
                  <a:cubicBezTo>
                    <a:pt x="11851" y="12507"/>
                    <a:pt x="16241" y="9198"/>
                    <a:pt x="14057" y="5084"/>
                  </a:cubicBezTo>
                  <a:cubicBezTo>
                    <a:pt x="13317" y="3695"/>
                    <a:pt x="11990" y="2738"/>
                    <a:pt x="10647" y="1905"/>
                  </a:cubicBezTo>
                  <a:cubicBezTo>
                    <a:pt x="9061" y="914"/>
                    <a:pt x="7292" y="0"/>
                    <a:pt x="543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6308700" y="1291075"/>
              <a:ext cx="240975" cy="98475"/>
            </a:xfrm>
            <a:custGeom>
              <a:rect b="b" l="l" r="r" t="t"/>
              <a:pathLst>
                <a:path extrusionOk="0" h="3939" w="9639">
                  <a:moveTo>
                    <a:pt x="4463" y="0"/>
                  </a:moveTo>
                  <a:cubicBezTo>
                    <a:pt x="3893" y="0"/>
                    <a:pt x="3328" y="45"/>
                    <a:pt x="2762" y="134"/>
                  </a:cubicBezTo>
                  <a:cubicBezTo>
                    <a:pt x="1837" y="242"/>
                    <a:pt x="911" y="412"/>
                    <a:pt x="0" y="643"/>
                  </a:cubicBezTo>
                  <a:cubicBezTo>
                    <a:pt x="7" y="642"/>
                    <a:pt x="15" y="641"/>
                    <a:pt x="25" y="641"/>
                  </a:cubicBezTo>
                  <a:cubicBezTo>
                    <a:pt x="408" y="641"/>
                    <a:pt x="3239" y="1798"/>
                    <a:pt x="4367" y="2325"/>
                  </a:cubicBezTo>
                  <a:cubicBezTo>
                    <a:pt x="5401" y="2803"/>
                    <a:pt x="6419" y="3390"/>
                    <a:pt x="7530" y="3776"/>
                  </a:cubicBezTo>
                  <a:cubicBezTo>
                    <a:pt x="7800" y="3871"/>
                    <a:pt x="8136" y="3939"/>
                    <a:pt x="8457" y="3939"/>
                  </a:cubicBezTo>
                  <a:cubicBezTo>
                    <a:pt x="9075" y="3939"/>
                    <a:pt x="9638" y="3688"/>
                    <a:pt x="9567" y="2896"/>
                  </a:cubicBezTo>
                  <a:cubicBezTo>
                    <a:pt x="9536" y="2649"/>
                    <a:pt x="9459" y="2433"/>
                    <a:pt x="9336" y="2233"/>
                  </a:cubicBezTo>
                  <a:cubicBezTo>
                    <a:pt x="8718" y="1183"/>
                    <a:pt x="7592" y="504"/>
                    <a:pt x="6404" y="211"/>
                  </a:cubicBezTo>
                  <a:cubicBezTo>
                    <a:pt x="6080" y="119"/>
                    <a:pt x="5740" y="72"/>
                    <a:pt x="5416" y="41"/>
                  </a:cubicBezTo>
                  <a:cubicBezTo>
                    <a:pt x="5097" y="14"/>
                    <a:pt x="4779" y="0"/>
                    <a:pt x="446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6303675" y="1194350"/>
              <a:ext cx="211050" cy="79650"/>
            </a:xfrm>
            <a:custGeom>
              <a:rect b="b" l="l" r="r" t="t"/>
              <a:pathLst>
                <a:path extrusionOk="0" h="3186" w="8442">
                  <a:moveTo>
                    <a:pt x="6388" y="0"/>
                  </a:moveTo>
                  <a:cubicBezTo>
                    <a:pt x="6213" y="0"/>
                    <a:pt x="6038" y="17"/>
                    <a:pt x="5864" y="53"/>
                  </a:cubicBezTo>
                  <a:cubicBezTo>
                    <a:pt x="5185" y="176"/>
                    <a:pt x="4522" y="423"/>
                    <a:pt x="3920" y="747"/>
                  </a:cubicBezTo>
                  <a:cubicBezTo>
                    <a:pt x="2547" y="1457"/>
                    <a:pt x="1235" y="2275"/>
                    <a:pt x="1" y="3185"/>
                  </a:cubicBezTo>
                  <a:cubicBezTo>
                    <a:pt x="1945" y="3185"/>
                    <a:pt x="3936" y="2923"/>
                    <a:pt x="5864" y="2784"/>
                  </a:cubicBezTo>
                  <a:cubicBezTo>
                    <a:pt x="6667" y="2738"/>
                    <a:pt x="7546" y="2645"/>
                    <a:pt x="8117" y="2043"/>
                  </a:cubicBezTo>
                  <a:cubicBezTo>
                    <a:pt x="8287" y="1874"/>
                    <a:pt x="8410" y="1642"/>
                    <a:pt x="8426" y="1380"/>
                  </a:cubicBezTo>
                  <a:cubicBezTo>
                    <a:pt x="8441" y="994"/>
                    <a:pt x="8163" y="639"/>
                    <a:pt x="7855" y="423"/>
                  </a:cubicBezTo>
                  <a:cubicBezTo>
                    <a:pt x="7407" y="148"/>
                    <a:pt x="6899" y="0"/>
                    <a:pt x="638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6143550" y="974325"/>
              <a:ext cx="98050" cy="241425"/>
            </a:xfrm>
            <a:custGeom>
              <a:rect b="b" l="l" r="r" t="t"/>
              <a:pathLst>
                <a:path extrusionOk="0" h="9657" w="3922">
                  <a:moveTo>
                    <a:pt x="1012" y="0"/>
                  </a:moveTo>
                  <a:cubicBezTo>
                    <a:pt x="1" y="0"/>
                    <a:pt x="0" y="1259"/>
                    <a:pt x="234" y="2018"/>
                  </a:cubicBezTo>
                  <a:cubicBezTo>
                    <a:pt x="573" y="3129"/>
                    <a:pt x="1113" y="4163"/>
                    <a:pt x="1561" y="5243"/>
                  </a:cubicBezTo>
                  <a:cubicBezTo>
                    <a:pt x="2070" y="6416"/>
                    <a:pt x="3150" y="9409"/>
                    <a:pt x="3088" y="9656"/>
                  </a:cubicBezTo>
                  <a:cubicBezTo>
                    <a:pt x="3335" y="8761"/>
                    <a:pt x="3536" y="7851"/>
                    <a:pt x="3690" y="6925"/>
                  </a:cubicBezTo>
                  <a:cubicBezTo>
                    <a:pt x="3860" y="6046"/>
                    <a:pt x="3922" y="5166"/>
                    <a:pt x="3891" y="4271"/>
                  </a:cubicBezTo>
                  <a:cubicBezTo>
                    <a:pt x="3875" y="3932"/>
                    <a:pt x="3829" y="3608"/>
                    <a:pt x="3767" y="3284"/>
                  </a:cubicBezTo>
                  <a:cubicBezTo>
                    <a:pt x="3520" y="2080"/>
                    <a:pt x="2888" y="923"/>
                    <a:pt x="1839" y="275"/>
                  </a:cubicBezTo>
                  <a:cubicBezTo>
                    <a:pt x="1653" y="136"/>
                    <a:pt x="1422" y="43"/>
                    <a:pt x="1191" y="13"/>
                  </a:cubicBezTo>
                  <a:cubicBezTo>
                    <a:pt x="1128" y="4"/>
                    <a:pt x="1068" y="0"/>
                    <a:pt x="101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6253525" y="1013200"/>
              <a:ext cx="88000" cy="208725"/>
            </a:xfrm>
            <a:custGeom>
              <a:rect b="b" l="l" r="r" t="t"/>
              <a:pathLst>
                <a:path extrusionOk="0" h="8349" w="3520">
                  <a:moveTo>
                    <a:pt x="2130" y="1"/>
                  </a:moveTo>
                  <a:cubicBezTo>
                    <a:pt x="1883" y="16"/>
                    <a:pt x="1637" y="124"/>
                    <a:pt x="1451" y="294"/>
                  </a:cubicBezTo>
                  <a:cubicBezTo>
                    <a:pt x="850" y="834"/>
                    <a:pt x="726" y="1713"/>
                    <a:pt x="634" y="2516"/>
                  </a:cubicBezTo>
                  <a:cubicBezTo>
                    <a:pt x="418" y="4444"/>
                    <a:pt x="78" y="6419"/>
                    <a:pt x="1" y="8348"/>
                  </a:cubicBezTo>
                  <a:cubicBezTo>
                    <a:pt x="973" y="7145"/>
                    <a:pt x="1837" y="5864"/>
                    <a:pt x="2593" y="4522"/>
                  </a:cubicBezTo>
                  <a:cubicBezTo>
                    <a:pt x="2948" y="3935"/>
                    <a:pt x="3210" y="3287"/>
                    <a:pt x="3365" y="2624"/>
                  </a:cubicBezTo>
                  <a:cubicBezTo>
                    <a:pt x="3519" y="1929"/>
                    <a:pt x="3411" y="1220"/>
                    <a:pt x="3072" y="618"/>
                  </a:cubicBezTo>
                  <a:cubicBezTo>
                    <a:pt x="2856" y="294"/>
                    <a:pt x="2516" y="1"/>
                    <a:pt x="2130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6278675" y="1106550"/>
              <a:ext cx="156850" cy="143600"/>
            </a:xfrm>
            <a:custGeom>
              <a:rect b="b" l="l" r="r" t="t"/>
              <a:pathLst>
                <a:path extrusionOk="0" h="5744" w="6274">
                  <a:moveTo>
                    <a:pt x="4930" y="0"/>
                  </a:moveTo>
                  <a:cubicBezTo>
                    <a:pt x="4815" y="0"/>
                    <a:pt x="4698" y="15"/>
                    <a:pt x="4581" y="47"/>
                  </a:cubicBezTo>
                  <a:cubicBezTo>
                    <a:pt x="4210" y="155"/>
                    <a:pt x="3855" y="325"/>
                    <a:pt x="3531" y="556"/>
                  </a:cubicBezTo>
                  <a:cubicBezTo>
                    <a:pt x="2791" y="1096"/>
                    <a:pt x="2174" y="1775"/>
                    <a:pt x="1726" y="2577"/>
                  </a:cubicBezTo>
                  <a:cubicBezTo>
                    <a:pt x="1124" y="3580"/>
                    <a:pt x="661" y="4691"/>
                    <a:pt x="13" y="5679"/>
                  </a:cubicBezTo>
                  <a:cubicBezTo>
                    <a:pt x="0" y="5706"/>
                    <a:pt x="21" y="5744"/>
                    <a:pt x="47" y="5744"/>
                  </a:cubicBezTo>
                  <a:cubicBezTo>
                    <a:pt x="51" y="5744"/>
                    <a:pt x="55" y="5743"/>
                    <a:pt x="60" y="5741"/>
                  </a:cubicBezTo>
                  <a:cubicBezTo>
                    <a:pt x="399" y="5555"/>
                    <a:pt x="739" y="5417"/>
                    <a:pt x="1109" y="5324"/>
                  </a:cubicBezTo>
                  <a:cubicBezTo>
                    <a:pt x="1742" y="5108"/>
                    <a:pt x="2359" y="4861"/>
                    <a:pt x="2961" y="4583"/>
                  </a:cubicBezTo>
                  <a:cubicBezTo>
                    <a:pt x="3840" y="4213"/>
                    <a:pt x="4658" y="3704"/>
                    <a:pt x="5368" y="3056"/>
                  </a:cubicBezTo>
                  <a:cubicBezTo>
                    <a:pt x="5846" y="2624"/>
                    <a:pt x="6247" y="2037"/>
                    <a:pt x="6247" y="1374"/>
                  </a:cubicBezTo>
                  <a:cubicBezTo>
                    <a:pt x="6274" y="601"/>
                    <a:pt x="5656" y="0"/>
                    <a:pt x="4930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109650" y="13538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25" y="0"/>
                    <a:pt x="1" y="509"/>
                    <a:pt x="1" y="1158"/>
                  </a:cubicBezTo>
                  <a:cubicBezTo>
                    <a:pt x="1" y="1790"/>
                    <a:pt x="525" y="2315"/>
                    <a:pt x="1158" y="2315"/>
                  </a:cubicBezTo>
                  <a:cubicBezTo>
                    <a:pt x="1806" y="2315"/>
                    <a:pt x="2315" y="1790"/>
                    <a:pt x="2315" y="1158"/>
                  </a:cubicBezTo>
                  <a:cubicBezTo>
                    <a:pt x="2315" y="509"/>
                    <a:pt x="1806" y="0"/>
                    <a:pt x="115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6"/>
            <p:cNvSpPr/>
            <p:nvPr/>
          </p:nvSpPr>
          <p:spPr>
            <a:xfrm>
              <a:off x="6159800" y="1305600"/>
              <a:ext cx="57875" cy="57900"/>
            </a:xfrm>
            <a:custGeom>
              <a:rect b="b" l="l" r="r" t="t"/>
              <a:pathLst>
                <a:path extrusionOk="0" h="2316" w="2315">
                  <a:moveTo>
                    <a:pt x="1158" y="1"/>
                  </a:moveTo>
                  <a:cubicBezTo>
                    <a:pt x="525" y="1"/>
                    <a:pt x="0" y="510"/>
                    <a:pt x="0" y="1158"/>
                  </a:cubicBezTo>
                  <a:cubicBezTo>
                    <a:pt x="0" y="1790"/>
                    <a:pt x="525" y="2315"/>
                    <a:pt x="1158" y="2315"/>
                  </a:cubicBezTo>
                  <a:cubicBezTo>
                    <a:pt x="1806" y="2315"/>
                    <a:pt x="2315" y="1790"/>
                    <a:pt x="2315" y="1158"/>
                  </a:cubicBezTo>
                  <a:cubicBezTo>
                    <a:pt x="2315" y="510"/>
                    <a:pt x="1806" y="1"/>
                    <a:pt x="115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6"/>
            <p:cNvSpPr/>
            <p:nvPr/>
          </p:nvSpPr>
          <p:spPr>
            <a:xfrm>
              <a:off x="6209950" y="1257375"/>
              <a:ext cx="57875" cy="57900"/>
            </a:xfrm>
            <a:custGeom>
              <a:rect b="b" l="l" r="r" t="t"/>
              <a:pathLst>
                <a:path extrusionOk="0" h="2316" w="2315">
                  <a:moveTo>
                    <a:pt x="1158" y="1"/>
                  </a:moveTo>
                  <a:cubicBezTo>
                    <a:pt x="525" y="1"/>
                    <a:pt x="0" y="510"/>
                    <a:pt x="0" y="1158"/>
                  </a:cubicBezTo>
                  <a:cubicBezTo>
                    <a:pt x="0" y="1791"/>
                    <a:pt x="525" y="2315"/>
                    <a:pt x="1158" y="2315"/>
                  </a:cubicBezTo>
                  <a:cubicBezTo>
                    <a:pt x="1790" y="2315"/>
                    <a:pt x="2315" y="1791"/>
                    <a:pt x="2315" y="1158"/>
                  </a:cubicBezTo>
                  <a:cubicBezTo>
                    <a:pt x="2315" y="510"/>
                    <a:pt x="1790" y="1"/>
                    <a:pt x="1158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6104625" y="1468000"/>
              <a:ext cx="32050" cy="32425"/>
            </a:xfrm>
            <a:custGeom>
              <a:rect b="b" l="l" r="r" t="t"/>
              <a:pathLst>
                <a:path extrusionOk="0" h="1297" w="1282">
                  <a:moveTo>
                    <a:pt x="649" y="1"/>
                  </a:moveTo>
                  <a:cubicBezTo>
                    <a:pt x="294" y="1"/>
                    <a:pt x="1" y="294"/>
                    <a:pt x="1" y="649"/>
                  </a:cubicBezTo>
                  <a:cubicBezTo>
                    <a:pt x="1" y="1003"/>
                    <a:pt x="294" y="1297"/>
                    <a:pt x="649" y="1297"/>
                  </a:cubicBezTo>
                  <a:cubicBezTo>
                    <a:pt x="1004" y="1297"/>
                    <a:pt x="1282" y="1003"/>
                    <a:pt x="1282" y="649"/>
                  </a:cubicBezTo>
                  <a:cubicBezTo>
                    <a:pt x="1282" y="294"/>
                    <a:pt x="1004" y="1"/>
                    <a:pt x="64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6"/>
            <p:cNvSpPr/>
            <p:nvPr/>
          </p:nvSpPr>
          <p:spPr>
            <a:xfrm>
              <a:off x="6100400" y="1521225"/>
              <a:ext cx="74075" cy="73725"/>
            </a:xfrm>
            <a:custGeom>
              <a:rect b="b" l="l" r="r" t="t"/>
              <a:pathLst>
                <a:path extrusionOk="0" h="2949" w="2963">
                  <a:moveTo>
                    <a:pt x="1482" y="1"/>
                  </a:moveTo>
                  <a:cubicBezTo>
                    <a:pt x="664" y="1"/>
                    <a:pt x="0" y="649"/>
                    <a:pt x="0" y="1467"/>
                  </a:cubicBezTo>
                  <a:cubicBezTo>
                    <a:pt x="0" y="2285"/>
                    <a:pt x="664" y="2948"/>
                    <a:pt x="1482" y="2948"/>
                  </a:cubicBezTo>
                  <a:cubicBezTo>
                    <a:pt x="2299" y="2948"/>
                    <a:pt x="2963" y="2285"/>
                    <a:pt x="2963" y="1467"/>
                  </a:cubicBezTo>
                  <a:cubicBezTo>
                    <a:pt x="2963" y="649"/>
                    <a:pt x="2299" y="1"/>
                    <a:pt x="1482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6145900" y="1613825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18" y="0"/>
                  </a:moveTo>
                  <a:cubicBezTo>
                    <a:pt x="279" y="0"/>
                    <a:pt x="1" y="278"/>
                    <a:pt x="1" y="617"/>
                  </a:cubicBezTo>
                  <a:cubicBezTo>
                    <a:pt x="1" y="972"/>
                    <a:pt x="279" y="1250"/>
                    <a:pt x="618" y="1250"/>
                  </a:cubicBezTo>
                  <a:cubicBezTo>
                    <a:pt x="973" y="1250"/>
                    <a:pt x="1251" y="972"/>
                    <a:pt x="1251" y="617"/>
                  </a:cubicBezTo>
                  <a:cubicBezTo>
                    <a:pt x="1251" y="278"/>
                    <a:pt x="973" y="0"/>
                    <a:pt x="61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6"/>
            <p:cNvSpPr/>
            <p:nvPr/>
          </p:nvSpPr>
          <p:spPr>
            <a:xfrm>
              <a:off x="6166750" y="1663575"/>
              <a:ext cx="84100" cy="84125"/>
            </a:xfrm>
            <a:custGeom>
              <a:rect b="b" l="l" r="r" t="t"/>
              <a:pathLst>
                <a:path extrusionOk="0" h="3365" w="3364">
                  <a:moveTo>
                    <a:pt x="1682" y="1"/>
                  </a:moveTo>
                  <a:cubicBezTo>
                    <a:pt x="756" y="1"/>
                    <a:pt x="0" y="757"/>
                    <a:pt x="0" y="1682"/>
                  </a:cubicBezTo>
                  <a:cubicBezTo>
                    <a:pt x="0" y="2608"/>
                    <a:pt x="756" y="3364"/>
                    <a:pt x="1682" y="3364"/>
                  </a:cubicBezTo>
                  <a:cubicBezTo>
                    <a:pt x="2608" y="3364"/>
                    <a:pt x="3364" y="2608"/>
                    <a:pt x="3364" y="1682"/>
                  </a:cubicBezTo>
                  <a:cubicBezTo>
                    <a:pt x="3364" y="757"/>
                    <a:pt x="2608" y="1"/>
                    <a:pt x="1682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6265875" y="1736475"/>
              <a:ext cx="28575" cy="28575"/>
            </a:xfrm>
            <a:custGeom>
              <a:rect b="b" l="l" r="r" t="t"/>
              <a:pathLst>
                <a:path extrusionOk="0" h="1143" w="1143">
                  <a:moveTo>
                    <a:pt x="572" y="1"/>
                  </a:moveTo>
                  <a:cubicBezTo>
                    <a:pt x="248" y="1"/>
                    <a:pt x="1" y="263"/>
                    <a:pt x="1" y="572"/>
                  </a:cubicBezTo>
                  <a:cubicBezTo>
                    <a:pt x="1" y="896"/>
                    <a:pt x="248" y="1143"/>
                    <a:pt x="572" y="1143"/>
                  </a:cubicBezTo>
                  <a:cubicBezTo>
                    <a:pt x="896" y="1143"/>
                    <a:pt x="1143" y="896"/>
                    <a:pt x="1143" y="572"/>
                  </a:cubicBezTo>
                  <a:cubicBezTo>
                    <a:pt x="1143" y="263"/>
                    <a:pt x="896" y="1"/>
                    <a:pt x="572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6298675" y="1746900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16" y="0"/>
                  </a:moveTo>
                  <a:cubicBezTo>
                    <a:pt x="1219" y="0"/>
                    <a:pt x="0" y="1219"/>
                    <a:pt x="0" y="2701"/>
                  </a:cubicBezTo>
                  <a:cubicBezTo>
                    <a:pt x="0" y="4197"/>
                    <a:pt x="1219" y="5416"/>
                    <a:pt x="2716" y="5416"/>
                  </a:cubicBezTo>
                  <a:cubicBezTo>
                    <a:pt x="4197" y="5416"/>
                    <a:pt x="5416" y="4197"/>
                    <a:pt x="5416" y="2701"/>
                  </a:cubicBezTo>
                  <a:cubicBezTo>
                    <a:pt x="5416" y="1219"/>
                    <a:pt x="4197" y="0"/>
                    <a:pt x="271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6019000" y="1380050"/>
              <a:ext cx="32050" cy="32050"/>
            </a:xfrm>
            <a:custGeom>
              <a:rect b="b" l="l" r="r" t="t"/>
              <a:pathLst>
                <a:path extrusionOk="0" h="1282" w="1282">
                  <a:moveTo>
                    <a:pt x="633" y="1"/>
                  </a:moveTo>
                  <a:cubicBezTo>
                    <a:pt x="278" y="1"/>
                    <a:pt x="0" y="278"/>
                    <a:pt x="0" y="633"/>
                  </a:cubicBezTo>
                  <a:cubicBezTo>
                    <a:pt x="0" y="988"/>
                    <a:pt x="278" y="1281"/>
                    <a:pt x="633" y="1281"/>
                  </a:cubicBezTo>
                  <a:cubicBezTo>
                    <a:pt x="988" y="1281"/>
                    <a:pt x="1281" y="988"/>
                    <a:pt x="1281" y="633"/>
                  </a:cubicBezTo>
                  <a:cubicBezTo>
                    <a:pt x="1281" y="278"/>
                    <a:pt x="988" y="1"/>
                    <a:pt x="633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5924500" y="1340325"/>
              <a:ext cx="74075" cy="73700"/>
            </a:xfrm>
            <a:custGeom>
              <a:rect b="b" l="l" r="r" t="t"/>
              <a:pathLst>
                <a:path extrusionOk="0" h="2948" w="2963">
                  <a:moveTo>
                    <a:pt x="1481" y="0"/>
                  </a:moveTo>
                  <a:cubicBezTo>
                    <a:pt x="664" y="0"/>
                    <a:pt x="0" y="664"/>
                    <a:pt x="0" y="1481"/>
                  </a:cubicBezTo>
                  <a:cubicBezTo>
                    <a:pt x="0" y="2284"/>
                    <a:pt x="664" y="2947"/>
                    <a:pt x="1481" y="2947"/>
                  </a:cubicBezTo>
                  <a:cubicBezTo>
                    <a:pt x="2299" y="2947"/>
                    <a:pt x="2963" y="2284"/>
                    <a:pt x="2963" y="1481"/>
                  </a:cubicBezTo>
                  <a:cubicBezTo>
                    <a:pt x="2963" y="664"/>
                    <a:pt x="2299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5875125" y="1335700"/>
              <a:ext cx="31250" cy="31250"/>
            </a:xfrm>
            <a:custGeom>
              <a:rect b="b" l="l" r="r" t="t"/>
              <a:pathLst>
                <a:path extrusionOk="0" h="1250" w="1250">
                  <a:moveTo>
                    <a:pt x="633" y="0"/>
                  </a:moveTo>
                  <a:cubicBezTo>
                    <a:pt x="293" y="0"/>
                    <a:pt x="0" y="278"/>
                    <a:pt x="0" y="617"/>
                  </a:cubicBezTo>
                  <a:cubicBezTo>
                    <a:pt x="0" y="957"/>
                    <a:pt x="293" y="1250"/>
                    <a:pt x="633" y="1250"/>
                  </a:cubicBezTo>
                  <a:cubicBezTo>
                    <a:pt x="972" y="1250"/>
                    <a:pt x="1250" y="957"/>
                    <a:pt x="1250" y="617"/>
                  </a:cubicBezTo>
                  <a:cubicBezTo>
                    <a:pt x="1250" y="278"/>
                    <a:pt x="972" y="0"/>
                    <a:pt x="633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5774050" y="1259700"/>
              <a:ext cx="84125" cy="84125"/>
            </a:xfrm>
            <a:custGeom>
              <a:rect b="b" l="l" r="r" t="t"/>
              <a:pathLst>
                <a:path extrusionOk="0" h="3365" w="3365">
                  <a:moveTo>
                    <a:pt x="1682" y="0"/>
                  </a:moveTo>
                  <a:cubicBezTo>
                    <a:pt x="756" y="0"/>
                    <a:pt x="0" y="756"/>
                    <a:pt x="0" y="1682"/>
                  </a:cubicBezTo>
                  <a:cubicBezTo>
                    <a:pt x="0" y="2608"/>
                    <a:pt x="756" y="3364"/>
                    <a:pt x="1682" y="3364"/>
                  </a:cubicBezTo>
                  <a:cubicBezTo>
                    <a:pt x="2608" y="3364"/>
                    <a:pt x="3364" y="2608"/>
                    <a:pt x="3364" y="1682"/>
                  </a:cubicBezTo>
                  <a:cubicBezTo>
                    <a:pt x="3364" y="756"/>
                    <a:pt x="2608" y="0"/>
                    <a:pt x="168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5758625" y="1214950"/>
              <a:ext cx="28550" cy="28575"/>
            </a:xfrm>
            <a:custGeom>
              <a:rect b="b" l="l" r="r" t="t"/>
              <a:pathLst>
                <a:path extrusionOk="0" h="1143" w="1142">
                  <a:moveTo>
                    <a:pt x="571" y="0"/>
                  </a:moveTo>
                  <a:cubicBezTo>
                    <a:pt x="262" y="0"/>
                    <a:pt x="0" y="247"/>
                    <a:pt x="0" y="571"/>
                  </a:cubicBezTo>
                  <a:cubicBezTo>
                    <a:pt x="0" y="880"/>
                    <a:pt x="262" y="1142"/>
                    <a:pt x="571" y="1142"/>
                  </a:cubicBezTo>
                  <a:cubicBezTo>
                    <a:pt x="895" y="1142"/>
                    <a:pt x="1142" y="880"/>
                    <a:pt x="1142" y="571"/>
                  </a:cubicBezTo>
                  <a:cubicBezTo>
                    <a:pt x="1142" y="247"/>
                    <a:pt x="895" y="0"/>
                    <a:pt x="571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5644050" y="1073375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01" y="1"/>
                  </a:moveTo>
                  <a:cubicBezTo>
                    <a:pt x="1204" y="1"/>
                    <a:pt x="0" y="1220"/>
                    <a:pt x="0" y="2716"/>
                  </a:cubicBezTo>
                  <a:cubicBezTo>
                    <a:pt x="0" y="4198"/>
                    <a:pt x="1204" y="5417"/>
                    <a:pt x="2701" y="5417"/>
                  </a:cubicBezTo>
                  <a:cubicBezTo>
                    <a:pt x="4197" y="5417"/>
                    <a:pt x="5416" y="4198"/>
                    <a:pt x="5416" y="2716"/>
                  </a:cubicBezTo>
                  <a:cubicBezTo>
                    <a:pt x="5416" y="1220"/>
                    <a:pt x="4197" y="1"/>
                    <a:pt x="270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5889000" y="1421875"/>
              <a:ext cx="209875" cy="203150"/>
            </a:xfrm>
            <a:custGeom>
              <a:rect b="b" l="l" r="r" t="t"/>
              <a:pathLst>
                <a:path extrusionOk="0" h="8126" w="8395">
                  <a:moveTo>
                    <a:pt x="7395" y="0"/>
                  </a:moveTo>
                  <a:cubicBezTo>
                    <a:pt x="7012" y="0"/>
                    <a:pt x="6639" y="117"/>
                    <a:pt x="6265" y="210"/>
                  </a:cubicBezTo>
                  <a:cubicBezTo>
                    <a:pt x="5787" y="333"/>
                    <a:pt x="5293" y="472"/>
                    <a:pt x="4815" y="611"/>
                  </a:cubicBezTo>
                  <a:cubicBezTo>
                    <a:pt x="3873" y="873"/>
                    <a:pt x="2948" y="1197"/>
                    <a:pt x="2053" y="1599"/>
                  </a:cubicBezTo>
                  <a:cubicBezTo>
                    <a:pt x="1513" y="1815"/>
                    <a:pt x="1019" y="2139"/>
                    <a:pt x="602" y="2540"/>
                  </a:cubicBezTo>
                  <a:cubicBezTo>
                    <a:pt x="217" y="2972"/>
                    <a:pt x="1" y="3589"/>
                    <a:pt x="170" y="4145"/>
                  </a:cubicBezTo>
                  <a:cubicBezTo>
                    <a:pt x="340" y="4746"/>
                    <a:pt x="942" y="5132"/>
                    <a:pt x="1544" y="5240"/>
                  </a:cubicBezTo>
                  <a:cubicBezTo>
                    <a:pt x="1697" y="5263"/>
                    <a:pt x="1850" y="5273"/>
                    <a:pt x="2002" y="5273"/>
                  </a:cubicBezTo>
                  <a:cubicBezTo>
                    <a:pt x="2372" y="5273"/>
                    <a:pt x="2737" y="5211"/>
                    <a:pt x="3087" y="5101"/>
                  </a:cubicBezTo>
                  <a:lnTo>
                    <a:pt x="3087" y="5101"/>
                  </a:lnTo>
                  <a:cubicBezTo>
                    <a:pt x="2901" y="5580"/>
                    <a:pt x="2840" y="6104"/>
                    <a:pt x="2886" y="6629"/>
                  </a:cubicBezTo>
                  <a:cubicBezTo>
                    <a:pt x="2963" y="7246"/>
                    <a:pt x="3349" y="7848"/>
                    <a:pt x="3920" y="8048"/>
                  </a:cubicBezTo>
                  <a:cubicBezTo>
                    <a:pt x="4066" y="8101"/>
                    <a:pt x="4216" y="8125"/>
                    <a:pt x="4366" y="8125"/>
                  </a:cubicBezTo>
                  <a:cubicBezTo>
                    <a:pt x="4787" y="8125"/>
                    <a:pt x="5210" y="7936"/>
                    <a:pt x="5540" y="7663"/>
                  </a:cubicBezTo>
                  <a:cubicBezTo>
                    <a:pt x="5972" y="7277"/>
                    <a:pt x="6296" y="6799"/>
                    <a:pt x="6527" y="6274"/>
                  </a:cubicBezTo>
                  <a:cubicBezTo>
                    <a:pt x="6959" y="5410"/>
                    <a:pt x="7314" y="4515"/>
                    <a:pt x="7608" y="3589"/>
                  </a:cubicBezTo>
                  <a:cubicBezTo>
                    <a:pt x="7885" y="2756"/>
                    <a:pt x="8333" y="1784"/>
                    <a:pt x="8348" y="889"/>
                  </a:cubicBezTo>
                  <a:cubicBezTo>
                    <a:pt x="8394" y="441"/>
                    <a:pt x="8040" y="25"/>
                    <a:pt x="7577" y="9"/>
                  </a:cubicBezTo>
                  <a:cubicBezTo>
                    <a:pt x="7516" y="3"/>
                    <a:pt x="7455" y="0"/>
                    <a:pt x="7395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5630150" y="1402425"/>
              <a:ext cx="90300" cy="87600"/>
            </a:xfrm>
            <a:custGeom>
              <a:rect b="b" l="l" r="r" t="t"/>
              <a:pathLst>
                <a:path extrusionOk="0" fill="none" h="3504" w="3612">
                  <a:moveTo>
                    <a:pt x="3612" y="0"/>
                  </a:moveTo>
                  <a:lnTo>
                    <a:pt x="1" y="350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5651775" y="1461450"/>
              <a:ext cx="87200" cy="84500"/>
            </a:xfrm>
            <a:custGeom>
              <a:rect b="b" l="l" r="r" t="t"/>
              <a:pathLst>
                <a:path extrusionOk="0" fill="none" h="3380" w="3488">
                  <a:moveTo>
                    <a:pt x="3487" y="0"/>
                  </a:moveTo>
                  <a:lnTo>
                    <a:pt x="0" y="337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5683775" y="1507725"/>
              <a:ext cx="86825" cy="84525"/>
            </a:xfrm>
            <a:custGeom>
              <a:rect b="b" l="l" r="r" t="t"/>
              <a:pathLst>
                <a:path extrusionOk="0" fill="none" h="3381" w="3473">
                  <a:moveTo>
                    <a:pt x="3472" y="1"/>
                  </a:moveTo>
                  <a:lnTo>
                    <a:pt x="1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5708850" y="155402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3750" y="0"/>
                  </a:moveTo>
                  <a:lnTo>
                    <a:pt x="1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5740875" y="1600325"/>
              <a:ext cx="93375" cy="91050"/>
            </a:xfrm>
            <a:custGeom>
              <a:rect b="b" l="l" r="r" t="t"/>
              <a:pathLst>
                <a:path extrusionOk="0" fill="none" h="3642" w="3735">
                  <a:moveTo>
                    <a:pt x="3734" y="0"/>
                  </a:moveTo>
                  <a:lnTo>
                    <a:pt x="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6024025" y="1807450"/>
              <a:ext cx="90675" cy="88000"/>
            </a:xfrm>
            <a:custGeom>
              <a:rect b="b" l="l" r="r" t="t"/>
              <a:pathLst>
                <a:path extrusionOk="0" fill="none" h="3520" w="3627">
                  <a:moveTo>
                    <a:pt x="3626" y="1"/>
                  </a:moveTo>
                  <a:lnTo>
                    <a:pt x="0" y="351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5968850" y="1787400"/>
              <a:ext cx="86825" cy="84900"/>
            </a:xfrm>
            <a:custGeom>
              <a:rect b="b" l="l" r="r" t="t"/>
              <a:pathLst>
                <a:path extrusionOk="0" fill="none" h="3396" w="3473">
                  <a:moveTo>
                    <a:pt x="3472" y="1"/>
                  </a:moveTo>
                  <a:lnTo>
                    <a:pt x="1" y="3395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5923725" y="1754225"/>
              <a:ext cx="86800" cy="84500"/>
            </a:xfrm>
            <a:custGeom>
              <a:rect b="b" l="l" r="r" t="t"/>
              <a:pathLst>
                <a:path extrusionOk="0" fill="none" h="3380" w="3472">
                  <a:moveTo>
                    <a:pt x="3472" y="1"/>
                  </a:moveTo>
                  <a:lnTo>
                    <a:pt x="0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5871650" y="1721450"/>
              <a:ext cx="93375" cy="90675"/>
            </a:xfrm>
            <a:custGeom>
              <a:rect b="b" l="l" r="r" t="t"/>
              <a:pathLst>
                <a:path extrusionOk="0" fill="none" h="3627" w="3735">
                  <a:moveTo>
                    <a:pt x="3734" y="0"/>
                  </a:moveTo>
                  <a:lnTo>
                    <a:pt x="0" y="3626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5826125" y="1688275"/>
              <a:ext cx="93750" cy="91050"/>
            </a:xfrm>
            <a:custGeom>
              <a:rect b="b" l="l" r="r" t="t"/>
              <a:pathLst>
                <a:path extrusionOk="0" fill="none" h="3642" w="3750">
                  <a:moveTo>
                    <a:pt x="3750" y="0"/>
                  </a:moveTo>
                  <a:lnTo>
                    <a:pt x="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5782525" y="1644300"/>
              <a:ext cx="94550" cy="92200"/>
            </a:xfrm>
            <a:custGeom>
              <a:rect b="b" l="l" r="r" t="t"/>
              <a:pathLst>
                <a:path extrusionOk="0" fill="none" h="3688" w="3782">
                  <a:moveTo>
                    <a:pt x="3781" y="0"/>
                  </a:moveTo>
                  <a:lnTo>
                    <a:pt x="1" y="3688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5469300" y="942600"/>
              <a:ext cx="1076650" cy="1099425"/>
            </a:xfrm>
            <a:custGeom>
              <a:rect b="b" l="l" r="r" t="t"/>
              <a:pathLst>
                <a:path extrusionOk="0" fill="none" h="43977" w="43066">
                  <a:moveTo>
                    <a:pt x="43066" y="38452"/>
                  </a:moveTo>
                  <a:cubicBezTo>
                    <a:pt x="37388" y="43976"/>
                    <a:pt x="24411" y="39857"/>
                    <a:pt x="14088" y="29241"/>
                  </a:cubicBezTo>
                  <a:cubicBezTo>
                    <a:pt x="3750" y="18609"/>
                    <a:pt x="1" y="5525"/>
                    <a:pt x="5679" y="1"/>
                  </a:cubicBezTo>
                </a:path>
              </a:pathLst>
            </a:custGeom>
            <a:noFill/>
            <a:ln cap="flat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1796175" y="1317550"/>
              <a:ext cx="149700" cy="163100"/>
            </a:xfrm>
            <a:custGeom>
              <a:rect b="b" l="l" r="r" t="t"/>
              <a:pathLst>
                <a:path extrusionOk="0" h="6524" w="5988">
                  <a:moveTo>
                    <a:pt x="3688" y="1"/>
                  </a:moveTo>
                  <a:cubicBezTo>
                    <a:pt x="3688" y="1"/>
                    <a:pt x="494" y="1791"/>
                    <a:pt x="232" y="3303"/>
                  </a:cubicBezTo>
                  <a:cubicBezTo>
                    <a:pt x="0" y="4800"/>
                    <a:pt x="1003" y="6219"/>
                    <a:pt x="2500" y="6481"/>
                  </a:cubicBezTo>
                  <a:cubicBezTo>
                    <a:pt x="2662" y="6510"/>
                    <a:pt x="2824" y="6524"/>
                    <a:pt x="2983" y="6524"/>
                  </a:cubicBezTo>
                  <a:cubicBezTo>
                    <a:pt x="4295" y="6524"/>
                    <a:pt x="5463" y="5596"/>
                    <a:pt x="5725" y="4275"/>
                  </a:cubicBezTo>
                  <a:cubicBezTo>
                    <a:pt x="5987" y="2763"/>
                    <a:pt x="3688" y="1"/>
                    <a:pt x="368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1756050" y="1600475"/>
              <a:ext cx="152000" cy="166500"/>
            </a:xfrm>
            <a:custGeom>
              <a:rect b="b" l="l" r="r" t="t"/>
              <a:pathLst>
                <a:path extrusionOk="0" h="6660" w="6080">
                  <a:moveTo>
                    <a:pt x="3040" y="0"/>
                  </a:moveTo>
                  <a:cubicBezTo>
                    <a:pt x="1671" y="0"/>
                    <a:pt x="472" y="988"/>
                    <a:pt x="278" y="2386"/>
                  </a:cubicBezTo>
                  <a:cubicBezTo>
                    <a:pt x="0" y="3913"/>
                    <a:pt x="2315" y="6660"/>
                    <a:pt x="2315" y="6660"/>
                  </a:cubicBezTo>
                  <a:cubicBezTo>
                    <a:pt x="2315" y="6660"/>
                    <a:pt x="5494" y="4870"/>
                    <a:pt x="5756" y="3358"/>
                  </a:cubicBezTo>
                  <a:cubicBezTo>
                    <a:pt x="6080" y="1815"/>
                    <a:pt x="5062" y="318"/>
                    <a:pt x="3519" y="40"/>
                  </a:cubicBezTo>
                  <a:cubicBezTo>
                    <a:pt x="3358" y="13"/>
                    <a:pt x="3198" y="0"/>
                    <a:pt x="3040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1673875" y="1393025"/>
              <a:ext cx="153950" cy="137875"/>
            </a:xfrm>
            <a:custGeom>
              <a:rect b="b" l="l" r="r" t="t"/>
              <a:pathLst>
                <a:path extrusionOk="0" h="5515" w="6158">
                  <a:moveTo>
                    <a:pt x="2311" y="1"/>
                  </a:moveTo>
                  <a:cubicBezTo>
                    <a:pt x="1138" y="1"/>
                    <a:pt x="47" y="191"/>
                    <a:pt x="47" y="191"/>
                  </a:cubicBezTo>
                  <a:cubicBezTo>
                    <a:pt x="47" y="191"/>
                    <a:pt x="1" y="3833"/>
                    <a:pt x="1174" y="4820"/>
                  </a:cubicBezTo>
                  <a:cubicBezTo>
                    <a:pt x="1703" y="5287"/>
                    <a:pt x="2358" y="5515"/>
                    <a:pt x="3012" y="5515"/>
                  </a:cubicBezTo>
                  <a:cubicBezTo>
                    <a:pt x="3805" y="5515"/>
                    <a:pt x="4596" y="5179"/>
                    <a:pt x="5154" y="4527"/>
                  </a:cubicBezTo>
                  <a:cubicBezTo>
                    <a:pt x="6157" y="3324"/>
                    <a:pt x="5988" y="1534"/>
                    <a:pt x="4769" y="562"/>
                  </a:cubicBezTo>
                  <a:cubicBezTo>
                    <a:pt x="4241" y="123"/>
                    <a:pt x="3249" y="1"/>
                    <a:pt x="2311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1874100" y="1553625"/>
              <a:ext cx="154325" cy="138050"/>
            </a:xfrm>
            <a:custGeom>
              <a:rect b="b" l="l" r="r" t="t"/>
              <a:pathLst>
                <a:path extrusionOk="0" h="5522" w="6173">
                  <a:moveTo>
                    <a:pt x="3147" y="1"/>
                  </a:moveTo>
                  <a:cubicBezTo>
                    <a:pt x="2355" y="1"/>
                    <a:pt x="1569" y="337"/>
                    <a:pt x="1018" y="989"/>
                  </a:cubicBezTo>
                  <a:cubicBezTo>
                    <a:pt x="0" y="2192"/>
                    <a:pt x="185" y="3982"/>
                    <a:pt x="1404" y="4954"/>
                  </a:cubicBezTo>
                  <a:cubicBezTo>
                    <a:pt x="1930" y="5398"/>
                    <a:pt x="2910" y="5521"/>
                    <a:pt x="3841" y="5521"/>
                  </a:cubicBezTo>
                  <a:cubicBezTo>
                    <a:pt x="5016" y="5521"/>
                    <a:pt x="6110" y="5324"/>
                    <a:pt x="6110" y="5324"/>
                  </a:cubicBezTo>
                  <a:cubicBezTo>
                    <a:pt x="6110" y="5324"/>
                    <a:pt x="6172" y="1683"/>
                    <a:pt x="4984" y="695"/>
                  </a:cubicBezTo>
                  <a:cubicBezTo>
                    <a:pt x="4454" y="229"/>
                    <a:pt x="3799" y="1"/>
                    <a:pt x="3147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1637625" y="1520275"/>
              <a:ext cx="170900" cy="137925"/>
            </a:xfrm>
            <a:custGeom>
              <a:rect b="b" l="l" r="r" t="t"/>
              <a:pathLst>
                <a:path extrusionOk="0" h="5517" w="6836">
                  <a:moveTo>
                    <a:pt x="3696" y="0"/>
                  </a:moveTo>
                  <a:cubicBezTo>
                    <a:pt x="3359" y="0"/>
                    <a:pt x="3017" y="62"/>
                    <a:pt x="2685" y="193"/>
                  </a:cubicBezTo>
                  <a:cubicBezTo>
                    <a:pt x="1250" y="718"/>
                    <a:pt x="0" y="4082"/>
                    <a:pt x="0" y="4082"/>
                  </a:cubicBezTo>
                  <a:cubicBezTo>
                    <a:pt x="0" y="4082"/>
                    <a:pt x="2420" y="5517"/>
                    <a:pt x="3984" y="5517"/>
                  </a:cubicBezTo>
                  <a:cubicBezTo>
                    <a:pt x="4204" y="5517"/>
                    <a:pt x="4406" y="5489"/>
                    <a:pt x="4583" y="5424"/>
                  </a:cubicBezTo>
                  <a:cubicBezTo>
                    <a:pt x="6064" y="4915"/>
                    <a:pt x="6836" y="3310"/>
                    <a:pt x="6311" y="1844"/>
                  </a:cubicBezTo>
                  <a:cubicBezTo>
                    <a:pt x="5895" y="702"/>
                    <a:pt x="4828" y="0"/>
                    <a:pt x="3696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1896450" y="1426350"/>
              <a:ext cx="167850" cy="137100"/>
            </a:xfrm>
            <a:custGeom>
              <a:rect b="b" l="l" r="r" t="t"/>
              <a:pathLst>
                <a:path extrusionOk="0" h="5484" w="6714">
                  <a:moveTo>
                    <a:pt x="2729" y="0"/>
                  </a:moveTo>
                  <a:cubicBezTo>
                    <a:pt x="2510" y="0"/>
                    <a:pt x="2308" y="29"/>
                    <a:pt x="2130" y="93"/>
                  </a:cubicBezTo>
                  <a:cubicBezTo>
                    <a:pt x="711" y="648"/>
                    <a:pt x="1" y="2222"/>
                    <a:pt x="510" y="3642"/>
                  </a:cubicBezTo>
                  <a:cubicBezTo>
                    <a:pt x="927" y="4782"/>
                    <a:pt x="1997" y="5484"/>
                    <a:pt x="3139" y="5484"/>
                  </a:cubicBezTo>
                  <a:cubicBezTo>
                    <a:pt x="3434" y="5484"/>
                    <a:pt x="3734" y="5437"/>
                    <a:pt x="4028" y="5339"/>
                  </a:cubicBezTo>
                  <a:cubicBezTo>
                    <a:pt x="5479" y="4814"/>
                    <a:pt x="6713" y="1451"/>
                    <a:pt x="6713" y="1451"/>
                  </a:cubicBezTo>
                  <a:cubicBezTo>
                    <a:pt x="6713" y="1451"/>
                    <a:pt x="4300" y="0"/>
                    <a:pt x="272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1778025" y="1469550"/>
              <a:ext cx="145850" cy="145825"/>
            </a:xfrm>
            <a:custGeom>
              <a:rect b="b" l="l" r="r" t="t"/>
              <a:pathLst>
                <a:path extrusionOk="0" h="5833" w="5834">
                  <a:moveTo>
                    <a:pt x="2917" y="0"/>
                  </a:moveTo>
                  <a:cubicBezTo>
                    <a:pt x="1313" y="0"/>
                    <a:pt x="1" y="1296"/>
                    <a:pt x="1" y="2917"/>
                  </a:cubicBezTo>
                  <a:cubicBezTo>
                    <a:pt x="1" y="4521"/>
                    <a:pt x="1313" y="5833"/>
                    <a:pt x="2917" y="5833"/>
                  </a:cubicBezTo>
                  <a:cubicBezTo>
                    <a:pt x="4537" y="5833"/>
                    <a:pt x="5834" y="4521"/>
                    <a:pt x="5834" y="2917"/>
                  </a:cubicBezTo>
                  <a:cubicBezTo>
                    <a:pt x="5834" y="1296"/>
                    <a:pt x="4537" y="0"/>
                    <a:pt x="2917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1763000" y="2771175"/>
              <a:ext cx="755325" cy="735025"/>
            </a:xfrm>
            <a:custGeom>
              <a:rect b="b" l="l" r="r" t="t"/>
              <a:pathLst>
                <a:path extrusionOk="0" h="29401" w="30213">
                  <a:moveTo>
                    <a:pt x="18078" y="0"/>
                  </a:moveTo>
                  <a:cubicBezTo>
                    <a:pt x="16563" y="0"/>
                    <a:pt x="15177" y="1005"/>
                    <a:pt x="14751" y="2527"/>
                  </a:cubicBezTo>
                  <a:cubicBezTo>
                    <a:pt x="14427" y="3699"/>
                    <a:pt x="14165" y="7094"/>
                    <a:pt x="14504" y="9547"/>
                  </a:cubicBezTo>
                  <a:cubicBezTo>
                    <a:pt x="13995" y="9609"/>
                    <a:pt x="13517" y="9733"/>
                    <a:pt x="13054" y="9933"/>
                  </a:cubicBezTo>
                  <a:cubicBezTo>
                    <a:pt x="12082" y="7649"/>
                    <a:pt x="10153" y="4841"/>
                    <a:pt x="9305" y="3977"/>
                  </a:cubicBezTo>
                  <a:cubicBezTo>
                    <a:pt x="8628" y="3308"/>
                    <a:pt x="7743" y="2972"/>
                    <a:pt x="6859" y="2972"/>
                  </a:cubicBezTo>
                  <a:cubicBezTo>
                    <a:pt x="5969" y="2972"/>
                    <a:pt x="5079" y="3312"/>
                    <a:pt x="4398" y="3993"/>
                  </a:cubicBezTo>
                  <a:cubicBezTo>
                    <a:pt x="3040" y="5350"/>
                    <a:pt x="3040" y="7541"/>
                    <a:pt x="4398" y="8899"/>
                  </a:cubicBezTo>
                  <a:cubicBezTo>
                    <a:pt x="5262" y="9763"/>
                    <a:pt x="8070" y="11677"/>
                    <a:pt x="10369" y="12633"/>
                  </a:cubicBezTo>
                  <a:cubicBezTo>
                    <a:pt x="10169" y="13096"/>
                    <a:pt x="10030" y="13575"/>
                    <a:pt x="9983" y="14084"/>
                  </a:cubicBezTo>
                  <a:cubicBezTo>
                    <a:pt x="9186" y="13979"/>
                    <a:pt x="8292" y="13936"/>
                    <a:pt x="7408" y="13936"/>
                  </a:cubicBezTo>
                  <a:cubicBezTo>
                    <a:pt x="5554" y="13936"/>
                    <a:pt x="3741" y="14127"/>
                    <a:pt x="2947" y="14346"/>
                  </a:cubicBezTo>
                  <a:cubicBezTo>
                    <a:pt x="1096" y="14840"/>
                    <a:pt x="0" y="16753"/>
                    <a:pt x="494" y="18605"/>
                  </a:cubicBezTo>
                  <a:cubicBezTo>
                    <a:pt x="921" y="20156"/>
                    <a:pt x="2322" y="21177"/>
                    <a:pt x="3854" y="21177"/>
                  </a:cubicBezTo>
                  <a:cubicBezTo>
                    <a:pt x="4151" y="21177"/>
                    <a:pt x="4452" y="21138"/>
                    <a:pt x="4753" y="21058"/>
                  </a:cubicBezTo>
                  <a:cubicBezTo>
                    <a:pt x="5941" y="20734"/>
                    <a:pt x="8996" y="19253"/>
                    <a:pt x="10971" y="17756"/>
                  </a:cubicBezTo>
                  <a:cubicBezTo>
                    <a:pt x="11110" y="17957"/>
                    <a:pt x="11280" y="18142"/>
                    <a:pt x="11465" y="18327"/>
                  </a:cubicBezTo>
                  <a:cubicBezTo>
                    <a:pt x="11634" y="18497"/>
                    <a:pt x="11835" y="18667"/>
                    <a:pt x="12036" y="18821"/>
                  </a:cubicBezTo>
                  <a:cubicBezTo>
                    <a:pt x="10539" y="20780"/>
                    <a:pt x="9073" y="23866"/>
                    <a:pt x="8764" y="25039"/>
                  </a:cubicBezTo>
                  <a:cubicBezTo>
                    <a:pt x="8271" y="26891"/>
                    <a:pt x="9366" y="28789"/>
                    <a:pt x="11218" y="29282"/>
                  </a:cubicBezTo>
                  <a:cubicBezTo>
                    <a:pt x="11518" y="29362"/>
                    <a:pt x="11820" y="29401"/>
                    <a:pt x="12118" y="29401"/>
                  </a:cubicBezTo>
                  <a:cubicBezTo>
                    <a:pt x="13653" y="29401"/>
                    <a:pt x="15063" y="28380"/>
                    <a:pt x="15477" y="26829"/>
                  </a:cubicBezTo>
                  <a:cubicBezTo>
                    <a:pt x="15785" y="25641"/>
                    <a:pt x="16047" y="22246"/>
                    <a:pt x="15723" y="19793"/>
                  </a:cubicBezTo>
                  <a:cubicBezTo>
                    <a:pt x="16217" y="19731"/>
                    <a:pt x="16696" y="19608"/>
                    <a:pt x="17158" y="19407"/>
                  </a:cubicBezTo>
                  <a:cubicBezTo>
                    <a:pt x="18115" y="21691"/>
                    <a:pt x="20059" y="24499"/>
                    <a:pt x="20908" y="25363"/>
                  </a:cubicBezTo>
                  <a:cubicBezTo>
                    <a:pt x="21583" y="26038"/>
                    <a:pt x="22468" y="26374"/>
                    <a:pt x="23352" y="26374"/>
                  </a:cubicBezTo>
                  <a:cubicBezTo>
                    <a:pt x="24246" y="26374"/>
                    <a:pt x="25140" y="26030"/>
                    <a:pt x="25815" y="25348"/>
                  </a:cubicBezTo>
                  <a:cubicBezTo>
                    <a:pt x="27173" y="23990"/>
                    <a:pt x="27173" y="21799"/>
                    <a:pt x="25815" y="20441"/>
                  </a:cubicBezTo>
                  <a:cubicBezTo>
                    <a:pt x="24951" y="19577"/>
                    <a:pt x="22142" y="17664"/>
                    <a:pt x="19859" y="16707"/>
                  </a:cubicBezTo>
                  <a:cubicBezTo>
                    <a:pt x="20044" y="16259"/>
                    <a:pt x="20183" y="15766"/>
                    <a:pt x="20244" y="15272"/>
                  </a:cubicBezTo>
                  <a:cubicBezTo>
                    <a:pt x="21016" y="15369"/>
                    <a:pt x="21880" y="15410"/>
                    <a:pt x="22739" y="15410"/>
                  </a:cubicBezTo>
                  <a:cubicBezTo>
                    <a:pt x="24612" y="15410"/>
                    <a:pt x="26461" y="15216"/>
                    <a:pt x="27265" y="14994"/>
                  </a:cubicBezTo>
                  <a:cubicBezTo>
                    <a:pt x="29117" y="14500"/>
                    <a:pt x="30212" y="12603"/>
                    <a:pt x="29719" y="10751"/>
                  </a:cubicBezTo>
                  <a:cubicBezTo>
                    <a:pt x="29294" y="9193"/>
                    <a:pt x="27903" y="8173"/>
                    <a:pt x="26378" y="8173"/>
                  </a:cubicBezTo>
                  <a:cubicBezTo>
                    <a:pt x="26075" y="8173"/>
                    <a:pt x="25767" y="8213"/>
                    <a:pt x="25460" y="8298"/>
                  </a:cubicBezTo>
                  <a:lnTo>
                    <a:pt x="25444" y="8282"/>
                  </a:lnTo>
                  <a:cubicBezTo>
                    <a:pt x="24272" y="8606"/>
                    <a:pt x="21201" y="10072"/>
                    <a:pt x="19242" y="11584"/>
                  </a:cubicBezTo>
                  <a:cubicBezTo>
                    <a:pt x="18933" y="11183"/>
                    <a:pt x="18578" y="10828"/>
                    <a:pt x="18177" y="10535"/>
                  </a:cubicBezTo>
                  <a:cubicBezTo>
                    <a:pt x="19674" y="8560"/>
                    <a:pt x="21139" y="5489"/>
                    <a:pt x="21448" y="4317"/>
                  </a:cubicBezTo>
                  <a:cubicBezTo>
                    <a:pt x="21911" y="2465"/>
                    <a:pt x="20800" y="613"/>
                    <a:pt x="18979" y="120"/>
                  </a:cubicBezTo>
                  <a:cubicBezTo>
                    <a:pt x="18678" y="39"/>
                    <a:pt x="18376" y="0"/>
                    <a:pt x="18078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342400" y="2474125"/>
              <a:ext cx="295900" cy="289700"/>
            </a:xfrm>
            <a:custGeom>
              <a:rect b="b" l="l" r="r" t="t"/>
              <a:pathLst>
                <a:path extrusionOk="0" h="11588" w="11836">
                  <a:moveTo>
                    <a:pt x="7098" y="1"/>
                  </a:moveTo>
                  <a:cubicBezTo>
                    <a:pt x="6494" y="1"/>
                    <a:pt x="5940" y="404"/>
                    <a:pt x="5771" y="1015"/>
                  </a:cubicBezTo>
                  <a:cubicBezTo>
                    <a:pt x="5601" y="1926"/>
                    <a:pt x="5570" y="2867"/>
                    <a:pt x="5678" y="3793"/>
                  </a:cubicBezTo>
                  <a:cubicBezTo>
                    <a:pt x="5478" y="3808"/>
                    <a:pt x="5277" y="3855"/>
                    <a:pt x="5108" y="3932"/>
                  </a:cubicBezTo>
                  <a:cubicBezTo>
                    <a:pt x="4722" y="3083"/>
                    <a:pt x="4228" y="2296"/>
                    <a:pt x="3626" y="1586"/>
                  </a:cubicBezTo>
                  <a:cubicBezTo>
                    <a:pt x="3364" y="1324"/>
                    <a:pt x="3017" y="1193"/>
                    <a:pt x="2668" y="1193"/>
                  </a:cubicBezTo>
                  <a:cubicBezTo>
                    <a:pt x="2319" y="1193"/>
                    <a:pt x="1968" y="1324"/>
                    <a:pt x="1698" y="1586"/>
                  </a:cubicBezTo>
                  <a:cubicBezTo>
                    <a:pt x="1173" y="2126"/>
                    <a:pt x="1173" y="2990"/>
                    <a:pt x="1698" y="3515"/>
                  </a:cubicBezTo>
                  <a:cubicBezTo>
                    <a:pt x="2407" y="4117"/>
                    <a:pt x="3194" y="4611"/>
                    <a:pt x="4043" y="4981"/>
                  </a:cubicBezTo>
                  <a:cubicBezTo>
                    <a:pt x="3966" y="5166"/>
                    <a:pt x="3919" y="5367"/>
                    <a:pt x="3904" y="5567"/>
                  </a:cubicBezTo>
                  <a:cubicBezTo>
                    <a:pt x="3551" y="5526"/>
                    <a:pt x="3197" y="5505"/>
                    <a:pt x="2842" y="5505"/>
                  </a:cubicBezTo>
                  <a:cubicBezTo>
                    <a:pt x="2266" y="5505"/>
                    <a:pt x="1690" y="5561"/>
                    <a:pt x="1127" y="5675"/>
                  </a:cubicBezTo>
                  <a:cubicBezTo>
                    <a:pt x="417" y="5876"/>
                    <a:pt x="0" y="6617"/>
                    <a:pt x="201" y="7326"/>
                  </a:cubicBezTo>
                  <a:cubicBezTo>
                    <a:pt x="357" y="7938"/>
                    <a:pt x="897" y="8341"/>
                    <a:pt x="1498" y="8341"/>
                  </a:cubicBezTo>
                  <a:cubicBezTo>
                    <a:pt x="1609" y="8341"/>
                    <a:pt x="1723" y="8327"/>
                    <a:pt x="1836" y="8298"/>
                  </a:cubicBezTo>
                  <a:cubicBezTo>
                    <a:pt x="2716" y="7990"/>
                    <a:pt x="3549" y="7558"/>
                    <a:pt x="4305" y="7002"/>
                  </a:cubicBezTo>
                  <a:cubicBezTo>
                    <a:pt x="4351" y="7079"/>
                    <a:pt x="4429" y="7157"/>
                    <a:pt x="4490" y="7234"/>
                  </a:cubicBezTo>
                  <a:cubicBezTo>
                    <a:pt x="4568" y="7311"/>
                    <a:pt x="4645" y="7373"/>
                    <a:pt x="4722" y="7434"/>
                  </a:cubicBezTo>
                  <a:cubicBezTo>
                    <a:pt x="4166" y="8175"/>
                    <a:pt x="3734" y="8993"/>
                    <a:pt x="3426" y="9872"/>
                  </a:cubicBezTo>
                  <a:cubicBezTo>
                    <a:pt x="3241" y="10597"/>
                    <a:pt x="3673" y="11354"/>
                    <a:pt x="4398" y="11539"/>
                  </a:cubicBezTo>
                  <a:cubicBezTo>
                    <a:pt x="4518" y="11572"/>
                    <a:pt x="4639" y="11588"/>
                    <a:pt x="4757" y="11588"/>
                  </a:cubicBezTo>
                  <a:cubicBezTo>
                    <a:pt x="5354" y="11588"/>
                    <a:pt x="5897" y="11187"/>
                    <a:pt x="6064" y="10582"/>
                  </a:cubicBezTo>
                  <a:cubicBezTo>
                    <a:pt x="6234" y="9656"/>
                    <a:pt x="6265" y="8730"/>
                    <a:pt x="6157" y="7805"/>
                  </a:cubicBezTo>
                  <a:cubicBezTo>
                    <a:pt x="6357" y="7789"/>
                    <a:pt x="6558" y="7743"/>
                    <a:pt x="6743" y="7666"/>
                  </a:cubicBezTo>
                  <a:cubicBezTo>
                    <a:pt x="7113" y="8514"/>
                    <a:pt x="7607" y="9301"/>
                    <a:pt x="8209" y="9996"/>
                  </a:cubicBezTo>
                  <a:cubicBezTo>
                    <a:pt x="8479" y="10266"/>
                    <a:pt x="8830" y="10401"/>
                    <a:pt x="9179" y="10401"/>
                  </a:cubicBezTo>
                  <a:cubicBezTo>
                    <a:pt x="9528" y="10401"/>
                    <a:pt x="9875" y="10266"/>
                    <a:pt x="10138" y="9996"/>
                  </a:cubicBezTo>
                  <a:cubicBezTo>
                    <a:pt x="10678" y="9471"/>
                    <a:pt x="10678" y="8607"/>
                    <a:pt x="10138" y="8067"/>
                  </a:cubicBezTo>
                  <a:cubicBezTo>
                    <a:pt x="9428" y="7465"/>
                    <a:pt x="8641" y="6971"/>
                    <a:pt x="7792" y="6601"/>
                  </a:cubicBezTo>
                  <a:cubicBezTo>
                    <a:pt x="7870" y="6416"/>
                    <a:pt x="7916" y="6231"/>
                    <a:pt x="7947" y="6030"/>
                  </a:cubicBezTo>
                  <a:cubicBezTo>
                    <a:pt x="8277" y="6069"/>
                    <a:pt x="8612" y="6088"/>
                    <a:pt x="8948" y="6088"/>
                  </a:cubicBezTo>
                  <a:cubicBezTo>
                    <a:pt x="9537" y="6088"/>
                    <a:pt x="10129" y="6030"/>
                    <a:pt x="10709" y="5922"/>
                  </a:cubicBezTo>
                  <a:cubicBezTo>
                    <a:pt x="11418" y="5722"/>
                    <a:pt x="11835" y="4981"/>
                    <a:pt x="11650" y="4256"/>
                  </a:cubicBezTo>
                  <a:cubicBezTo>
                    <a:pt x="11479" y="3650"/>
                    <a:pt x="10926" y="3247"/>
                    <a:pt x="10317" y="3247"/>
                  </a:cubicBezTo>
                  <a:cubicBezTo>
                    <a:pt x="10212" y="3247"/>
                    <a:pt x="10105" y="3259"/>
                    <a:pt x="9999" y="3284"/>
                  </a:cubicBezTo>
                  <a:lnTo>
                    <a:pt x="9983" y="3284"/>
                  </a:lnTo>
                  <a:cubicBezTo>
                    <a:pt x="9104" y="3592"/>
                    <a:pt x="8286" y="4040"/>
                    <a:pt x="7546" y="4595"/>
                  </a:cubicBezTo>
                  <a:cubicBezTo>
                    <a:pt x="7484" y="4503"/>
                    <a:pt x="7422" y="4425"/>
                    <a:pt x="7345" y="4364"/>
                  </a:cubicBezTo>
                  <a:cubicBezTo>
                    <a:pt x="7268" y="4287"/>
                    <a:pt x="7191" y="4225"/>
                    <a:pt x="7113" y="4163"/>
                  </a:cubicBezTo>
                  <a:cubicBezTo>
                    <a:pt x="7669" y="3423"/>
                    <a:pt x="8101" y="2589"/>
                    <a:pt x="8410" y="1725"/>
                  </a:cubicBezTo>
                  <a:cubicBezTo>
                    <a:pt x="8610" y="985"/>
                    <a:pt x="8163" y="244"/>
                    <a:pt x="7438" y="43"/>
                  </a:cubicBezTo>
                  <a:cubicBezTo>
                    <a:pt x="7324" y="14"/>
                    <a:pt x="7210" y="1"/>
                    <a:pt x="7098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036500" y="1411400"/>
              <a:ext cx="864875" cy="849650"/>
            </a:xfrm>
            <a:custGeom>
              <a:rect b="b" l="l" r="r" t="t"/>
              <a:pathLst>
                <a:path extrusionOk="0" h="33986" w="34595">
                  <a:moveTo>
                    <a:pt x="20685" y="0"/>
                  </a:moveTo>
                  <a:cubicBezTo>
                    <a:pt x="18903" y="0"/>
                    <a:pt x="17270" y="1205"/>
                    <a:pt x="16804" y="3021"/>
                  </a:cubicBezTo>
                  <a:cubicBezTo>
                    <a:pt x="16449" y="4363"/>
                    <a:pt x="16155" y="8282"/>
                    <a:pt x="16526" y="11106"/>
                  </a:cubicBezTo>
                  <a:cubicBezTo>
                    <a:pt x="15955" y="11168"/>
                    <a:pt x="15384" y="11322"/>
                    <a:pt x="14859" y="11553"/>
                  </a:cubicBezTo>
                  <a:cubicBezTo>
                    <a:pt x="13764" y="8915"/>
                    <a:pt x="11542" y="5690"/>
                    <a:pt x="10539" y="4702"/>
                  </a:cubicBezTo>
                  <a:cubicBezTo>
                    <a:pt x="9762" y="3925"/>
                    <a:pt x="8742" y="3536"/>
                    <a:pt x="7723" y="3536"/>
                  </a:cubicBezTo>
                  <a:cubicBezTo>
                    <a:pt x="6698" y="3536"/>
                    <a:pt x="5673" y="3929"/>
                    <a:pt x="4891" y="4718"/>
                  </a:cubicBezTo>
                  <a:cubicBezTo>
                    <a:pt x="3333" y="6276"/>
                    <a:pt x="3333" y="8807"/>
                    <a:pt x="4891" y="10365"/>
                  </a:cubicBezTo>
                  <a:cubicBezTo>
                    <a:pt x="5894" y="11353"/>
                    <a:pt x="9119" y="13559"/>
                    <a:pt x="11758" y="14655"/>
                  </a:cubicBezTo>
                  <a:cubicBezTo>
                    <a:pt x="11526" y="15195"/>
                    <a:pt x="11388" y="15750"/>
                    <a:pt x="11326" y="16321"/>
                  </a:cubicBezTo>
                  <a:cubicBezTo>
                    <a:pt x="10420" y="16203"/>
                    <a:pt x="9406" y="16154"/>
                    <a:pt x="8401" y="16154"/>
                  </a:cubicBezTo>
                  <a:cubicBezTo>
                    <a:pt x="6255" y="16154"/>
                    <a:pt x="4150" y="16378"/>
                    <a:pt x="3225" y="16630"/>
                  </a:cubicBezTo>
                  <a:cubicBezTo>
                    <a:pt x="1173" y="17278"/>
                    <a:pt x="0" y="19423"/>
                    <a:pt x="556" y="21490"/>
                  </a:cubicBezTo>
                  <a:cubicBezTo>
                    <a:pt x="1045" y="23263"/>
                    <a:pt x="2646" y="24446"/>
                    <a:pt x="4415" y="24446"/>
                  </a:cubicBezTo>
                  <a:cubicBezTo>
                    <a:pt x="4710" y="24446"/>
                    <a:pt x="5009" y="24413"/>
                    <a:pt x="5308" y="24345"/>
                  </a:cubicBezTo>
                  <a:cubicBezTo>
                    <a:pt x="6666" y="23975"/>
                    <a:pt x="10199" y="22293"/>
                    <a:pt x="12468" y="20549"/>
                  </a:cubicBezTo>
                  <a:cubicBezTo>
                    <a:pt x="12792" y="21012"/>
                    <a:pt x="13208" y="21429"/>
                    <a:pt x="13687" y="21768"/>
                  </a:cubicBezTo>
                  <a:cubicBezTo>
                    <a:pt x="11943" y="24036"/>
                    <a:pt x="10261" y="27585"/>
                    <a:pt x="9906" y="28943"/>
                  </a:cubicBezTo>
                  <a:cubicBezTo>
                    <a:pt x="9320" y="31072"/>
                    <a:pt x="10585" y="33279"/>
                    <a:pt x="12730" y="33850"/>
                  </a:cubicBezTo>
                  <a:cubicBezTo>
                    <a:pt x="13075" y="33942"/>
                    <a:pt x="13422" y="33986"/>
                    <a:pt x="13763" y="33986"/>
                  </a:cubicBezTo>
                  <a:cubicBezTo>
                    <a:pt x="15539" y="33986"/>
                    <a:pt x="17158" y="32795"/>
                    <a:pt x="17637" y="30995"/>
                  </a:cubicBezTo>
                  <a:cubicBezTo>
                    <a:pt x="17992" y="29637"/>
                    <a:pt x="18285" y="25734"/>
                    <a:pt x="17914" y="22894"/>
                  </a:cubicBezTo>
                  <a:cubicBezTo>
                    <a:pt x="18485" y="22833"/>
                    <a:pt x="19056" y="22678"/>
                    <a:pt x="19581" y="22447"/>
                  </a:cubicBezTo>
                  <a:cubicBezTo>
                    <a:pt x="20676" y="25086"/>
                    <a:pt x="22898" y="28310"/>
                    <a:pt x="23886" y="29298"/>
                  </a:cubicBezTo>
                  <a:cubicBezTo>
                    <a:pt x="24667" y="30056"/>
                    <a:pt x="25680" y="30434"/>
                    <a:pt x="26690" y="30434"/>
                  </a:cubicBezTo>
                  <a:cubicBezTo>
                    <a:pt x="27717" y="30434"/>
                    <a:pt x="28741" y="30044"/>
                    <a:pt x="29518" y="29267"/>
                  </a:cubicBezTo>
                  <a:cubicBezTo>
                    <a:pt x="31061" y="27709"/>
                    <a:pt x="31076" y="25194"/>
                    <a:pt x="29533" y="23635"/>
                  </a:cubicBezTo>
                  <a:cubicBezTo>
                    <a:pt x="28546" y="22648"/>
                    <a:pt x="25305" y="20441"/>
                    <a:pt x="22682" y="19346"/>
                  </a:cubicBezTo>
                  <a:cubicBezTo>
                    <a:pt x="22898" y="18806"/>
                    <a:pt x="23053" y="18250"/>
                    <a:pt x="23114" y="17679"/>
                  </a:cubicBezTo>
                  <a:cubicBezTo>
                    <a:pt x="24003" y="17790"/>
                    <a:pt x="24996" y="17836"/>
                    <a:pt x="25983" y="17836"/>
                  </a:cubicBezTo>
                  <a:cubicBezTo>
                    <a:pt x="28148" y="17836"/>
                    <a:pt x="30282" y="17614"/>
                    <a:pt x="31215" y="17371"/>
                  </a:cubicBezTo>
                  <a:cubicBezTo>
                    <a:pt x="33345" y="16784"/>
                    <a:pt x="34594" y="14593"/>
                    <a:pt x="34023" y="12479"/>
                  </a:cubicBezTo>
                  <a:cubicBezTo>
                    <a:pt x="33546" y="10685"/>
                    <a:pt x="31935" y="9517"/>
                    <a:pt x="30175" y="9517"/>
                  </a:cubicBezTo>
                  <a:cubicBezTo>
                    <a:pt x="29830" y="9517"/>
                    <a:pt x="29480" y="9562"/>
                    <a:pt x="29132" y="9656"/>
                  </a:cubicBezTo>
                  <a:cubicBezTo>
                    <a:pt x="27774" y="10010"/>
                    <a:pt x="24241" y="11708"/>
                    <a:pt x="21973" y="13451"/>
                  </a:cubicBezTo>
                  <a:cubicBezTo>
                    <a:pt x="21633" y="12988"/>
                    <a:pt x="21217" y="12572"/>
                    <a:pt x="20754" y="12232"/>
                  </a:cubicBezTo>
                  <a:cubicBezTo>
                    <a:pt x="22497" y="9964"/>
                    <a:pt x="24179" y="6431"/>
                    <a:pt x="24534" y="5073"/>
                  </a:cubicBezTo>
                  <a:cubicBezTo>
                    <a:pt x="25136" y="2928"/>
                    <a:pt x="23870" y="706"/>
                    <a:pt x="21710" y="135"/>
                  </a:cubicBezTo>
                  <a:cubicBezTo>
                    <a:pt x="21368" y="44"/>
                    <a:pt x="21023" y="0"/>
                    <a:pt x="206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579500" y="2107275"/>
              <a:ext cx="297450" cy="289550"/>
            </a:xfrm>
            <a:custGeom>
              <a:rect b="b" l="l" r="r" t="t"/>
              <a:pathLst>
                <a:path extrusionOk="0" h="11582" w="11898">
                  <a:moveTo>
                    <a:pt x="7129" y="1"/>
                  </a:moveTo>
                  <a:cubicBezTo>
                    <a:pt x="6521" y="1"/>
                    <a:pt x="5959" y="404"/>
                    <a:pt x="5802" y="1015"/>
                  </a:cubicBezTo>
                  <a:cubicBezTo>
                    <a:pt x="5633" y="1926"/>
                    <a:pt x="5602" y="2867"/>
                    <a:pt x="5694" y="3777"/>
                  </a:cubicBezTo>
                  <a:cubicBezTo>
                    <a:pt x="5509" y="3808"/>
                    <a:pt x="5309" y="3855"/>
                    <a:pt x="5123" y="3932"/>
                  </a:cubicBezTo>
                  <a:cubicBezTo>
                    <a:pt x="4753" y="3083"/>
                    <a:pt x="4259" y="2296"/>
                    <a:pt x="3658" y="1586"/>
                  </a:cubicBezTo>
                  <a:cubicBezTo>
                    <a:pt x="3388" y="1324"/>
                    <a:pt x="3037" y="1193"/>
                    <a:pt x="2687" y="1193"/>
                  </a:cubicBezTo>
                  <a:cubicBezTo>
                    <a:pt x="2338" y="1193"/>
                    <a:pt x="1991" y="1324"/>
                    <a:pt x="1729" y="1586"/>
                  </a:cubicBezTo>
                  <a:cubicBezTo>
                    <a:pt x="1189" y="2126"/>
                    <a:pt x="1189" y="2991"/>
                    <a:pt x="1729" y="3515"/>
                  </a:cubicBezTo>
                  <a:cubicBezTo>
                    <a:pt x="2423" y="4117"/>
                    <a:pt x="3226" y="4611"/>
                    <a:pt x="4074" y="4981"/>
                  </a:cubicBezTo>
                  <a:cubicBezTo>
                    <a:pt x="3997" y="5166"/>
                    <a:pt x="3935" y="5367"/>
                    <a:pt x="3920" y="5567"/>
                  </a:cubicBezTo>
                  <a:cubicBezTo>
                    <a:pt x="3567" y="5526"/>
                    <a:pt x="3215" y="5505"/>
                    <a:pt x="2863" y="5505"/>
                  </a:cubicBezTo>
                  <a:cubicBezTo>
                    <a:pt x="2291" y="5505"/>
                    <a:pt x="1722" y="5561"/>
                    <a:pt x="1158" y="5675"/>
                  </a:cubicBezTo>
                  <a:cubicBezTo>
                    <a:pt x="433" y="5861"/>
                    <a:pt x="1" y="6617"/>
                    <a:pt x="186" y="7342"/>
                  </a:cubicBezTo>
                  <a:cubicBezTo>
                    <a:pt x="353" y="7947"/>
                    <a:pt x="907" y="8348"/>
                    <a:pt x="1507" y="8348"/>
                  </a:cubicBezTo>
                  <a:cubicBezTo>
                    <a:pt x="1626" y="8348"/>
                    <a:pt x="1747" y="8332"/>
                    <a:pt x="1868" y="8298"/>
                  </a:cubicBezTo>
                  <a:cubicBezTo>
                    <a:pt x="2747" y="7990"/>
                    <a:pt x="3565" y="7558"/>
                    <a:pt x="4321" y="7002"/>
                  </a:cubicBezTo>
                  <a:cubicBezTo>
                    <a:pt x="4429" y="7172"/>
                    <a:pt x="4568" y="7311"/>
                    <a:pt x="4738" y="7419"/>
                  </a:cubicBezTo>
                  <a:cubicBezTo>
                    <a:pt x="4182" y="8160"/>
                    <a:pt x="3750" y="8993"/>
                    <a:pt x="3457" y="9872"/>
                  </a:cubicBezTo>
                  <a:cubicBezTo>
                    <a:pt x="3256" y="10598"/>
                    <a:pt x="3688" y="11338"/>
                    <a:pt x="4414" y="11539"/>
                  </a:cubicBezTo>
                  <a:cubicBezTo>
                    <a:pt x="4527" y="11568"/>
                    <a:pt x="4641" y="11582"/>
                    <a:pt x="4754" y="11582"/>
                  </a:cubicBezTo>
                  <a:cubicBezTo>
                    <a:pt x="5362" y="11582"/>
                    <a:pt x="5926" y="11178"/>
                    <a:pt x="6096" y="10567"/>
                  </a:cubicBezTo>
                  <a:cubicBezTo>
                    <a:pt x="6250" y="9656"/>
                    <a:pt x="6281" y="8730"/>
                    <a:pt x="6188" y="7805"/>
                  </a:cubicBezTo>
                  <a:cubicBezTo>
                    <a:pt x="6389" y="7774"/>
                    <a:pt x="6574" y="7728"/>
                    <a:pt x="6759" y="7650"/>
                  </a:cubicBezTo>
                  <a:cubicBezTo>
                    <a:pt x="7129" y="8499"/>
                    <a:pt x="7623" y="9286"/>
                    <a:pt x="8240" y="9996"/>
                  </a:cubicBezTo>
                  <a:cubicBezTo>
                    <a:pt x="8503" y="10258"/>
                    <a:pt x="8850" y="10389"/>
                    <a:pt x="9197" y="10389"/>
                  </a:cubicBezTo>
                  <a:cubicBezTo>
                    <a:pt x="9544" y="10389"/>
                    <a:pt x="9891" y="10258"/>
                    <a:pt x="10154" y="9996"/>
                  </a:cubicBezTo>
                  <a:cubicBezTo>
                    <a:pt x="10694" y="9456"/>
                    <a:pt x="10694" y="8592"/>
                    <a:pt x="10169" y="8067"/>
                  </a:cubicBezTo>
                  <a:cubicBezTo>
                    <a:pt x="9459" y="7465"/>
                    <a:pt x="8672" y="6971"/>
                    <a:pt x="7824" y="6601"/>
                  </a:cubicBezTo>
                  <a:cubicBezTo>
                    <a:pt x="7901" y="6416"/>
                    <a:pt x="7947" y="6231"/>
                    <a:pt x="7963" y="6030"/>
                  </a:cubicBezTo>
                  <a:cubicBezTo>
                    <a:pt x="8299" y="6069"/>
                    <a:pt x="8635" y="6088"/>
                    <a:pt x="8971" y="6088"/>
                  </a:cubicBezTo>
                  <a:cubicBezTo>
                    <a:pt x="9561" y="6088"/>
                    <a:pt x="10150" y="6030"/>
                    <a:pt x="10740" y="5922"/>
                  </a:cubicBezTo>
                  <a:cubicBezTo>
                    <a:pt x="11465" y="5722"/>
                    <a:pt x="11897" y="4981"/>
                    <a:pt x="11697" y="4240"/>
                  </a:cubicBezTo>
                  <a:cubicBezTo>
                    <a:pt x="11529" y="3635"/>
                    <a:pt x="10976" y="3235"/>
                    <a:pt x="10376" y="3235"/>
                  </a:cubicBezTo>
                  <a:cubicBezTo>
                    <a:pt x="10256" y="3235"/>
                    <a:pt x="10135" y="3250"/>
                    <a:pt x="10015" y="3284"/>
                  </a:cubicBezTo>
                  <a:cubicBezTo>
                    <a:pt x="9135" y="3592"/>
                    <a:pt x="8302" y="4040"/>
                    <a:pt x="7561" y="4595"/>
                  </a:cubicBezTo>
                  <a:cubicBezTo>
                    <a:pt x="7500" y="4503"/>
                    <a:pt x="7438" y="4426"/>
                    <a:pt x="7376" y="4364"/>
                  </a:cubicBezTo>
                  <a:cubicBezTo>
                    <a:pt x="7299" y="4287"/>
                    <a:pt x="7222" y="4225"/>
                    <a:pt x="7145" y="4163"/>
                  </a:cubicBezTo>
                  <a:cubicBezTo>
                    <a:pt x="7685" y="3423"/>
                    <a:pt x="8132" y="2589"/>
                    <a:pt x="8441" y="1725"/>
                  </a:cubicBezTo>
                  <a:cubicBezTo>
                    <a:pt x="8626" y="985"/>
                    <a:pt x="8194" y="244"/>
                    <a:pt x="7469" y="43"/>
                  </a:cubicBezTo>
                  <a:cubicBezTo>
                    <a:pt x="7355" y="14"/>
                    <a:pt x="7241" y="1"/>
                    <a:pt x="7129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6"/>
            <p:cNvSpPr/>
            <p:nvPr/>
          </p:nvSpPr>
          <p:spPr>
            <a:xfrm>
              <a:off x="1822000" y="808025"/>
              <a:ext cx="546650" cy="533275"/>
            </a:xfrm>
            <a:custGeom>
              <a:rect b="b" l="l" r="r" t="t"/>
              <a:pathLst>
                <a:path extrusionOk="0" h="21331" w="21866">
                  <a:moveTo>
                    <a:pt x="13086" y="1"/>
                  </a:moveTo>
                  <a:cubicBezTo>
                    <a:pt x="11981" y="1"/>
                    <a:pt x="10975" y="745"/>
                    <a:pt x="10679" y="1866"/>
                  </a:cubicBezTo>
                  <a:cubicBezTo>
                    <a:pt x="10447" y="2714"/>
                    <a:pt x="10262" y="5183"/>
                    <a:pt x="10493" y="6958"/>
                  </a:cubicBezTo>
                  <a:cubicBezTo>
                    <a:pt x="10139" y="7004"/>
                    <a:pt x="9784" y="7097"/>
                    <a:pt x="9444" y="7235"/>
                  </a:cubicBezTo>
                  <a:cubicBezTo>
                    <a:pt x="8750" y="5584"/>
                    <a:pt x="7361" y="3548"/>
                    <a:pt x="6744" y="2930"/>
                  </a:cubicBezTo>
                  <a:cubicBezTo>
                    <a:pt x="6250" y="2437"/>
                    <a:pt x="5606" y="2190"/>
                    <a:pt x="4964" y="2190"/>
                  </a:cubicBezTo>
                  <a:cubicBezTo>
                    <a:pt x="4321" y="2190"/>
                    <a:pt x="3681" y="2437"/>
                    <a:pt x="3195" y="2930"/>
                  </a:cubicBezTo>
                  <a:cubicBezTo>
                    <a:pt x="2207" y="3918"/>
                    <a:pt x="2207" y="5507"/>
                    <a:pt x="3195" y="6495"/>
                  </a:cubicBezTo>
                  <a:cubicBezTo>
                    <a:pt x="3812" y="7112"/>
                    <a:pt x="5849" y="8501"/>
                    <a:pt x="7515" y="9195"/>
                  </a:cubicBezTo>
                  <a:cubicBezTo>
                    <a:pt x="7361" y="9519"/>
                    <a:pt x="7269" y="9874"/>
                    <a:pt x="7238" y="10244"/>
                  </a:cubicBezTo>
                  <a:cubicBezTo>
                    <a:pt x="6657" y="10169"/>
                    <a:pt x="6006" y="10138"/>
                    <a:pt x="5363" y="10138"/>
                  </a:cubicBezTo>
                  <a:cubicBezTo>
                    <a:pt x="4024" y="10138"/>
                    <a:pt x="2719" y="10273"/>
                    <a:pt x="2146" y="10429"/>
                  </a:cubicBezTo>
                  <a:cubicBezTo>
                    <a:pt x="803" y="10800"/>
                    <a:pt x="1" y="12173"/>
                    <a:pt x="371" y="13515"/>
                  </a:cubicBezTo>
                  <a:cubicBezTo>
                    <a:pt x="669" y="14640"/>
                    <a:pt x="1692" y="15375"/>
                    <a:pt x="2805" y="15375"/>
                  </a:cubicBezTo>
                  <a:cubicBezTo>
                    <a:pt x="3021" y="15375"/>
                    <a:pt x="3240" y="15347"/>
                    <a:pt x="3457" y="15290"/>
                  </a:cubicBezTo>
                  <a:lnTo>
                    <a:pt x="3442" y="15290"/>
                  </a:lnTo>
                  <a:cubicBezTo>
                    <a:pt x="4291" y="15058"/>
                    <a:pt x="6512" y="13994"/>
                    <a:pt x="7932" y="12898"/>
                  </a:cubicBezTo>
                  <a:cubicBezTo>
                    <a:pt x="8148" y="13191"/>
                    <a:pt x="8410" y="13454"/>
                    <a:pt x="8704" y="13670"/>
                  </a:cubicBezTo>
                  <a:cubicBezTo>
                    <a:pt x="7623" y="15089"/>
                    <a:pt x="6559" y="17327"/>
                    <a:pt x="6327" y="18175"/>
                  </a:cubicBezTo>
                  <a:cubicBezTo>
                    <a:pt x="5972" y="19518"/>
                    <a:pt x="6775" y="20891"/>
                    <a:pt x="8117" y="21246"/>
                  </a:cubicBezTo>
                  <a:cubicBezTo>
                    <a:pt x="8335" y="21303"/>
                    <a:pt x="8553" y="21331"/>
                    <a:pt x="8768" y="21331"/>
                  </a:cubicBezTo>
                  <a:cubicBezTo>
                    <a:pt x="9878" y="21331"/>
                    <a:pt x="10890" y="20596"/>
                    <a:pt x="11188" y="19471"/>
                  </a:cubicBezTo>
                  <a:cubicBezTo>
                    <a:pt x="11419" y="18623"/>
                    <a:pt x="11604" y="16154"/>
                    <a:pt x="11373" y="14380"/>
                  </a:cubicBezTo>
                  <a:cubicBezTo>
                    <a:pt x="11728" y="14333"/>
                    <a:pt x="12083" y="14241"/>
                    <a:pt x="12422" y="14102"/>
                  </a:cubicBezTo>
                  <a:cubicBezTo>
                    <a:pt x="13117" y="15753"/>
                    <a:pt x="14505" y="17790"/>
                    <a:pt x="15138" y="18407"/>
                  </a:cubicBezTo>
                  <a:cubicBezTo>
                    <a:pt x="15622" y="18891"/>
                    <a:pt x="16263" y="19134"/>
                    <a:pt x="16905" y="19134"/>
                  </a:cubicBezTo>
                  <a:cubicBezTo>
                    <a:pt x="17552" y="19134"/>
                    <a:pt x="18199" y="18887"/>
                    <a:pt x="18687" y="18391"/>
                  </a:cubicBezTo>
                  <a:cubicBezTo>
                    <a:pt x="19674" y="17419"/>
                    <a:pt x="19674" y="15830"/>
                    <a:pt x="18687" y="14842"/>
                  </a:cubicBezTo>
                  <a:cubicBezTo>
                    <a:pt x="18054" y="14225"/>
                    <a:pt x="16017" y="12837"/>
                    <a:pt x="14366" y="12142"/>
                  </a:cubicBezTo>
                  <a:cubicBezTo>
                    <a:pt x="14505" y="11803"/>
                    <a:pt x="14598" y="11448"/>
                    <a:pt x="14644" y="11093"/>
                  </a:cubicBezTo>
                  <a:cubicBezTo>
                    <a:pt x="15205" y="11166"/>
                    <a:pt x="15835" y="11196"/>
                    <a:pt x="16461" y="11196"/>
                  </a:cubicBezTo>
                  <a:cubicBezTo>
                    <a:pt x="17817" y="11196"/>
                    <a:pt x="19156" y="11056"/>
                    <a:pt x="19736" y="10908"/>
                  </a:cubicBezTo>
                  <a:cubicBezTo>
                    <a:pt x="21079" y="10537"/>
                    <a:pt x="21865" y="9164"/>
                    <a:pt x="21511" y="7822"/>
                  </a:cubicBezTo>
                  <a:cubicBezTo>
                    <a:pt x="21201" y="6701"/>
                    <a:pt x="20193" y="5957"/>
                    <a:pt x="19088" y="5957"/>
                  </a:cubicBezTo>
                  <a:cubicBezTo>
                    <a:pt x="18869" y="5957"/>
                    <a:pt x="18646" y="5986"/>
                    <a:pt x="18425" y="6047"/>
                  </a:cubicBezTo>
                  <a:cubicBezTo>
                    <a:pt x="17576" y="6279"/>
                    <a:pt x="15354" y="7343"/>
                    <a:pt x="13934" y="8439"/>
                  </a:cubicBezTo>
                  <a:cubicBezTo>
                    <a:pt x="13826" y="8285"/>
                    <a:pt x="13703" y="8146"/>
                    <a:pt x="13579" y="8022"/>
                  </a:cubicBezTo>
                  <a:cubicBezTo>
                    <a:pt x="13441" y="7899"/>
                    <a:pt x="13302" y="7776"/>
                    <a:pt x="13163" y="7667"/>
                  </a:cubicBezTo>
                  <a:cubicBezTo>
                    <a:pt x="14243" y="6248"/>
                    <a:pt x="15308" y="4011"/>
                    <a:pt x="15539" y="3162"/>
                  </a:cubicBezTo>
                  <a:cubicBezTo>
                    <a:pt x="15894" y="1820"/>
                    <a:pt x="15092" y="446"/>
                    <a:pt x="13749" y="91"/>
                  </a:cubicBezTo>
                  <a:cubicBezTo>
                    <a:pt x="13527" y="30"/>
                    <a:pt x="13305" y="1"/>
                    <a:pt x="13086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6"/>
            <p:cNvSpPr/>
            <p:nvPr/>
          </p:nvSpPr>
          <p:spPr>
            <a:xfrm>
              <a:off x="616150" y="2809425"/>
              <a:ext cx="629575" cy="614150"/>
            </a:xfrm>
            <a:custGeom>
              <a:rect b="b" l="l" r="r" t="t"/>
              <a:pathLst>
                <a:path extrusionOk="0" h="24566" w="25183">
                  <a:moveTo>
                    <a:pt x="15075" y="1"/>
                  </a:moveTo>
                  <a:cubicBezTo>
                    <a:pt x="13800" y="1"/>
                    <a:pt x="12634" y="851"/>
                    <a:pt x="12298" y="2154"/>
                  </a:cubicBezTo>
                  <a:cubicBezTo>
                    <a:pt x="12036" y="3126"/>
                    <a:pt x="11820" y="5965"/>
                    <a:pt x="12082" y="8002"/>
                  </a:cubicBezTo>
                  <a:cubicBezTo>
                    <a:pt x="11681" y="8048"/>
                    <a:pt x="11264" y="8172"/>
                    <a:pt x="10879" y="8341"/>
                  </a:cubicBezTo>
                  <a:cubicBezTo>
                    <a:pt x="10092" y="6428"/>
                    <a:pt x="8472" y="4098"/>
                    <a:pt x="7762" y="3373"/>
                  </a:cubicBezTo>
                  <a:cubicBezTo>
                    <a:pt x="7191" y="2810"/>
                    <a:pt x="6446" y="2528"/>
                    <a:pt x="5704" y="2528"/>
                  </a:cubicBezTo>
                  <a:cubicBezTo>
                    <a:pt x="4961" y="2528"/>
                    <a:pt x="4221" y="2810"/>
                    <a:pt x="3657" y="3373"/>
                  </a:cubicBezTo>
                  <a:cubicBezTo>
                    <a:pt x="2531" y="4515"/>
                    <a:pt x="2531" y="6335"/>
                    <a:pt x="3673" y="7477"/>
                  </a:cubicBezTo>
                  <a:cubicBezTo>
                    <a:pt x="4383" y="8187"/>
                    <a:pt x="6728" y="9792"/>
                    <a:pt x="8641" y="10579"/>
                  </a:cubicBezTo>
                  <a:cubicBezTo>
                    <a:pt x="8472" y="10964"/>
                    <a:pt x="8364" y="11366"/>
                    <a:pt x="8317" y="11782"/>
                  </a:cubicBezTo>
                  <a:cubicBezTo>
                    <a:pt x="7679" y="11701"/>
                    <a:pt x="6966" y="11667"/>
                    <a:pt x="6258" y="11667"/>
                  </a:cubicBezTo>
                  <a:cubicBezTo>
                    <a:pt x="4687" y="11667"/>
                    <a:pt x="3134" y="11833"/>
                    <a:pt x="2454" y="12014"/>
                  </a:cubicBezTo>
                  <a:cubicBezTo>
                    <a:pt x="911" y="12430"/>
                    <a:pt x="0" y="14020"/>
                    <a:pt x="417" y="15563"/>
                  </a:cubicBezTo>
                  <a:cubicBezTo>
                    <a:pt x="765" y="16853"/>
                    <a:pt x="1933" y="17700"/>
                    <a:pt x="3208" y="17700"/>
                  </a:cubicBezTo>
                  <a:cubicBezTo>
                    <a:pt x="3459" y="17700"/>
                    <a:pt x="3713" y="17668"/>
                    <a:pt x="3966" y="17599"/>
                  </a:cubicBezTo>
                  <a:cubicBezTo>
                    <a:pt x="4938" y="17337"/>
                    <a:pt x="7515" y="16118"/>
                    <a:pt x="9151" y="14853"/>
                  </a:cubicBezTo>
                  <a:cubicBezTo>
                    <a:pt x="9397" y="15192"/>
                    <a:pt x="9691" y="15485"/>
                    <a:pt x="10030" y="15732"/>
                  </a:cubicBezTo>
                  <a:cubicBezTo>
                    <a:pt x="8780" y="17383"/>
                    <a:pt x="7546" y="19945"/>
                    <a:pt x="7299" y="20917"/>
                  </a:cubicBezTo>
                  <a:cubicBezTo>
                    <a:pt x="6882" y="22460"/>
                    <a:pt x="7793" y="24049"/>
                    <a:pt x="9351" y="24466"/>
                  </a:cubicBezTo>
                  <a:cubicBezTo>
                    <a:pt x="9602" y="24533"/>
                    <a:pt x="9853" y="24566"/>
                    <a:pt x="10100" y="24566"/>
                  </a:cubicBezTo>
                  <a:cubicBezTo>
                    <a:pt x="11375" y="24566"/>
                    <a:pt x="12536" y="23706"/>
                    <a:pt x="12885" y="22414"/>
                  </a:cubicBezTo>
                  <a:cubicBezTo>
                    <a:pt x="13147" y="21441"/>
                    <a:pt x="13363" y="18602"/>
                    <a:pt x="13085" y="16550"/>
                  </a:cubicBezTo>
                  <a:cubicBezTo>
                    <a:pt x="13502" y="16504"/>
                    <a:pt x="13918" y="16396"/>
                    <a:pt x="14304" y="16226"/>
                  </a:cubicBezTo>
                  <a:cubicBezTo>
                    <a:pt x="15091" y="18139"/>
                    <a:pt x="16711" y="20469"/>
                    <a:pt x="17421" y="21195"/>
                  </a:cubicBezTo>
                  <a:cubicBezTo>
                    <a:pt x="17990" y="21756"/>
                    <a:pt x="18728" y="22037"/>
                    <a:pt x="19466" y="22037"/>
                  </a:cubicBezTo>
                  <a:cubicBezTo>
                    <a:pt x="20209" y="22037"/>
                    <a:pt x="20953" y="21752"/>
                    <a:pt x="21525" y="21179"/>
                  </a:cubicBezTo>
                  <a:cubicBezTo>
                    <a:pt x="22652" y="20053"/>
                    <a:pt x="22652" y="18217"/>
                    <a:pt x="21510" y="17090"/>
                  </a:cubicBezTo>
                  <a:cubicBezTo>
                    <a:pt x="20800" y="16380"/>
                    <a:pt x="18455" y="14776"/>
                    <a:pt x="16542" y="13989"/>
                  </a:cubicBezTo>
                  <a:cubicBezTo>
                    <a:pt x="16711" y="13603"/>
                    <a:pt x="16819" y="13186"/>
                    <a:pt x="16866" y="12770"/>
                  </a:cubicBezTo>
                  <a:cubicBezTo>
                    <a:pt x="17524" y="12854"/>
                    <a:pt x="18261" y="12889"/>
                    <a:pt x="18991" y="12889"/>
                  </a:cubicBezTo>
                  <a:cubicBezTo>
                    <a:pt x="20540" y="12889"/>
                    <a:pt x="22058" y="12732"/>
                    <a:pt x="22729" y="12554"/>
                  </a:cubicBezTo>
                  <a:cubicBezTo>
                    <a:pt x="24272" y="12137"/>
                    <a:pt x="25182" y="10548"/>
                    <a:pt x="24766" y="9005"/>
                  </a:cubicBezTo>
                  <a:cubicBezTo>
                    <a:pt x="24417" y="7712"/>
                    <a:pt x="23245" y="6853"/>
                    <a:pt x="21967" y="6853"/>
                  </a:cubicBezTo>
                  <a:cubicBezTo>
                    <a:pt x="21719" y="6853"/>
                    <a:pt x="21467" y="6885"/>
                    <a:pt x="21217" y="6953"/>
                  </a:cubicBezTo>
                  <a:cubicBezTo>
                    <a:pt x="20229" y="7215"/>
                    <a:pt x="17668" y="8449"/>
                    <a:pt x="16032" y="9715"/>
                  </a:cubicBezTo>
                  <a:cubicBezTo>
                    <a:pt x="15785" y="9375"/>
                    <a:pt x="15492" y="9067"/>
                    <a:pt x="15153" y="8820"/>
                  </a:cubicBezTo>
                  <a:cubicBezTo>
                    <a:pt x="16403" y="7184"/>
                    <a:pt x="17622" y="4623"/>
                    <a:pt x="17884" y="3635"/>
                  </a:cubicBezTo>
                  <a:cubicBezTo>
                    <a:pt x="18301" y="2092"/>
                    <a:pt x="17375" y="503"/>
                    <a:pt x="15832" y="102"/>
                  </a:cubicBezTo>
                  <a:cubicBezTo>
                    <a:pt x="15579" y="34"/>
                    <a:pt x="15325" y="1"/>
                    <a:pt x="15075" y="1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6"/>
            <p:cNvSpPr/>
            <p:nvPr/>
          </p:nvSpPr>
          <p:spPr>
            <a:xfrm>
              <a:off x="1813900" y="2162750"/>
              <a:ext cx="442100" cy="465625"/>
            </a:xfrm>
            <a:custGeom>
              <a:rect b="b" l="l" r="r" t="t"/>
              <a:pathLst>
                <a:path extrusionOk="0" h="18625" w="17684">
                  <a:moveTo>
                    <a:pt x="10385" y="0"/>
                  </a:moveTo>
                  <a:cubicBezTo>
                    <a:pt x="10385" y="0"/>
                    <a:pt x="7083" y="1852"/>
                    <a:pt x="6806" y="3410"/>
                  </a:cubicBezTo>
                  <a:cubicBezTo>
                    <a:pt x="6775" y="3626"/>
                    <a:pt x="6759" y="3827"/>
                    <a:pt x="6775" y="4043"/>
                  </a:cubicBezTo>
                  <a:cubicBezTo>
                    <a:pt x="6667" y="3919"/>
                    <a:pt x="6559" y="3811"/>
                    <a:pt x="6435" y="3703"/>
                  </a:cubicBezTo>
                  <a:cubicBezTo>
                    <a:pt x="5894" y="3245"/>
                    <a:pt x="4871" y="3117"/>
                    <a:pt x="3899" y="3117"/>
                  </a:cubicBezTo>
                  <a:cubicBezTo>
                    <a:pt x="2680" y="3117"/>
                    <a:pt x="1544" y="3317"/>
                    <a:pt x="1544" y="3317"/>
                  </a:cubicBezTo>
                  <a:cubicBezTo>
                    <a:pt x="1544" y="3317"/>
                    <a:pt x="1498" y="7098"/>
                    <a:pt x="2717" y="8132"/>
                  </a:cubicBezTo>
                  <a:cubicBezTo>
                    <a:pt x="2886" y="8255"/>
                    <a:pt x="3056" y="8379"/>
                    <a:pt x="3241" y="8471"/>
                  </a:cubicBezTo>
                  <a:cubicBezTo>
                    <a:pt x="3087" y="8502"/>
                    <a:pt x="2933" y="8533"/>
                    <a:pt x="2778" y="8595"/>
                  </a:cubicBezTo>
                  <a:cubicBezTo>
                    <a:pt x="1282" y="9135"/>
                    <a:pt x="1" y="12637"/>
                    <a:pt x="1" y="12637"/>
                  </a:cubicBezTo>
                  <a:cubicBezTo>
                    <a:pt x="1" y="12637"/>
                    <a:pt x="2506" y="14121"/>
                    <a:pt x="4132" y="14121"/>
                  </a:cubicBezTo>
                  <a:cubicBezTo>
                    <a:pt x="4359" y="14121"/>
                    <a:pt x="4570" y="14092"/>
                    <a:pt x="4753" y="14026"/>
                  </a:cubicBezTo>
                  <a:cubicBezTo>
                    <a:pt x="4954" y="13949"/>
                    <a:pt x="5139" y="13856"/>
                    <a:pt x="5309" y="13748"/>
                  </a:cubicBezTo>
                  <a:lnTo>
                    <a:pt x="5309" y="13748"/>
                  </a:lnTo>
                  <a:cubicBezTo>
                    <a:pt x="5263" y="13887"/>
                    <a:pt x="5216" y="14041"/>
                    <a:pt x="5185" y="14196"/>
                  </a:cubicBezTo>
                  <a:cubicBezTo>
                    <a:pt x="4908" y="15770"/>
                    <a:pt x="7299" y="18624"/>
                    <a:pt x="7299" y="18624"/>
                  </a:cubicBezTo>
                  <a:cubicBezTo>
                    <a:pt x="7299" y="18624"/>
                    <a:pt x="10601" y="16772"/>
                    <a:pt x="10879" y="15214"/>
                  </a:cubicBezTo>
                  <a:cubicBezTo>
                    <a:pt x="10910" y="14998"/>
                    <a:pt x="10925" y="14797"/>
                    <a:pt x="10910" y="14581"/>
                  </a:cubicBezTo>
                  <a:lnTo>
                    <a:pt x="10910" y="14581"/>
                  </a:lnTo>
                  <a:cubicBezTo>
                    <a:pt x="11018" y="14705"/>
                    <a:pt x="11126" y="14813"/>
                    <a:pt x="11249" y="14921"/>
                  </a:cubicBezTo>
                  <a:cubicBezTo>
                    <a:pt x="11793" y="15375"/>
                    <a:pt x="12825" y="15501"/>
                    <a:pt x="13801" y="15501"/>
                  </a:cubicBezTo>
                  <a:cubicBezTo>
                    <a:pt x="15014" y="15501"/>
                    <a:pt x="16141" y="15307"/>
                    <a:pt x="16141" y="15307"/>
                  </a:cubicBezTo>
                  <a:cubicBezTo>
                    <a:pt x="16141" y="15307"/>
                    <a:pt x="16187" y="11526"/>
                    <a:pt x="14968" y="10508"/>
                  </a:cubicBezTo>
                  <a:cubicBezTo>
                    <a:pt x="14798" y="10369"/>
                    <a:pt x="14629" y="10246"/>
                    <a:pt x="14444" y="10153"/>
                  </a:cubicBezTo>
                  <a:cubicBezTo>
                    <a:pt x="14598" y="10122"/>
                    <a:pt x="14752" y="10091"/>
                    <a:pt x="14906" y="10030"/>
                  </a:cubicBezTo>
                  <a:cubicBezTo>
                    <a:pt x="16403" y="9489"/>
                    <a:pt x="17684" y="5987"/>
                    <a:pt x="17684" y="5987"/>
                  </a:cubicBezTo>
                  <a:cubicBezTo>
                    <a:pt x="17684" y="5987"/>
                    <a:pt x="15179" y="4503"/>
                    <a:pt x="13553" y="4503"/>
                  </a:cubicBezTo>
                  <a:cubicBezTo>
                    <a:pt x="13326" y="4503"/>
                    <a:pt x="13115" y="4532"/>
                    <a:pt x="12931" y="4598"/>
                  </a:cubicBezTo>
                  <a:cubicBezTo>
                    <a:pt x="12731" y="4675"/>
                    <a:pt x="12546" y="4768"/>
                    <a:pt x="12376" y="4876"/>
                  </a:cubicBezTo>
                  <a:cubicBezTo>
                    <a:pt x="12422" y="4737"/>
                    <a:pt x="12468" y="4583"/>
                    <a:pt x="12499" y="4428"/>
                  </a:cubicBezTo>
                  <a:cubicBezTo>
                    <a:pt x="12777" y="2855"/>
                    <a:pt x="10385" y="0"/>
                    <a:pt x="10385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6"/>
            <p:cNvSpPr/>
            <p:nvPr/>
          </p:nvSpPr>
          <p:spPr>
            <a:xfrm>
              <a:off x="868425" y="1916250"/>
              <a:ext cx="870675" cy="916950"/>
            </a:xfrm>
            <a:custGeom>
              <a:rect b="b" l="l" r="r" t="t"/>
              <a:pathLst>
                <a:path extrusionOk="0" h="36678" w="34827">
                  <a:moveTo>
                    <a:pt x="14675" y="11418"/>
                  </a:moveTo>
                  <a:lnTo>
                    <a:pt x="14675" y="11418"/>
                  </a:lnTo>
                  <a:cubicBezTo>
                    <a:pt x="15076" y="11866"/>
                    <a:pt x="15523" y="12236"/>
                    <a:pt x="16033" y="12545"/>
                  </a:cubicBezTo>
                  <a:lnTo>
                    <a:pt x="16033" y="12560"/>
                  </a:lnTo>
                  <a:cubicBezTo>
                    <a:pt x="15493" y="12684"/>
                    <a:pt x="14968" y="12884"/>
                    <a:pt x="14490" y="13162"/>
                  </a:cubicBezTo>
                  <a:cubicBezTo>
                    <a:pt x="14644" y="12591"/>
                    <a:pt x="14706" y="12005"/>
                    <a:pt x="14675" y="11418"/>
                  </a:cubicBezTo>
                  <a:close/>
                  <a:moveTo>
                    <a:pt x="22050" y="12514"/>
                  </a:moveTo>
                  <a:lnTo>
                    <a:pt x="22050" y="12514"/>
                  </a:lnTo>
                  <a:cubicBezTo>
                    <a:pt x="21850" y="13069"/>
                    <a:pt x="21742" y="13656"/>
                    <a:pt x="21726" y="14258"/>
                  </a:cubicBezTo>
                  <a:cubicBezTo>
                    <a:pt x="21356" y="13856"/>
                    <a:pt x="20924" y="13502"/>
                    <a:pt x="20446" y="13224"/>
                  </a:cubicBezTo>
                  <a:cubicBezTo>
                    <a:pt x="21017" y="13069"/>
                    <a:pt x="21557" y="12823"/>
                    <a:pt x="22050" y="12514"/>
                  </a:cubicBezTo>
                  <a:close/>
                  <a:moveTo>
                    <a:pt x="11712" y="16665"/>
                  </a:moveTo>
                  <a:lnTo>
                    <a:pt x="11712" y="16665"/>
                  </a:lnTo>
                  <a:cubicBezTo>
                    <a:pt x="11558" y="17174"/>
                    <a:pt x="11465" y="17729"/>
                    <a:pt x="11465" y="18269"/>
                  </a:cubicBezTo>
                  <a:lnTo>
                    <a:pt x="11465" y="18285"/>
                  </a:lnTo>
                  <a:cubicBezTo>
                    <a:pt x="11049" y="17853"/>
                    <a:pt x="10570" y="17513"/>
                    <a:pt x="10061" y="17236"/>
                  </a:cubicBezTo>
                  <a:cubicBezTo>
                    <a:pt x="10632" y="17128"/>
                    <a:pt x="11188" y="16927"/>
                    <a:pt x="11712" y="16665"/>
                  </a:cubicBezTo>
                  <a:close/>
                  <a:moveTo>
                    <a:pt x="23362" y="18393"/>
                  </a:moveTo>
                  <a:cubicBezTo>
                    <a:pt x="23779" y="18825"/>
                    <a:pt x="24257" y="19164"/>
                    <a:pt x="24782" y="19442"/>
                  </a:cubicBezTo>
                  <a:cubicBezTo>
                    <a:pt x="24195" y="19550"/>
                    <a:pt x="23640" y="19751"/>
                    <a:pt x="23131" y="20013"/>
                  </a:cubicBezTo>
                  <a:cubicBezTo>
                    <a:pt x="23285" y="19488"/>
                    <a:pt x="23362" y="18948"/>
                    <a:pt x="23362" y="18393"/>
                  </a:cubicBezTo>
                  <a:close/>
                  <a:moveTo>
                    <a:pt x="13101" y="22405"/>
                  </a:moveTo>
                  <a:cubicBezTo>
                    <a:pt x="13487" y="22806"/>
                    <a:pt x="13919" y="23161"/>
                    <a:pt x="14397" y="23438"/>
                  </a:cubicBezTo>
                  <a:cubicBezTo>
                    <a:pt x="13826" y="23593"/>
                    <a:pt x="13271" y="23824"/>
                    <a:pt x="12777" y="24148"/>
                  </a:cubicBezTo>
                  <a:cubicBezTo>
                    <a:pt x="12977" y="23593"/>
                    <a:pt x="13086" y="23006"/>
                    <a:pt x="13101" y="22405"/>
                  </a:cubicBezTo>
                  <a:close/>
                  <a:moveTo>
                    <a:pt x="20353" y="23516"/>
                  </a:moveTo>
                  <a:lnTo>
                    <a:pt x="20353" y="23516"/>
                  </a:lnTo>
                  <a:cubicBezTo>
                    <a:pt x="20199" y="24071"/>
                    <a:pt x="20122" y="24657"/>
                    <a:pt x="20152" y="25244"/>
                  </a:cubicBezTo>
                  <a:cubicBezTo>
                    <a:pt x="19767" y="24796"/>
                    <a:pt x="19304" y="24426"/>
                    <a:pt x="18810" y="24117"/>
                  </a:cubicBezTo>
                  <a:lnTo>
                    <a:pt x="18810" y="24102"/>
                  </a:lnTo>
                  <a:cubicBezTo>
                    <a:pt x="19335" y="23979"/>
                    <a:pt x="19859" y="23778"/>
                    <a:pt x="20353" y="23516"/>
                  </a:cubicBezTo>
                  <a:close/>
                  <a:moveTo>
                    <a:pt x="20461" y="0"/>
                  </a:moveTo>
                  <a:cubicBezTo>
                    <a:pt x="20461" y="0"/>
                    <a:pt x="13965" y="3626"/>
                    <a:pt x="13410" y="6728"/>
                  </a:cubicBezTo>
                  <a:cubicBezTo>
                    <a:pt x="13348" y="7129"/>
                    <a:pt x="13317" y="7546"/>
                    <a:pt x="13332" y="7947"/>
                  </a:cubicBezTo>
                  <a:cubicBezTo>
                    <a:pt x="13132" y="7715"/>
                    <a:pt x="12916" y="7484"/>
                    <a:pt x="12669" y="7283"/>
                  </a:cubicBezTo>
                  <a:cubicBezTo>
                    <a:pt x="11607" y="6386"/>
                    <a:pt x="9592" y="6136"/>
                    <a:pt x="7681" y="6136"/>
                  </a:cubicBezTo>
                  <a:cubicBezTo>
                    <a:pt x="5288" y="6136"/>
                    <a:pt x="3056" y="6527"/>
                    <a:pt x="3056" y="6527"/>
                  </a:cubicBezTo>
                  <a:cubicBezTo>
                    <a:pt x="3056" y="6527"/>
                    <a:pt x="2948" y="13980"/>
                    <a:pt x="5355" y="16001"/>
                  </a:cubicBezTo>
                  <a:cubicBezTo>
                    <a:pt x="5664" y="16263"/>
                    <a:pt x="6019" y="16495"/>
                    <a:pt x="6373" y="16680"/>
                  </a:cubicBezTo>
                  <a:cubicBezTo>
                    <a:pt x="6065" y="16742"/>
                    <a:pt x="5772" y="16819"/>
                    <a:pt x="5478" y="16927"/>
                  </a:cubicBezTo>
                  <a:cubicBezTo>
                    <a:pt x="2516" y="17992"/>
                    <a:pt x="1" y="24873"/>
                    <a:pt x="1" y="24873"/>
                  </a:cubicBezTo>
                  <a:cubicBezTo>
                    <a:pt x="1" y="24873"/>
                    <a:pt x="4931" y="27808"/>
                    <a:pt x="8130" y="27808"/>
                  </a:cubicBezTo>
                  <a:cubicBezTo>
                    <a:pt x="8577" y="27808"/>
                    <a:pt x="8990" y="27750"/>
                    <a:pt x="9351" y="27620"/>
                  </a:cubicBezTo>
                  <a:cubicBezTo>
                    <a:pt x="9753" y="27466"/>
                    <a:pt x="10123" y="27296"/>
                    <a:pt x="10462" y="27065"/>
                  </a:cubicBezTo>
                  <a:lnTo>
                    <a:pt x="10462" y="27065"/>
                  </a:lnTo>
                  <a:cubicBezTo>
                    <a:pt x="10354" y="27358"/>
                    <a:pt x="10277" y="27666"/>
                    <a:pt x="10216" y="27975"/>
                  </a:cubicBezTo>
                  <a:cubicBezTo>
                    <a:pt x="9675" y="31061"/>
                    <a:pt x="14366" y="36677"/>
                    <a:pt x="14366" y="36677"/>
                  </a:cubicBezTo>
                  <a:cubicBezTo>
                    <a:pt x="14366" y="36677"/>
                    <a:pt x="20878" y="33051"/>
                    <a:pt x="21418" y="29950"/>
                  </a:cubicBezTo>
                  <a:cubicBezTo>
                    <a:pt x="21495" y="29549"/>
                    <a:pt x="21510" y="29132"/>
                    <a:pt x="21495" y="28731"/>
                  </a:cubicBezTo>
                  <a:lnTo>
                    <a:pt x="21495" y="28731"/>
                  </a:lnTo>
                  <a:cubicBezTo>
                    <a:pt x="21696" y="28962"/>
                    <a:pt x="21927" y="29178"/>
                    <a:pt x="22158" y="29394"/>
                  </a:cubicBezTo>
                  <a:cubicBezTo>
                    <a:pt x="23227" y="30292"/>
                    <a:pt x="25246" y="30542"/>
                    <a:pt x="27159" y="30542"/>
                  </a:cubicBezTo>
                  <a:cubicBezTo>
                    <a:pt x="29555" y="30542"/>
                    <a:pt x="31787" y="30151"/>
                    <a:pt x="31787" y="30151"/>
                  </a:cubicBezTo>
                  <a:cubicBezTo>
                    <a:pt x="31787" y="30151"/>
                    <a:pt x="31879" y="22698"/>
                    <a:pt x="29472" y="20676"/>
                  </a:cubicBezTo>
                  <a:cubicBezTo>
                    <a:pt x="29164" y="20414"/>
                    <a:pt x="28824" y="20183"/>
                    <a:pt x="28454" y="19998"/>
                  </a:cubicBezTo>
                  <a:cubicBezTo>
                    <a:pt x="28762" y="19936"/>
                    <a:pt x="29056" y="19859"/>
                    <a:pt x="29349" y="19751"/>
                  </a:cubicBezTo>
                  <a:cubicBezTo>
                    <a:pt x="32311" y="18686"/>
                    <a:pt x="34827" y="11804"/>
                    <a:pt x="34827" y="11804"/>
                  </a:cubicBezTo>
                  <a:cubicBezTo>
                    <a:pt x="34827" y="11804"/>
                    <a:pt x="29896" y="8870"/>
                    <a:pt x="26697" y="8870"/>
                  </a:cubicBezTo>
                  <a:cubicBezTo>
                    <a:pt x="26250" y="8870"/>
                    <a:pt x="25837" y="8927"/>
                    <a:pt x="25476" y="9058"/>
                  </a:cubicBezTo>
                  <a:cubicBezTo>
                    <a:pt x="25090" y="9197"/>
                    <a:pt x="24720" y="9382"/>
                    <a:pt x="24380" y="9613"/>
                  </a:cubicBezTo>
                  <a:cubicBezTo>
                    <a:pt x="24473" y="9320"/>
                    <a:pt x="24550" y="9011"/>
                    <a:pt x="24612" y="8703"/>
                  </a:cubicBezTo>
                  <a:cubicBezTo>
                    <a:pt x="25167" y="5617"/>
                    <a:pt x="20461" y="0"/>
                    <a:pt x="20461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6"/>
            <p:cNvSpPr/>
            <p:nvPr/>
          </p:nvSpPr>
          <p:spPr>
            <a:xfrm>
              <a:off x="720700" y="695350"/>
              <a:ext cx="715575" cy="754550"/>
            </a:xfrm>
            <a:custGeom>
              <a:rect b="b" l="l" r="r" t="t"/>
              <a:pathLst>
                <a:path extrusionOk="0" h="30182" w="28623">
                  <a:moveTo>
                    <a:pt x="16819" y="0"/>
                  </a:moveTo>
                  <a:cubicBezTo>
                    <a:pt x="16819" y="0"/>
                    <a:pt x="11480" y="2994"/>
                    <a:pt x="11017" y="5540"/>
                  </a:cubicBezTo>
                  <a:cubicBezTo>
                    <a:pt x="10971" y="5864"/>
                    <a:pt x="10940" y="6203"/>
                    <a:pt x="10955" y="6543"/>
                  </a:cubicBezTo>
                  <a:cubicBezTo>
                    <a:pt x="10786" y="6342"/>
                    <a:pt x="10616" y="6172"/>
                    <a:pt x="10415" y="6002"/>
                  </a:cubicBezTo>
                  <a:cubicBezTo>
                    <a:pt x="9534" y="5259"/>
                    <a:pt x="7863" y="5053"/>
                    <a:pt x="6282" y="5053"/>
                  </a:cubicBezTo>
                  <a:cubicBezTo>
                    <a:pt x="4321" y="5053"/>
                    <a:pt x="2500" y="5370"/>
                    <a:pt x="2500" y="5370"/>
                  </a:cubicBezTo>
                  <a:cubicBezTo>
                    <a:pt x="2500" y="5370"/>
                    <a:pt x="2423" y="11496"/>
                    <a:pt x="4398" y="13162"/>
                  </a:cubicBezTo>
                  <a:cubicBezTo>
                    <a:pt x="4660" y="13378"/>
                    <a:pt x="4938" y="13563"/>
                    <a:pt x="5246" y="13717"/>
                  </a:cubicBezTo>
                  <a:cubicBezTo>
                    <a:pt x="4984" y="13764"/>
                    <a:pt x="4737" y="13841"/>
                    <a:pt x="4506" y="13918"/>
                  </a:cubicBezTo>
                  <a:cubicBezTo>
                    <a:pt x="2068" y="14798"/>
                    <a:pt x="0" y="20460"/>
                    <a:pt x="0" y="20460"/>
                  </a:cubicBezTo>
                  <a:cubicBezTo>
                    <a:pt x="0" y="20460"/>
                    <a:pt x="4046" y="22869"/>
                    <a:pt x="6676" y="22869"/>
                  </a:cubicBezTo>
                  <a:cubicBezTo>
                    <a:pt x="7045" y="22869"/>
                    <a:pt x="7386" y="22821"/>
                    <a:pt x="7684" y="22713"/>
                  </a:cubicBezTo>
                  <a:cubicBezTo>
                    <a:pt x="8008" y="22605"/>
                    <a:pt x="8301" y="22451"/>
                    <a:pt x="8595" y="22266"/>
                  </a:cubicBezTo>
                  <a:lnTo>
                    <a:pt x="8595" y="22266"/>
                  </a:lnTo>
                  <a:cubicBezTo>
                    <a:pt x="8502" y="22513"/>
                    <a:pt x="8440" y="22759"/>
                    <a:pt x="8394" y="23006"/>
                  </a:cubicBezTo>
                  <a:cubicBezTo>
                    <a:pt x="7947" y="25552"/>
                    <a:pt x="11820" y="30181"/>
                    <a:pt x="11820" y="30181"/>
                  </a:cubicBezTo>
                  <a:cubicBezTo>
                    <a:pt x="11820" y="30181"/>
                    <a:pt x="17158" y="27188"/>
                    <a:pt x="17606" y="24642"/>
                  </a:cubicBezTo>
                  <a:cubicBezTo>
                    <a:pt x="17668" y="24302"/>
                    <a:pt x="17698" y="23978"/>
                    <a:pt x="17683" y="23639"/>
                  </a:cubicBezTo>
                  <a:lnTo>
                    <a:pt x="17683" y="23639"/>
                  </a:lnTo>
                  <a:cubicBezTo>
                    <a:pt x="17837" y="23824"/>
                    <a:pt x="18022" y="24009"/>
                    <a:pt x="18223" y="24179"/>
                  </a:cubicBezTo>
                  <a:cubicBezTo>
                    <a:pt x="19097" y="24917"/>
                    <a:pt x="20745" y="25122"/>
                    <a:pt x="22311" y="25122"/>
                  </a:cubicBezTo>
                  <a:cubicBezTo>
                    <a:pt x="24282" y="25122"/>
                    <a:pt x="26123" y="24796"/>
                    <a:pt x="26123" y="24796"/>
                  </a:cubicBezTo>
                  <a:cubicBezTo>
                    <a:pt x="26123" y="24796"/>
                    <a:pt x="26216" y="18671"/>
                    <a:pt x="24225" y="17020"/>
                  </a:cubicBezTo>
                  <a:cubicBezTo>
                    <a:pt x="23978" y="16804"/>
                    <a:pt x="23685" y="16603"/>
                    <a:pt x="23392" y="16449"/>
                  </a:cubicBezTo>
                  <a:cubicBezTo>
                    <a:pt x="23639" y="16402"/>
                    <a:pt x="23886" y="16341"/>
                    <a:pt x="24133" y="16263"/>
                  </a:cubicBezTo>
                  <a:cubicBezTo>
                    <a:pt x="26555" y="15384"/>
                    <a:pt x="28623" y="9721"/>
                    <a:pt x="28623" y="9721"/>
                  </a:cubicBezTo>
                  <a:cubicBezTo>
                    <a:pt x="28623" y="9721"/>
                    <a:pt x="24584" y="7298"/>
                    <a:pt x="21957" y="7298"/>
                  </a:cubicBezTo>
                  <a:cubicBezTo>
                    <a:pt x="21590" y="7298"/>
                    <a:pt x="21251" y="7345"/>
                    <a:pt x="20954" y="7453"/>
                  </a:cubicBezTo>
                  <a:cubicBezTo>
                    <a:pt x="20630" y="7576"/>
                    <a:pt x="20321" y="7731"/>
                    <a:pt x="20044" y="7900"/>
                  </a:cubicBezTo>
                  <a:cubicBezTo>
                    <a:pt x="20121" y="7669"/>
                    <a:pt x="20198" y="7422"/>
                    <a:pt x="20229" y="7160"/>
                  </a:cubicBezTo>
                  <a:cubicBezTo>
                    <a:pt x="20692" y="4629"/>
                    <a:pt x="16819" y="0"/>
                    <a:pt x="16819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6"/>
            <p:cNvSpPr/>
            <p:nvPr/>
          </p:nvSpPr>
          <p:spPr>
            <a:xfrm>
              <a:off x="655875" y="1513875"/>
              <a:ext cx="472575" cy="460950"/>
            </a:xfrm>
            <a:custGeom>
              <a:rect b="b" l="l" r="r" t="t"/>
              <a:pathLst>
                <a:path extrusionOk="0" h="18438" w="18903">
                  <a:moveTo>
                    <a:pt x="11313" y="0"/>
                  </a:moveTo>
                  <a:cubicBezTo>
                    <a:pt x="10354" y="0"/>
                    <a:pt x="9473" y="657"/>
                    <a:pt x="9228" y="1637"/>
                  </a:cubicBezTo>
                  <a:cubicBezTo>
                    <a:pt x="9027" y="2363"/>
                    <a:pt x="8873" y="4492"/>
                    <a:pt x="9074" y="6035"/>
                  </a:cubicBezTo>
                  <a:cubicBezTo>
                    <a:pt x="8750" y="6066"/>
                    <a:pt x="8456" y="6143"/>
                    <a:pt x="8163" y="6282"/>
                  </a:cubicBezTo>
                  <a:cubicBezTo>
                    <a:pt x="7562" y="4847"/>
                    <a:pt x="6358" y="3088"/>
                    <a:pt x="5818" y="2548"/>
                  </a:cubicBezTo>
                  <a:cubicBezTo>
                    <a:pt x="5396" y="2125"/>
                    <a:pt x="4843" y="1913"/>
                    <a:pt x="4290" y="1913"/>
                  </a:cubicBezTo>
                  <a:cubicBezTo>
                    <a:pt x="3732" y="1913"/>
                    <a:pt x="3174" y="2129"/>
                    <a:pt x="2747" y="2563"/>
                  </a:cubicBezTo>
                  <a:cubicBezTo>
                    <a:pt x="1899" y="3412"/>
                    <a:pt x="1899" y="4785"/>
                    <a:pt x="2747" y="5634"/>
                  </a:cubicBezTo>
                  <a:cubicBezTo>
                    <a:pt x="3287" y="6174"/>
                    <a:pt x="5046" y="7362"/>
                    <a:pt x="6481" y="7964"/>
                  </a:cubicBezTo>
                  <a:cubicBezTo>
                    <a:pt x="6358" y="8241"/>
                    <a:pt x="6281" y="8550"/>
                    <a:pt x="6250" y="8874"/>
                  </a:cubicBezTo>
                  <a:cubicBezTo>
                    <a:pt x="5756" y="8810"/>
                    <a:pt x="5203" y="8784"/>
                    <a:pt x="4655" y="8784"/>
                  </a:cubicBezTo>
                  <a:cubicBezTo>
                    <a:pt x="3488" y="8784"/>
                    <a:pt x="2346" y="8902"/>
                    <a:pt x="1852" y="9028"/>
                  </a:cubicBezTo>
                  <a:cubicBezTo>
                    <a:pt x="680" y="9352"/>
                    <a:pt x="1" y="10540"/>
                    <a:pt x="309" y="11698"/>
                  </a:cubicBezTo>
                  <a:cubicBezTo>
                    <a:pt x="568" y="12669"/>
                    <a:pt x="1458" y="13314"/>
                    <a:pt x="2421" y="13314"/>
                  </a:cubicBezTo>
                  <a:cubicBezTo>
                    <a:pt x="2605" y="13314"/>
                    <a:pt x="2793" y="13290"/>
                    <a:pt x="2979" y="13241"/>
                  </a:cubicBezTo>
                  <a:cubicBezTo>
                    <a:pt x="3704" y="13040"/>
                    <a:pt x="5633" y="12114"/>
                    <a:pt x="6867" y="11173"/>
                  </a:cubicBezTo>
                  <a:cubicBezTo>
                    <a:pt x="7052" y="11420"/>
                    <a:pt x="7268" y="11651"/>
                    <a:pt x="7531" y="11837"/>
                  </a:cubicBezTo>
                  <a:cubicBezTo>
                    <a:pt x="6589" y="13071"/>
                    <a:pt x="5664" y="15000"/>
                    <a:pt x="5478" y="15725"/>
                  </a:cubicBezTo>
                  <a:cubicBezTo>
                    <a:pt x="5170" y="16882"/>
                    <a:pt x="5864" y="18055"/>
                    <a:pt x="7021" y="18363"/>
                  </a:cubicBezTo>
                  <a:cubicBezTo>
                    <a:pt x="7208" y="18414"/>
                    <a:pt x="7396" y="18438"/>
                    <a:pt x="7581" y="18438"/>
                  </a:cubicBezTo>
                  <a:cubicBezTo>
                    <a:pt x="8528" y="18438"/>
                    <a:pt x="9404" y="17807"/>
                    <a:pt x="9675" y="16851"/>
                  </a:cubicBezTo>
                  <a:cubicBezTo>
                    <a:pt x="9861" y="16111"/>
                    <a:pt x="10030" y="13981"/>
                    <a:pt x="9830" y="12454"/>
                  </a:cubicBezTo>
                  <a:cubicBezTo>
                    <a:pt x="10138" y="12407"/>
                    <a:pt x="10447" y="12330"/>
                    <a:pt x="10740" y="12207"/>
                  </a:cubicBezTo>
                  <a:cubicBezTo>
                    <a:pt x="11326" y="13642"/>
                    <a:pt x="12530" y="15401"/>
                    <a:pt x="13070" y="15926"/>
                  </a:cubicBezTo>
                  <a:cubicBezTo>
                    <a:pt x="13494" y="16350"/>
                    <a:pt x="14054" y="16562"/>
                    <a:pt x="14613" y="16562"/>
                  </a:cubicBezTo>
                  <a:cubicBezTo>
                    <a:pt x="15172" y="16562"/>
                    <a:pt x="15732" y="16350"/>
                    <a:pt x="16156" y="15926"/>
                  </a:cubicBezTo>
                  <a:cubicBezTo>
                    <a:pt x="17005" y="15061"/>
                    <a:pt x="16989" y="13688"/>
                    <a:pt x="16141" y="12840"/>
                  </a:cubicBezTo>
                  <a:cubicBezTo>
                    <a:pt x="15601" y="12315"/>
                    <a:pt x="13842" y="11111"/>
                    <a:pt x="12407" y="10510"/>
                  </a:cubicBezTo>
                  <a:cubicBezTo>
                    <a:pt x="12530" y="10216"/>
                    <a:pt x="12623" y="9923"/>
                    <a:pt x="12653" y="9599"/>
                  </a:cubicBezTo>
                  <a:cubicBezTo>
                    <a:pt x="13147" y="9663"/>
                    <a:pt x="13701" y="9690"/>
                    <a:pt x="14249" y="9690"/>
                  </a:cubicBezTo>
                  <a:cubicBezTo>
                    <a:pt x="15415" y="9690"/>
                    <a:pt x="16558" y="9571"/>
                    <a:pt x="17051" y="9445"/>
                  </a:cubicBezTo>
                  <a:cubicBezTo>
                    <a:pt x="18208" y="9121"/>
                    <a:pt x="18903" y="7933"/>
                    <a:pt x="18579" y="6776"/>
                  </a:cubicBezTo>
                  <a:cubicBezTo>
                    <a:pt x="18321" y="5811"/>
                    <a:pt x="17454" y="5168"/>
                    <a:pt x="16502" y="5168"/>
                  </a:cubicBezTo>
                  <a:cubicBezTo>
                    <a:pt x="16311" y="5168"/>
                    <a:pt x="16118" y="5194"/>
                    <a:pt x="15925" y="5248"/>
                  </a:cubicBezTo>
                  <a:cubicBezTo>
                    <a:pt x="15184" y="5433"/>
                    <a:pt x="13271" y="6359"/>
                    <a:pt x="12036" y="7316"/>
                  </a:cubicBezTo>
                  <a:cubicBezTo>
                    <a:pt x="11944" y="7177"/>
                    <a:pt x="11836" y="7069"/>
                    <a:pt x="11728" y="6945"/>
                  </a:cubicBezTo>
                  <a:cubicBezTo>
                    <a:pt x="11620" y="6837"/>
                    <a:pt x="11496" y="6729"/>
                    <a:pt x="11373" y="6652"/>
                  </a:cubicBezTo>
                  <a:cubicBezTo>
                    <a:pt x="12314" y="5418"/>
                    <a:pt x="13224" y="3489"/>
                    <a:pt x="13425" y="2748"/>
                  </a:cubicBezTo>
                  <a:cubicBezTo>
                    <a:pt x="13749" y="1591"/>
                    <a:pt x="13055" y="387"/>
                    <a:pt x="11882" y="79"/>
                  </a:cubicBezTo>
                  <a:cubicBezTo>
                    <a:pt x="11692" y="26"/>
                    <a:pt x="11501" y="0"/>
                    <a:pt x="11313" y="0"/>
                  </a:cubicBezTo>
                  <a:close/>
                </a:path>
              </a:pathLst>
            </a:custGeom>
            <a:solidFill>
              <a:srgbClr val="1E03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6"/>
            <p:cNvSpPr/>
            <p:nvPr/>
          </p:nvSpPr>
          <p:spPr>
            <a:xfrm>
              <a:off x="885400" y="798975"/>
              <a:ext cx="1200875" cy="1187850"/>
            </a:xfrm>
            <a:custGeom>
              <a:rect b="b" l="l" r="r" t="t"/>
              <a:pathLst>
                <a:path extrusionOk="0" h="47514" w="48035">
                  <a:moveTo>
                    <a:pt x="22391" y="0"/>
                  </a:moveTo>
                  <a:cubicBezTo>
                    <a:pt x="22278" y="0"/>
                    <a:pt x="22164" y="2"/>
                    <a:pt x="22050" y="6"/>
                  </a:cubicBezTo>
                  <a:cubicBezTo>
                    <a:pt x="19998" y="83"/>
                    <a:pt x="18023" y="747"/>
                    <a:pt x="16125" y="1549"/>
                  </a:cubicBezTo>
                  <a:cubicBezTo>
                    <a:pt x="13903" y="2490"/>
                    <a:pt x="12298" y="3123"/>
                    <a:pt x="10354" y="4650"/>
                  </a:cubicBezTo>
                  <a:cubicBezTo>
                    <a:pt x="9274" y="5514"/>
                    <a:pt x="8240" y="6440"/>
                    <a:pt x="7268" y="7428"/>
                  </a:cubicBezTo>
                  <a:cubicBezTo>
                    <a:pt x="7222" y="7459"/>
                    <a:pt x="7176" y="7505"/>
                    <a:pt x="7129" y="7567"/>
                  </a:cubicBezTo>
                  <a:cubicBezTo>
                    <a:pt x="7083" y="7613"/>
                    <a:pt x="7037" y="7644"/>
                    <a:pt x="6991" y="7690"/>
                  </a:cubicBezTo>
                  <a:cubicBezTo>
                    <a:pt x="6034" y="8693"/>
                    <a:pt x="5139" y="9758"/>
                    <a:pt x="4321" y="10869"/>
                  </a:cubicBezTo>
                  <a:cubicBezTo>
                    <a:pt x="2840" y="12844"/>
                    <a:pt x="2254" y="14479"/>
                    <a:pt x="1374" y="16717"/>
                  </a:cubicBezTo>
                  <a:cubicBezTo>
                    <a:pt x="633" y="18630"/>
                    <a:pt x="16" y="20636"/>
                    <a:pt x="16" y="22688"/>
                  </a:cubicBezTo>
                  <a:cubicBezTo>
                    <a:pt x="1" y="26021"/>
                    <a:pt x="1605" y="29199"/>
                    <a:pt x="3442" y="31946"/>
                  </a:cubicBezTo>
                  <a:cubicBezTo>
                    <a:pt x="5293" y="34708"/>
                    <a:pt x="7345" y="36961"/>
                    <a:pt x="10138" y="38782"/>
                  </a:cubicBezTo>
                  <a:cubicBezTo>
                    <a:pt x="9675" y="39028"/>
                    <a:pt x="9305" y="39414"/>
                    <a:pt x="9074" y="39877"/>
                  </a:cubicBezTo>
                  <a:cubicBezTo>
                    <a:pt x="8626" y="40772"/>
                    <a:pt x="8642" y="41821"/>
                    <a:pt x="9089" y="42716"/>
                  </a:cubicBezTo>
                  <a:cubicBezTo>
                    <a:pt x="9814" y="44059"/>
                    <a:pt x="11373" y="44784"/>
                    <a:pt x="12885" y="44799"/>
                  </a:cubicBezTo>
                  <a:cubicBezTo>
                    <a:pt x="14397" y="44799"/>
                    <a:pt x="15847" y="44197"/>
                    <a:pt x="17144" y="43411"/>
                  </a:cubicBezTo>
                  <a:cubicBezTo>
                    <a:pt x="18256" y="42723"/>
                    <a:pt x="19449" y="41104"/>
                    <a:pt x="20715" y="41104"/>
                  </a:cubicBezTo>
                  <a:cubicBezTo>
                    <a:pt x="21012" y="41104"/>
                    <a:pt x="21313" y="41194"/>
                    <a:pt x="21618" y="41405"/>
                  </a:cubicBezTo>
                  <a:cubicBezTo>
                    <a:pt x="24885" y="43702"/>
                    <a:pt x="27532" y="47513"/>
                    <a:pt x="31873" y="47513"/>
                  </a:cubicBezTo>
                  <a:cubicBezTo>
                    <a:pt x="32022" y="47513"/>
                    <a:pt x="32173" y="47509"/>
                    <a:pt x="32327" y="47500"/>
                  </a:cubicBezTo>
                  <a:cubicBezTo>
                    <a:pt x="36123" y="47268"/>
                    <a:pt x="39517" y="44105"/>
                    <a:pt x="41971" y="41451"/>
                  </a:cubicBezTo>
                  <a:cubicBezTo>
                    <a:pt x="43498" y="39784"/>
                    <a:pt x="44995" y="38149"/>
                    <a:pt x="46198" y="36236"/>
                  </a:cubicBezTo>
                  <a:cubicBezTo>
                    <a:pt x="47032" y="34893"/>
                    <a:pt x="47680" y="33396"/>
                    <a:pt x="47772" y="31807"/>
                  </a:cubicBezTo>
                  <a:cubicBezTo>
                    <a:pt x="48035" y="27147"/>
                    <a:pt x="43838" y="24432"/>
                    <a:pt x="41353" y="21099"/>
                  </a:cubicBezTo>
                  <a:cubicBezTo>
                    <a:pt x="40196" y="19540"/>
                    <a:pt x="42433" y="17966"/>
                    <a:pt x="43236" y="16562"/>
                  </a:cubicBezTo>
                  <a:cubicBezTo>
                    <a:pt x="43992" y="15266"/>
                    <a:pt x="44547" y="13785"/>
                    <a:pt x="44501" y="12273"/>
                  </a:cubicBezTo>
                  <a:cubicBezTo>
                    <a:pt x="44455" y="10776"/>
                    <a:pt x="43683" y="9218"/>
                    <a:pt x="42325" y="8539"/>
                  </a:cubicBezTo>
                  <a:cubicBezTo>
                    <a:pt x="41893" y="8330"/>
                    <a:pt x="41422" y="8226"/>
                    <a:pt x="40951" y="8226"/>
                  </a:cubicBezTo>
                  <a:cubicBezTo>
                    <a:pt x="40446" y="8226"/>
                    <a:pt x="39941" y="8346"/>
                    <a:pt x="39486" y="8585"/>
                  </a:cubicBezTo>
                  <a:cubicBezTo>
                    <a:pt x="39023" y="8832"/>
                    <a:pt x="38653" y="9218"/>
                    <a:pt x="38422" y="9681"/>
                  </a:cubicBezTo>
                  <a:cubicBezTo>
                    <a:pt x="36524" y="6934"/>
                    <a:pt x="34209" y="4959"/>
                    <a:pt x="31416" y="3184"/>
                  </a:cubicBezTo>
                  <a:cubicBezTo>
                    <a:pt x="28674" y="1456"/>
                    <a:pt x="25601" y="0"/>
                    <a:pt x="2239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6"/>
            <p:cNvSpPr/>
            <p:nvPr/>
          </p:nvSpPr>
          <p:spPr>
            <a:xfrm>
              <a:off x="1086000" y="1359300"/>
              <a:ext cx="358275" cy="362050"/>
            </a:xfrm>
            <a:custGeom>
              <a:rect b="b" l="l" r="r" t="t"/>
              <a:pathLst>
                <a:path extrusionOk="0" h="14482" w="14331">
                  <a:moveTo>
                    <a:pt x="7316" y="1"/>
                  </a:moveTo>
                  <a:cubicBezTo>
                    <a:pt x="6595" y="1"/>
                    <a:pt x="5832" y="199"/>
                    <a:pt x="5046" y="645"/>
                  </a:cubicBezTo>
                  <a:cubicBezTo>
                    <a:pt x="3673" y="1417"/>
                    <a:pt x="2747" y="2775"/>
                    <a:pt x="1960" y="4133"/>
                  </a:cubicBezTo>
                  <a:cubicBezTo>
                    <a:pt x="926" y="5892"/>
                    <a:pt x="0" y="7867"/>
                    <a:pt x="247" y="9888"/>
                  </a:cubicBezTo>
                  <a:cubicBezTo>
                    <a:pt x="247" y="9919"/>
                    <a:pt x="247" y="9965"/>
                    <a:pt x="263" y="9996"/>
                  </a:cubicBezTo>
                  <a:cubicBezTo>
                    <a:pt x="568" y="12149"/>
                    <a:pt x="2740" y="14481"/>
                    <a:pt x="5057" y="14481"/>
                  </a:cubicBezTo>
                  <a:cubicBezTo>
                    <a:pt x="5197" y="14481"/>
                    <a:pt x="5337" y="14473"/>
                    <a:pt x="5478" y="14455"/>
                  </a:cubicBezTo>
                  <a:cubicBezTo>
                    <a:pt x="7669" y="14193"/>
                    <a:pt x="10107" y="11925"/>
                    <a:pt x="11480" y="10320"/>
                  </a:cubicBezTo>
                  <a:cubicBezTo>
                    <a:pt x="14331" y="6915"/>
                    <a:pt x="11572" y="1"/>
                    <a:pt x="7316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6"/>
            <p:cNvSpPr/>
            <p:nvPr/>
          </p:nvSpPr>
          <p:spPr>
            <a:xfrm>
              <a:off x="1398250" y="1000300"/>
              <a:ext cx="406050" cy="312700"/>
            </a:xfrm>
            <a:custGeom>
              <a:rect b="b" l="l" r="r" t="t"/>
              <a:pathLst>
                <a:path extrusionOk="0" h="12508" w="16242">
                  <a:moveTo>
                    <a:pt x="10807" y="0"/>
                  </a:moveTo>
                  <a:cubicBezTo>
                    <a:pt x="8962" y="0"/>
                    <a:pt x="7181" y="914"/>
                    <a:pt x="5594" y="1905"/>
                  </a:cubicBezTo>
                  <a:cubicBezTo>
                    <a:pt x="4252" y="2738"/>
                    <a:pt x="2925" y="3695"/>
                    <a:pt x="2184" y="5084"/>
                  </a:cubicBezTo>
                  <a:cubicBezTo>
                    <a:pt x="1" y="9198"/>
                    <a:pt x="4391" y="12507"/>
                    <a:pt x="8373" y="12507"/>
                  </a:cubicBezTo>
                  <a:cubicBezTo>
                    <a:pt x="9738" y="12507"/>
                    <a:pt x="11056" y="12119"/>
                    <a:pt x="12044" y="11240"/>
                  </a:cubicBezTo>
                  <a:cubicBezTo>
                    <a:pt x="13618" y="9836"/>
                    <a:pt x="15809" y="7337"/>
                    <a:pt x="16025" y="5130"/>
                  </a:cubicBezTo>
                  <a:cubicBezTo>
                    <a:pt x="16241" y="2646"/>
                    <a:pt x="13711" y="301"/>
                    <a:pt x="11412" y="38"/>
                  </a:cubicBezTo>
                  <a:lnTo>
                    <a:pt x="11304" y="23"/>
                  </a:lnTo>
                  <a:cubicBezTo>
                    <a:pt x="11138" y="8"/>
                    <a:pt x="10972" y="0"/>
                    <a:pt x="10807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6"/>
            <p:cNvSpPr/>
            <p:nvPr/>
          </p:nvSpPr>
          <p:spPr>
            <a:xfrm>
              <a:off x="1066475" y="1291075"/>
              <a:ext cx="240975" cy="98475"/>
            </a:xfrm>
            <a:custGeom>
              <a:rect b="b" l="l" r="r" t="t"/>
              <a:pathLst>
                <a:path extrusionOk="0" h="3939" w="9639">
                  <a:moveTo>
                    <a:pt x="5176" y="0"/>
                  </a:moveTo>
                  <a:cubicBezTo>
                    <a:pt x="4860" y="0"/>
                    <a:pt x="4542" y="14"/>
                    <a:pt x="4222" y="41"/>
                  </a:cubicBezTo>
                  <a:cubicBezTo>
                    <a:pt x="3898" y="72"/>
                    <a:pt x="3559" y="119"/>
                    <a:pt x="3235" y="211"/>
                  </a:cubicBezTo>
                  <a:cubicBezTo>
                    <a:pt x="2047" y="504"/>
                    <a:pt x="920" y="1183"/>
                    <a:pt x="303" y="2233"/>
                  </a:cubicBezTo>
                  <a:cubicBezTo>
                    <a:pt x="180" y="2433"/>
                    <a:pt x="102" y="2649"/>
                    <a:pt x="72" y="2896"/>
                  </a:cubicBezTo>
                  <a:cubicBezTo>
                    <a:pt x="1" y="3688"/>
                    <a:pt x="564" y="3939"/>
                    <a:pt x="1181" y="3939"/>
                  </a:cubicBezTo>
                  <a:cubicBezTo>
                    <a:pt x="1503" y="3939"/>
                    <a:pt x="1839" y="3871"/>
                    <a:pt x="2108" y="3776"/>
                  </a:cubicBezTo>
                  <a:cubicBezTo>
                    <a:pt x="3219" y="3390"/>
                    <a:pt x="4238" y="2803"/>
                    <a:pt x="5272" y="2325"/>
                  </a:cubicBezTo>
                  <a:cubicBezTo>
                    <a:pt x="6400" y="1798"/>
                    <a:pt x="9230" y="641"/>
                    <a:pt x="9614" y="641"/>
                  </a:cubicBezTo>
                  <a:cubicBezTo>
                    <a:pt x="9624" y="641"/>
                    <a:pt x="9632" y="642"/>
                    <a:pt x="9638" y="643"/>
                  </a:cubicBezTo>
                  <a:cubicBezTo>
                    <a:pt x="8728" y="412"/>
                    <a:pt x="7802" y="242"/>
                    <a:pt x="6876" y="134"/>
                  </a:cubicBezTo>
                  <a:cubicBezTo>
                    <a:pt x="6311" y="45"/>
                    <a:pt x="5745" y="0"/>
                    <a:pt x="517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6"/>
            <p:cNvSpPr/>
            <p:nvPr/>
          </p:nvSpPr>
          <p:spPr>
            <a:xfrm>
              <a:off x="1101425" y="1194350"/>
              <a:ext cx="211025" cy="79650"/>
            </a:xfrm>
            <a:custGeom>
              <a:rect b="b" l="l" r="r" t="t"/>
              <a:pathLst>
                <a:path extrusionOk="0" h="3186" w="8441">
                  <a:moveTo>
                    <a:pt x="2054" y="0"/>
                  </a:moveTo>
                  <a:cubicBezTo>
                    <a:pt x="1544" y="0"/>
                    <a:pt x="1039" y="148"/>
                    <a:pt x="602" y="423"/>
                  </a:cubicBezTo>
                  <a:cubicBezTo>
                    <a:pt x="278" y="639"/>
                    <a:pt x="1" y="994"/>
                    <a:pt x="16" y="1380"/>
                  </a:cubicBezTo>
                  <a:cubicBezTo>
                    <a:pt x="47" y="1642"/>
                    <a:pt x="155" y="1874"/>
                    <a:pt x="340" y="2043"/>
                  </a:cubicBezTo>
                  <a:cubicBezTo>
                    <a:pt x="896" y="2645"/>
                    <a:pt x="1775" y="2738"/>
                    <a:pt x="2577" y="2784"/>
                  </a:cubicBezTo>
                  <a:cubicBezTo>
                    <a:pt x="4506" y="2923"/>
                    <a:pt x="6497" y="3185"/>
                    <a:pt x="8441" y="3185"/>
                  </a:cubicBezTo>
                  <a:cubicBezTo>
                    <a:pt x="7206" y="2275"/>
                    <a:pt x="5895" y="1457"/>
                    <a:pt x="4522" y="747"/>
                  </a:cubicBezTo>
                  <a:cubicBezTo>
                    <a:pt x="3920" y="423"/>
                    <a:pt x="3256" y="176"/>
                    <a:pt x="2577" y="53"/>
                  </a:cubicBezTo>
                  <a:cubicBezTo>
                    <a:pt x="2404" y="17"/>
                    <a:pt x="2229" y="0"/>
                    <a:pt x="205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6"/>
            <p:cNvSpPr/>
            <p:nvPr/>
          </p:nvSpPr>
          <p:spPr>
            <a:xfrm>
              <a:off x="1374550" y="974325"/>
              <a:ext cx="97975" cy="241425"/>
            </a:xfrm>
            <a:custGeom>
              <a:rect b="b" l="l" r="r" t="t"/>
              <a:pathLst>
                <a:path extrusionOk="0" h="9657" w="3919">
                  <a:moveTo>
                    <a:pt x="2897" y="0"/>
                  </a:moveTo>
                  <a:cubicBezTo>
                    <a:pt x="2840" y="0"/>
                    <a:pt x="2779" y="4"/>
                    <a:pt x="2716" y="13"/>
                  </a:cubicBezTo>
                  <a:cubicBezTo>
                    <a:pt x="2484" y="43"/>
                    <a:pt x="2268" y="136"/>
                    <a:pt x="2083" y="275"/>
                  </a:cubicBezTo>
                  <a:cubicBezTo>
                    <a:pt x="1049" y="923"/>
                    <a:pt x="401" y="2080"/>
                    <a:pt x="154" y="3284"/>
                  </a:cubicBezTo>
                  <a:cubicBezTo>
                    <a:pt x="93" y="3608"/>
                    <a:pt x="46" y="3932"/>
                    <a:pt x="31" y="4271"/>
                  </a:cubicBezTo>
                  <a:cubicBezTo>
                    <a:pt x="0" y="5166"/>
                    <a:pt x="62" y="6046"/>
                    <a:pt x="216" y="6925"/>
                  </a:cubicBezTo>
                  <a:cubicBezTo>
                    <a:pt x="370" y="7850"/>
                    <a:pt x="571" y="8760"/>
                    <a:pt x="833" y="9654"/>
                  </a:cubicBezTo>
                  <a:lnTo>
                    <a:pt x="833" y="9654"/>
                  </a:lnTo>
                  <a:cubicBezTo>
                    <a:pt x="761" y="9395"/>
                    <a:pt x="1853" y="6413"/>
                    <a:pt x="2345" y="5243"/>
                  </a:cubicBezTo>
                  <a:cubicBezTo>
                    <a:pt x="2808" y="4163"/>
                    <a:pt x="3348" y="3129"/>
                    <a:pt x="3688" y="2018"/>
                  </a:cubicBezTo>
                  <a:cubicBezTo>
                    <a:pt x="3907" y="1259"/>
                    <a:pt x="3919" y="0"/>
                    <a:pt x="2897" y="0"/>
                  </a:cubicBezTo>
                  <a:close/>
                  <a:moveTo>
                    <a:pt x="833" y="9654"/>
                  </a:moveTo>
                  <a:cubicBezTo>
                    <a:pt x="833" y="9655"/>
                    <a:pt x="833" y="9656"/>
                    <a:pt x="833" y="9656"/>
                  </a:cubicBezTo>
                  <a:cubicBezTo>
                    <a:pt x="833" y="9656"/>
                    <a:pt x="833" y="9655"/>
                    <a:pt x="833" y="9654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6"/>
            <p:cNvSpPr/>
            <p:nvPr/>
          </p:nvSpPr>
          <p:spPr>
            <a:xfrm>
              <a:off x="1274625" y="1013200"/>
              <a:ext cx="87975" cy="208725"/>
            </a:xfrm>
            <a:custGeom>
              <a:rect b="b" l="l" r="r" t="t"/>
              <a:pathLst>
                <a:path extrusionOk="0" h="8349" w="3519">
                  <a:moveTo>
                    <a:pt x="1389" y="1"/>
                  </a:moveTo>
                  <a:cubicBezTo>
                    <a:pt x="1004" y="1"/>
                    <a:pt x="664" y="294"/>
                    <a:pt x="464" y="618"/>
                  </a:cubicBezTo>
                  <a:cubicBezTo>
                    <a:pt x="109" y="1220"/>
                    <a:pt x="1" y="1929"/>
                    <a:pt x="155" y="2624"/>
                  </a:cubicBezTo>
                  <a:cubicBezTo>
                    <a:pt x="325" y="3287"/>
                    <a:pt x="572" y="3935"/>
                    <a:pt x="926" y="4522"/>
                  </a:cubicBezTo>
                  <a:cubicBezTo>
                    <a:pt x="1683" y="5864"/>
                    <a:pt x="2547" y="7145"/>
                    <a:pt x="3519" y="8348"/>
                  </a:cubicBezTo>
                  <a:cubicBezTo>
                    <a:pt x="3442" y="6419"/>
                    <a:pt x="3102" y="4444"/>
                    <a:pt x="2886" y="2516"/>
                  </a:cubicBezTo>
                  <a:cubicBezTo>
                    <a:pt x="2809" y="1713"/>
                    <a:pt x="2670" y="834"/>
                    <a:pt x="2068" y="294"/>
                  </a:cubicBezTo>
                  <a:cubicBezTo>
                    <a:pt x="1883" y="124"/>
                    <a:pt x="1652" y="16"/>
                    <a:pt x="138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6"/>
            <p:cNvSpPr/>
            <p:nvPr/>
          </p:nvSpPr>
          <p:spPr>
            <a:xfrm>
              <a:off x="1180225" y="1106550"/>
              <a:ext cx="157650" cy="143600"/>
            </a:xfrm>
            <a:custGeom>
              <a:rect b="b" l="l" r="r" t="t"/>
              <a:pathLst>
                <a:path extrusionOk="0" h="5744" w="6306">
                  <a:moveTo>
                    <a:pt x="1359" y="0"/>
                  </a:moveTo>
                  <a:cubicBezTo>
                    <a:pt x="630" y="0"/>
                    <a:pt x="1" y="601"/>
                    <a:pt x="27" y="1374"/>
                  </a:cubicBezTo>
                  <a:cubicBezTo>
                    <a:pt x="27" y="2037"/>
                    <a:pt x="444" y="2624"/>
                    <a:pt x="922" y="3056"/>
                  </a:cubicBezTo>
                  <a:cubicBezTo>
                    <a:pt x="1632" y="3704"/>
                    <a:pt x="2450" y="4213"/>
                    <a:pt x="3345" y="4583"/>
                  </a:cubicBezTo>
                  <a:cubicBezTo>
                    <a:pt x="3946" y="4861"/>
                    <a:pt x="4564" y="5108"/>
                    <a:pt x="5196" y="5324"/>
                  </a:cubicBezTo>
                  <a:cubicBezTo>
                    <a:pt x="5551" y="5417"/>
                    <a:pt x="5906" y="5555"/>
                    <a:pt x="6230" y="5741"/>
                  </a:cubicBezTo>
                  <a:cubicBezTo>
                    <a:pt x="6234" y="5743"/>
                    <a:pt x="6239" y="5744"/>
                    <a:pt x="6243" y="5744"/>
                  </a:cubicBezTo>
                  <a:cubicBezTo>
                    <a:pt x="6272" y="5744"/>
                    <a:pt x="6305" y="5706"/>
                    <a:pt x="6292" y="5679"/>
                  </a:cubicBezTo>
                  <a:cubicBezTo>
                    <a:pt x="5644" y="4691"/>
                    <a:pt x="5181" y="3580"/>
                    <a:pt x="4564" y="2577"/>
                  </a:cubicBezTo>
                  <a:cubicBezTo>
                    <a:pt x="4116" y="1775"/>
                    <a:pt x="3499" y="1096"/>
                    <a:pt x="2758" y="556"/>
                  </a:cubicBezTo>
                  <a:cubicBezTo>
                    <a:pt x="2434" y="325"/>
                    <a:pt x="2079" y="155"/>
                    <a:pt x="1709" y="47"/>
                  </a:cubicBezTo>
                  <a:cubicBezTo>
                    <a:pt x="1591" y="15"/>
                    <a:pt x="1474" y="0"/>
                    <a:pt x="135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6"/>
            <p:cNvSpPr/>
            <p:nvPr/>
          </p:nvSpPr>
          <p:spPr>
            <a:xfrm>
              <a:off x="1448600" y="1353825"/>
              <a:ext cx="57900" cy="57875"/>
            </a:xfrm>
            <a:custGeom>
              <a:rect b="b" l="l" r="r" t="t"/>
              <a:pathLst>
                <a:path extrusionOk="0" h="2315" w="2316">
                  <a:moveTo>
                    <a:pt x="1158" y="0"/>
                  </a:moveTo>
                  <a:cubicBezTo>
                    <a:pt x="510" y="0"/>
                    <a:pt x="1" y="509"/>
                    <a:pt x="1" y="1158"/>
                  </a:cubicBezTo>
                  <a:cubicBezTo>
                    <a:pt x="1" y="1790"/>
                    <a:pt x="510" y="2315"/>
                    <a:pt x="1158" y="2315"/>
                  </a:cubicBezTo>
                  <a:cubicBezTo>
                    <a:pt x="1791" y="2315"/>
                    <a:pt x="2315" y="1790"/>
                    <a:pt x="2315" y="1158"/>
                  </a:cubicBezTo>
                  <a:cubicBezTo>
                    <a:pt x="2315" y="509"/>
                    <a:pt x="1791" y="0"/>
                    <a:pt x="1158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6"/>
            <p:cNvSpPr/>
            <p:nvPr/>
          </p:nvSpPr>
          <p:spPr>
            <a:xfrm>
              <a:off x="1398450" y="1305600"/>
              <a:ext cx="57900" cy="57900"/>
            </a:xfrm>
            <a:custGeom>
              <a:rect b="b" l="l" r="r" t="t"/>
              <a:pathLst>
                <a:path extrusionOk="0" h="2316" w="2316">
                  <a:moveTo>
                    <a:pt x="1158" y="1"/>
                  </a:moveTo>
                  <a:cubicBezTo>
                    <a:pt x="525" y="1"/>
                    <a:pt x="1" y="510"/>
                    <a:pt x="1" y="1158"/>
                  </a:cubicBezTo>
                  <a:cubicBezTo>
                    <a:pt x="1" y="1790"/>
                    <a:pt x="525" y="2315"/>
                    <a:pt x="1158" y="2315"/>
                  </a:cubicBezTo>
                  <a:cubicBezTo>
                    <a:pt x="1791" y="2315"/>
                    <a:pt x="2315" y="1790"/>
                    <a:pt x="2315" y="1158"/>
                  </a:cubicBezTo>
                  <a:cubicBezTo>
                    <a:pt x="2315" y="510"/>
                    <a:pt x="1791" y="1"/>
                    <a:pt x="115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6"/>
            <p:cNvSpPr/>
            <p:nvPr/>
          </p:nvSpPr>
          <p:spPr>
            <a:xfrm>
              <a:off x="1348300" y="1257375"/>
              <a:ext cx="57900" cy="57900"/>
            </a:xfrm>
            <a:custGeom>
              <a:rect b="b" l="l" r="r" t="t"/>
              <a:pathLst>
                <a:path extrusionOk="0" h="2316" w="2316">
                  <a:moveTo>
                    <a:pt x="1158" y="1"/>
                  </a:moveTo>
                  <a:cubicBezTo>
                    <a:pt x="525" y="1"/>
                    <a:pt x="1" y="510"/>
                    <a:pt x="1" y="1158"/>
                  </a:cubicBezTo>
                  <a:cubicBezTo>
                    <a:pt x="1" y="1791"/>
                    <a:pt x="525" y="2315"/>
                    <a:pt x="1158" y="2315"/>
                  </a:cubicBezTo>
                  <a:cubicBezTo>
                    <a:pt x="1806" y="2315"/>
                    <a:pt x="2315" y="1791"/>
                    <a:pt x="2315" y="1158"/>
                  </a:cubicBezTo>
                  <a:cubicBezTo>
                    <a:pt x="2315" y="510"/>
                    <a:pt x="1806" y="1"/>
                    <a:pt x="1158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36"/>
            <p:cNvSpPr/>
            <p:nvPr/>
          </p:nvSpPr>
          <p:spPr>
            <a:xfrm>
              <a:off x="1479475" y="1468000"/>
              <a:ext cx="32025" cy="32425"/>
            </a:xfrm>
            <a:custGeom>
              <a:rect b="b" l="l" r="r" t="t"/>
              <a:pathLst>
                <a:path extrusionOk="0" h="1297" w="1281">
                  <a:moveTo>
                    <a:pt x="648" y="1"/>
                  </a:moveTo>
                  <a:cubicBezTo>
                    <a:pt x="293" y="1"/>
                    <a:pt x="0" y="294"/>
                    <a:pt x="0" y="649"/>
                  </a:cubicBezTo>
                  <a:cubicBezTo>
                    <a:pt x="0" y="1003"/>
                    <a:pt x="293" y="1297"/>
                    <a:pt x="648" y="1297"/>
                  </a:cubicBezTo>
                  <a:cubicBezTo>
                    <a:pt x="988" y="1297"/>
                    <a:pt x="1281" y="1003"/>
                    <a:pt x="1281" y="649"/>
                  </a:cubicBezTo>
                  <a:cubicBezTo>
                    <a:pt x="1281" y="294"/>
                    <a:pt x="988" y="1"/>
                    <a:pt x="648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6"/>
            <p:cNvSpPr/>
            <p:nvPr/>
          </p:nvSpPr>
          <p:spPr>
            <a:xfrm>
              <a:off x="1441650" y="1521225"/>
              <a:ext cx="74100" cy="73725"/>
            </a:xfrm>
            <a:custGeom>
              <a:rect b="b" l="l" r="r" t="t"/>
              <a:pathLst>
                <a:path extrusionOk="0" h="2949" w="2964">
                  <a:moveTo>
                    <a:pt x="1482" y="1"/>
                  </a:moveTo>
                  <a:cubicBezTo>
                    <a:pt x="664" y="1"/>
                    <a:pt x="1" y="649"/>
                    <a:pt x="1" y="1467"/>
                  </a:cubicBezTo>
                  <a:cubicBezTo>
                    <a:pt x="1" y="2285"/>
                    <a:pt x="664" y="2948"/>
                    <a:pt x="1482" y="2948"/>
                  </a:cubicBezTo>
                  <a:cubicBezTo>
                    <a:pt x="2300" y="2948"/>
                    <a:pt x="2963" y="2285"/>
                    <a:pt x="2963" y="1467"/>
                  </a:cubicBezTo>
                  <a:cubicBezTo>
                    <a:pt x="2963" y="649"/>
                    <a:pt x="2300" y="1"/>
                    <a:pt x="1482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6"/>
            <p:cNvSpPr/>
            <p:nvPr/>
          </p:nvSpPr>
          <p:spPr>
            <a:xfrm>
              <a:off x="1438950" y="1613825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34" y="0"/>
                  </a:moveTo>
                  <a:cubicBezTo>
                    <a:pt x="294" y="0"/>
                    <a:pt x="1" y="278"/>
                    <a:pt x="1" y="617"/>
                  </a:cubicBezTo>
                  <a:cubicBezTo>
                    <a:pt x="1" y="972"/>
                    <a:pt x="294" y="1250"/>
                    <a:pt x="634" y="1250"/>
                  </a:cubicBezTo>
                  <a:cubicBezTo>
                    <a:pt x="973" y="1250"/>
                    <a:pt x="1251" y="972"/>
                    <a:pt x="1251" y="617"/>
                  </a:cubicBezTo>
                  <a:cubicBezTo>
                    <a:pt x="1251" y="278"/>
                    <a:pt x="973" y="0"/>
                    <a:pt x="63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6"/>
            <p:cNvSpPr/>
            <p:nvPr/>
          </p:nvSpPr>
          <p:spPr>
            <a:xfrm>
              <a:off x="1365275" y="1663575"/>
              <a:ext cx="84125" cy="84125"/>
            </a:xfrm>
            <a:custGeom>
              <a:rect b="b" l="l" r="r" t="t"/>
              <a:pathLst>
                <a:path extrusionOk="0" h="3365" w="3365">
                  <a:moveTo>
                    <a:pt x="1683" y="1"/>
                  </a:moveTo>
                  <a:cubicBezTo>
                    <a:pt x="757" y="1"/>
                    <a:pt x="1" y="757"/>
                    <a:pt x="1" y="1682"/>
                  </a:cubicBezTo>
                  <a:cubicBezTo>
                    <a:pt x="1" y="2608"/>
                    <a:pt x="757" y="3364"/>
                    <a:pt x="1683" y="3364"/>
                  </a:cubicBezTo>
                  <a:cubicBezTo>
                    <a:pt x="2624" y="3364"/>
                    <a:pt x="3365" y="2608"/>
                    <a:pt x="3365" y="1682"/>
                  </a:cubicBezTo>
                  <a:cubicBezTo>
                    <a:pt x="3365" y="757"/>
                    <a:pt x="2624" y="1"/>
                    <a:pt x="1683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6"/>
            <p:cNvSpPr/>
            <p:nvPr/>
          </p:nvSpPr>
          <p:spPr>
            <a:xfrm>
              <a:off x="1321700" y="1736475"/>
              <a:ext cx="28550" cy="28575"/>
            </a:xfrm>
            <a:custGeom>
              <a:rect b="b" l="l" r="r" t="t"/>
              <a:pathLst>
                <a:path extrusionOk="0" h="1143" w="1142">
                  <a:moveTo>
                    <a:pt x="571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6"/>
                    <a:pt x="262" y="1143"/>
                    <a:pt x="571" y="1143"/>
                  </a:cubicBezTo>
                  <a:cubicBezTo>
                    <a:pt x="895" y="1143"/>
                    <a:pt x="1142" y="896"/>
                    <a:pt x="1142" y="572"/>
                  </a:cubicBezTo>
                  <a:cubicBezTo>
                    <a:pt x="1142" y="263"/>
                    <a:pt x="895" y="1"/>
                    <a:pt x="571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6"/>
            <p:cNvSpPr/>
            <p:nvPr/>
          </p:nvSpPr>
          <p:spPr>
            <a:xfrm>
              <a:off x="1182050" y="1746900"/>
              <a:ext cx="135425" cy="135425"/>
            </a:xfrm>
            <a:custGeom>
              <a:rect b="b" l="l" r="r" t="t"/>
              <a:pathLst>
                <a:path extrusionOk="0" h="5417" w="5417">
                  <a:moveTo>
                    <a:pt x="2716" y="0"/>
                  </a:moveTo>
                  <a:cubicBezTo>
                    <a:pt x="1219" y="0"/>
                    <a:pt x="0" y="1219"/>
                    <a:pt x="0" y="2701"/>
                  </a:cubicBezTo>
                  <a:cubicBezTo>
                    <a:pt x="0" y="4197"/>
                    <a:pt x="1219" y="5416"/>
                    <a:pt x="2716" y="5416"/>
                  </a:cubicBezTo>
                  <a:cubicBezTo>
                    <a:pt x="4197" y="5416"/>
                    <a:pt x="5416" y="4197"/>
                    <a:pt x="5416" y="2701"/>
                  </a:cubicBezTo>
                  <a:cubicBezTo>
                    <a:pt x="5416" y="1219"/>
                    <a:pt x="4197" y="0"/>
                    <a:pt x="271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6"/>
            <p:cNvSpPr/>
            <p:nvPr/>
          </p:nvSpPr>
          <p:spPr>
            <a:xfrm>
              <a:off x="1565100" y="1380050"/>
              <a:ext cx="32425" cy="32050"/>
            </a:xfrm>
            <a:custGeom>
              <a:rect b="b" l="l" r="r" t="t"/>
              <a:pathLst>
                <a:path extrusionOk="0" h="1282" w="1297">
                  <a:moveTo>
                    <a:pt x="649" y="1"/>
                  </a:moveTo>
                  <a:cubicBezTo>
                    <a:pt x="294" y="1"/>
                    <a:pt x="1" y="278"/>
                    <a:pt x="1" y="633"/>
                  </a:cubicBezTo>
                  <a:cubicBezTo>
                    <a:pt x="1" y="988"/>
                    <a:pt x="294" y="1281"/>
                    <a:pt x="649" y="1281"/>
                  </a:cubicBezTo>
                  <a:cubicBezTo>
                    <a:pt x="1003" y="1281"/>
                    <a:pt x="1297" y="988"/>
                    <a:pt x="1297" y="633"/>
                  </a:cubicBezTo>
                  <a:cubicBezTo>
                    <a:pt x="1297" y="278"/>
                    <a:pt x="1003" y="1"/>
                    <a:pt x="649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1617575" y="1340325"/>
              <a:ext cx="74075" cy="73700"/>
            </a:xfrm>
            <a:custGeom>
              <a:rect b="b" l="l" r="r" t="t"/>
              <a:pathLst>
                <a:path extrusionOk="0" h="2948" w="2963">
                  <a:moveTo>
                    <a:pt x="1481" y="0"/>
                  </a:moveTo>
                  <a:cubicBezTo>
                    <a:pt x="664" y="0"/>
                    <a:pt x="0" y="664"/>
                    <a:pt x="0" y="1481"/>
                  </a:cubicBezTo>
                  <a:cubicBezTo>
                    <a:pt x="0" y="2284"/>
                    <a:pt x="664" y="2947"/>
                    <a:pt x="1481" y="2947"/>
                  </a:cubicBezTo>
                  <a:cubicBezTo>
                    <a:pt x="2299" y="2947"/>
                    <a:pt x="2963" y="2284"/>
                    <a:pt x="2963" y="1481"/>
                  </a:cubicBezTo>
                  <a:cubicBezTo>
                    <a:pt x="2963" y="664"/>
                    <a:pt x="2299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1709750" y="1335700"/>
              <a:ext cx="31275" cy="31250"/>
            </a:xfrm>
            <a:custGeom>
              <a:rect b="b" l="l" r="r" t="t"/>
              <a:pathLst>
                <a:path extrusionOk="0" h="1250" w="1251">
                  <a:moveTo>
                    <a:pt x="618" y="0"/>
                  </a:moveTo>
                  <a:cubicBezTo>
                    <a:pt x="279" y="0"/>
                    <a:pt x="1" y="278"/>
                    <a:pt x="1" y="617"/>
                  </a:cubicBezTo>
                  <a:cubicBezTo>
                    <a:pt x="1" y="957"/>
                    <a:pt x="279" y="1250"/>
                    <a:pt x="618" y="1250"/>
                  </a:cubicBezTo>
                  <a:cubicBezTo>
                    <a:pt x="973" y="1250"/>
                    <a:pt x="1251" y="957"/>
                    <a:pt x="1251" y="617"/>
                  </a:cubicBezTo>
                  <a:cubicBezTo>
                    <a:pt x="1251" y="278"/>
                    <a:pt x="973" y="0"/>
                    <a:pt x="618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1757975" y="1259700"/>
              <a:ext cx="84500" cy="84125"/>
            </a:xfrm>
            <a:custGeom>
              <a:rect b="b" l="l" r="r" t="t"/>
              <a:pathLst>
                <a:path extrusionOk="0" h="3365" w="3380">
                  <a:moveTo>
                    <a:pt x="1682" y="0"/>
                  </a:moveTo>
                  <a:cubicBezTo>
                    <a:pt x="757" y="0"/>
                    <a:pt x="1" y="756"/>
                    <a:pt x="1" y="1682"/>
                  </a:cubicBezTo>
                  <a:cubicBezTo>
                    <a:pt x="1" y="2608"/>
                    <a:pt x="757" y="3364"/>
                    <a:pt x="1682" y="3364"/>
                  </a:cubicBezTo>
                  <a:cubicBezTo>
                    <a:pt x="2624" y="3364"/>
                    <a:pt x="3380" y="2608"/>
                    <a:pt x="3380" y="1682"/>
                  </a:cubicBezTo>
                  <a:cubicBezTo>
                    <a:pt x="3380" y="756"/>
                    <a:pt x="2624" y="0"/>
                    <a:pt x="168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1828950" y="1214950"/>
              <a:ext cx="28575" cy="28575"/>
            </a:xfrm>
            <a:custGeom>
              <a:rect b="b" l="l" r="r" t="t"/>
              <a:pathLst>
                <a:path extrusionOk="0" h="1143" w="1143">
                  <a:moveTo>
                    <a:pt x="572" y="0"/>
                  </a:moveTo>
                  <a:cubicBezTo>
                    <a:pt x="263" y="0"/>
                    <a:pt x="1" y="247"/>
                    <a:pt x="1" y="571"/>
                  </a:cubicBezTo>
                  <a:cubicBezTo>
                    <a:pt x="1" y="880"/>
                    <a:pt x="263" y="1142"/>
                    <a:pt x="572" y="1142"/>
                  </a:cubicBezTo>
                  <a:cubicBezTo>
                    <a:pt x="896" y="1142"/>
                    <a:pt x="1143" y="880"/>
                    <a:pt x="1143" y="571"/>
                  </a:cubicBezTo>
                  <a:cubicBezTo>
                    <a:pt x="1143" y="247"/>
                    <a:pt x="896" y="0"/>
                    <a:pt x="572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1837050" y="1073375"/>
              <a:ext cx="135050" cy="135425"/>
            </a:xfrm>
            <a:custGeom>
              <a:rect b="b" l="l" r="r" t="t"/>
              <a:pathLst>
                <a:path extrusionOk="0" h="5417" w="5402">
                  <a:moveTo>
                    <a:pt x="2701" y="1"/>
                  </a:moveTo>
                  <a:cubicBezTo>
                    <a:pt x="1204" y="1"/>
                    <a:pt x="1" y="1220"/>
                    <a:pt x="1" y="2716"/>
                  </a:cubicBezTo>
                  <a:cubicBezTo>
                    <a:pt x="1" y="4198"/>
                    <a:pt x="1204" y="5417"/>
                    <a:pt x="2701" y="5417"/>
                  </a:cubicBezTo>
                  <a:cubicBezTo>
                    <a:pt x="4198" y="5417"/>
                    <a:pt x="5401" y="4198"/>
                    <a:pt x="5401" y="2716"/>
                  </a:cubicBezTo>
                  <a:cubicBezTo>
                    <a:pt x="5401" y="1220"/>
                    <a:pt x="4198" y="1"/>
                    <a:pt x="270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6"/>
            <p:cNvSpPr/>
            <p:nvPr/>
          </p:nvSpPr>
          <p:spPr>
            <a:xfrm>
              <a:off x="1517650" y="1421875"/>
              <a:ext cx="209500" cy="203150"/>
            </a:xfrm>
            <a:custGeom>
              <a:rect b="b" l="l" r="r" t="t"/>
              <a:pathLst>
                <a:path extrusionOk="0" h="8126" w="8380">
                  <a:moveTo>
                    <a:pt x="999" y="0"/>
                  </a:moveTo>
                  <a:cubicBezTo>
                    <a:pt x="939" y="0"/>
                    <a:pt x="879" y="3"/>
                    <a:pt x="818" y="9"/>
                  </a:cubicBezTo>
                  <a:cubicBezTo>
                    <a:pt x="340" y="25"/>
                    <a:pt x="1" y="441"/>
                    <a:pt x="47" y="889"/>
                  </a:cubicBezTo>
                  <a:cubicBezTo>
                    <a:pt x="47" y="1784"/>
                    <a:pt x="494" y="2756"/>
                    <a:pt x="772" y="3589"/>
                  </a:cubicBezTo>
                  <a:cubicBezTo>
                    <a:pt x="1065" y="4515"/>
                    <a:pt x="1436" y="5410"/>
                    <a:pt x="1852" y="6274"/>
                  </a:cubicBezTo>
                  <a:cubicBezTo>
                    <a:pt x="2084" y="6799"/>
                    <a:pt x="2423" y="7277"/>
                    <a:pt x="2840" y="7663"/>
                  </a:cubicBezTo>
                  <a:cubicBezTo>
                    <a:pt x="3170" y="7936"/>
                    <a:pt x="3592" y="8125"/>
                    <a:pt x="4014" y="8125"/>
                  </a:cubicBezTo>
                  <a:cubicBezTo>
                    <a:pt x="4164" y="8125"/>
                    <a:pt x="4314" y="8101"/>
                    <a:pt x="4460" y="8048"/>
                  </a:cubicBezTo>
                  <a:cubicBezTo>
                    <a:pt x="5046" y="7848"/>
                    <a:pt x="5417" y="7246"/>
                    <a:pt x="5494" y="6629"/>
                  </a:cubicBezTo>
                  <a:cubicBezTo>
                    <a:pt x="5540" y="6104"/>
                    <a:pt x="5478" y="5580"/>
                    <a:pt x="5293" y="5101"/>
                  </a:cubicBezTo>
                  <a:lnTo>
                    <a:pt x="5293" y="5101"/>
                  </a:lnTo>
                  <a:cubicBezTo>
                    <a:pt x="5643" y="5211"/>
                    <a:pt x="6008" y="5273"/>
                    <a:pt x="6377" y="5273"/>
                  </a:cubicBezTo>
                  <a:cubicBezTo>
                    <a:pt x="6530" y="5273"/>
                    <a:pt x="6683" y="5263"/>
                    <a:pt x="6836" y="5240"/>
                  </a:cubicBezTo>
                  <a:cubicBezTo>
                    <a:pt x="7453" y="5132"/>
                    <a:pt x="8040" y="4746"/>
                    <a:pt x="8225" y="4145"/>
                  </a:cubicBezTo>
                  <a:cubicBezTo>
                    <a:pt x="8379" y="3589"/>
                    <a:pt x="8163" y="2972"/>
                    <a:pt x="7777" y="2540"/>
                  </a:cubicBezTo>
                  <a:cubicBezTo>
                    <a:pt x="7361" y="2139"/>
                    <a:pt x="6867" y="1815"/>
                    <a:pt x="6327" y="1599"/>
                  </a:cubicBezTo>
                  <a:cubicBezTo>
                    <a:pt x="5432" y="1197"/>
                    <a:pt x="4506" y="873"/>
                    <a:pt x="3565" y="611"/>
                  </a:cubicBezTo>
                  <a:cubicBezTo>
                    <a:pt x="3087" y="472"/>
                    <a:pt x="2593" y="333"/>
                    <a:pt x="2115" y="210"/>
                  </a:cubicBezTo>
                  <a:cubicBezTo>
                    <a:pt x="1741" y="117"/>
                    <a:pt x="1379" y="0"/>
                    <a:pt x="99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6"/>
            <p:cNvSpPr/>
            <p:nvPr/>
          </p:nvSpPr>
          <p:spPr>
            <a:xfrm>
              <a:off x="1895700" y="1402425"/>
              <a:ext cx="90675" cy="87600"/>
            </a:xfrm>
            <a:custGeom>
              <a:rect b="b" l="l" r="r" t="t"/>
              <a:pathLst>
                <a:path extrusionOk="0" fill="none" h="3504" w="3627">
                  <a:moveTo>
                    <a:pt x="0" y="0"/>
                  </a:moveTo>
                  <a:lnTo>
                    <a:pt x="3626" y="350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1877550" y="1461450"/>
              <a:ext cx="86825" cy="84500"/>
            </a:xfrm>
            <a:custGeom>
              <a:rect b="b" l="l" r="r" t="t"/>
              <a:pathLst>
                <a:path extrusionOk="0" fill="none" h="3380" w="3473">
                  <a:moveTo>
                    <a:pt x="1" y="0"/>
                  </a:moveTo>
                  <a:lnTo>
                    <a:pt x="3473" y="337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1845550" y="1507725"/>
              <a:ext cx="86800" cy="84525"/>
            </a:xfrm>
            <a:custGeom>
              <a:rect b="b" l="l" r="r" t="t"/>
              <a:pathLst>
                <a:path extrusionOk="0" fill="none" h="3381" w="3472">
                  <a:moveTo>
                    <a:pt x="0" y="1"/>
                  </a:moveTo>
                  <a:lnTo>
                    <a:pt x="3472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1813525" y="155402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1" y="0"/>
                  </a:moveTo>
                  <a:lnTo>
                    <a:pt x="375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1781900" y="1600325"/>
              <a:ext cx="93375" cy="91050"/>
            </a:xfrm>
            <a:custGeom>
              <a:rect b="b" l="l" r="r" t="t"/>
              <a:pathLst>
                <a:path extrusionOk="0" fill="none" h="3642" w="3735">
                  <a:moveTo>
                    <a:pt x="0" y="0"/>
                  </a:moveTo>
                  <a:lnTo>
                    <a:pt x="3734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1501850" y="1807450"/>
              <a:ext cx="90275" cy="88000"/>
            </a:xfrm>
            <a:custGeom>
              <a:rect b="b" l="l" r="r" t="t"/>
              <a:pathLst>
                <a:path extrusionOk="0" fill="none" h="3520" w="3611">
                  <a:moveTo>
                    <a:pt x="0" y="1"/>
                  </a:moveTo>
                  <a:lnTo>
                    <a:pt x="3611" y="3519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1560475" y="1787400"/>
              <a:ext cx="86825" cy="84900"/>
            </a:xfrm>
            <a:custGeom>
              <a:rect b="b" l="l" r="r" t="t"/>
              <a:pathLst>
                <a:path extrusionOk="0" fill="none" h="3396" w="3473">
                  <a:moveTo>
                    <a:pt x="0" y="1"/>
                  </a:moveTo>
                  <a:lnTo>
                    <a:pt x="3472" y="3395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1605600" y="1754225"/>
              <a:ext cx="87200" cy="84500"/>
            </a:xfrm>
            <a:custGeom>
              <a:rect b="b" l="l" r="r" t="t"/>
              <a:pathLst>
                <a:path extrusionOk="0" fill="none" h="3380" w="3488">
                  <a:moveTo>
                    <a:pt x="1" y="1"/>
                  </a:moveTo>
                  <a:lnTo>
                    <a:pt x="3488" y="3380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1651125" y="1721450"/>
              <a:ext cx="93750" cy="90675"/>
            </a:xfrm>
            <a:custGeom>
              <a:rect b="b" l="l" r="r" t="t"/>
              <a:pathLst>
                <a:path extrusionOk="0" fill="none" h="3627" w="3750">
                  <a:moveTo>
                    <a:pt x="0" y="0"/>
                  </a:moveTo>
                  <a:lnTo>
                    <a:pt x="3750" y="3626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1696250" y="1688275"/>
              <a:ext cx="93775" cy="91050"/>
            </a:xfrm>
            <a:custGeom>
              <a:rect b="b" l="l" r="r" t="t"/>
              <a:pathLst>
                <a:path extrusionOk="0" fill="none" h="3642" w="3751">
                  <a:moveTo>
                    <a:pt x="1" y="0"/>
                  </a:moveTo>
                  <a:lnTo>
                    <a:pt x="3750" y="364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1739075" y="1644300"/>
              <a:ext cx="94925" cy="92200"/>
            </a:xfrm>
            <a:custGeom>
              <a:rect b="b" l="l" r="r" t="t"/>
              <a:pathLst>
                <a:path extrusionOk="0" fill="none" h="3688" w="3797">
                  <a:moveTo>
                    <a:pt x="1" y="0"/>
                  </a:moveTo>
                  <a:lnTo>
                    <a:pt x="3796" y="3688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1070175" y="942600"/>
              <a:ext cx="1076675" cy="1099425"/>
            </a:xfrm>
            <a:custGeom>
              <a:rect b="b" l="l" r="r" t="t"/>
              <a:pathLst>
                <a:path extrusionOk="0" fill="none" h="43977" w="43067">
                  <a:moveTo>
                    <a:pt x="1" y="38452"/>
                  </a:moveTo>
                  <a:cubicBezTo>
                    <a:pt x="5679" y="43976"/>
                    <a:pt x="18671" y="39857"/>
                    <a:pt x="28994" y="29241"/>
                  </a:cubicBezTo>
                  <a:cubicBezTo>
                    <a:pt x="39317" y="18609"/>
                    <a:pt x="43066" y="5525"/>
                    <a:pt x="37388" y="1"/>
                  </a:cubicBezTo>
                </a:path>
              </a:pathLst>
            </a:custGeom>
            <a:noFill/>
            <a:ln cap="flat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2584250" y="1010125"/>
              <a:ext cx="1273400" cy="2627375"/>
            </a:xfrm>
            <a:custGeom>
              <a:rect b="b" l="l" r="r" t="t"/>
              <a:pathLst>
                <a:path extrusionOk="0" h="105095" w="50936">
                  <a:moveTo>
                    <a:pt x="6836" y="0"/>
                  </a:moveTo>
                  <a:lnTo>
                    <a:pt x="1" y="105094"/>
                  </a:lnTo>
                  <a:lnTo>
                    <a:pt x="50936" y="105094"/>
                  </a:lnTo>
                  <a:lnTo>
                    <a:pt x="50936" y="0"/>
                  </a:ln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3729175" y="1010125"/>
              <a:ext cx="1273000" cy="2627375"/>
            </a:xfrm>
            <a:custGeom>
              <a:rect b="b" l="l" r="r" t="t"/>
              <a:pathLst>
                <a:path extrusionOk="0" h="105095" w="50920">
                  <a:moveTo>
                    <a:pt x="0" y="0"/>
                  </a:moveTo>
                  <a:lnTo>
                    <a:pt x="0" y="105094"/>
                  </a:lnTo>
                  <a:lnTo>
                    <a:pt x="50920" y="105094"/>
                  </a:lnTo>
                  <a:lnTo>
                    <a:pt x="44084" y="0"/>
                  </a:ln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2694200" y="1010125"/>
              <a:ext cx="2169875" cy="2627375"/>
            </a:xfrm>
            <a:custGeom>
              <a:rect b="b" l="l" r="r" t="t"/>
              <a:pathLst>
                <a:path extrusionOk="0" h="105095" w="86795">
                  <a:moveTo>
                    <a:pt x="6142" y="0"/>
                  </a:moveTo>
                  <a:lnTo>
                    <a:pt x="0" y="105094"/>
                  </a:lnTo>
                  <a:lnTo>
                    <a:pt x="86795" y="105094"/>
                  </a:lnTo>
                  <a:lnTo>
                    <a:pt x="80669" y="0"/>
                  </a:ln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3618450" y="1146275"/>
              <a:ext cx="343350" cy="2627000"/>
            </a:xfrm>
            <a:custGeom>
              <a:rect b="b" l="l" r="r" t="t"/>
              <a:pathLst>
                <a:path extrusionOk="0" h="105080" w="13734">
                  <a:moveTo>
                    <a:pt x="973" y="1"/>
                  </a:moveTo>
                  <a:lnTo>
                    <a:pt x="1" y="105079"/>
                  </a:lnTo>
                  <a:lnTo>
                    <a:pt x="13734" y="105079"/>
                  </a:lnTo>
                  <a:lnTo>
                    <a:pt x="127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4678125" y="1536275"/>
              <a:ext cx="25" cy="537775"/>
            </a:xfrm>
            <a:custGeom>
              <a:rect b="b" l="l" r="r" t="t"/>
              <a:pathLst>
                <a:path extrusionOk="0" fill="none" h="21511" w="1">
                  <a:moveTo>
                    <a:pt x="0" y="1"/>
                  </a:moveTo>
                  <a:lnTo>
                    <a:pt x="0" y="21510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454542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4614100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4818550" y="2527650"/>
              <a:ext cx="0" cy="111125"/>
            </a:xfrm>
            <a:custGeom>
              <a:rect b="b" l="l" r="r" t="t"/>
              <a:pathLst>
                <a:path extrusionOk="0" fill="none" h="4445" w="0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4749875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4682750" y="2604425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0"/>
                  </a:moveTo>
                  <a:lnTo>
                    <a:pt x="1" y="4444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454542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0" y="1"/>
                  </a:moveTo>
                  <a:lnTo>
                    <a:pt x="0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4614100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4818550" y="2654175"/>
              <a:ext cx="0" cy="50950"/>
            </a:xfrm>
            <a:custGeom>
              <a:rect b="b" l="l" r="r" t="t"/>
              <a:pathLst>
                <a:path extrusionOk="0" fill="none" h="2038" w="0">
                  <a:moveTo>
                    <a:pt x="0" y="1"/>
                  </a:moveTo>
                  <a:lnTo>
                    <a:pt x="0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4749875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4682750" y="26896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0"/>
                  </a:moveTo>
                  <a:lnTo>
                    <a:pt x="1" y="2037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4497975" y="2050100"/>
              <a:ext cx="360700" cy="570175"/>
            </a:xfrm>
            <a:custGeom>
              <a:rect b="b" l="l" r="r" t="t"/>
              <a:pathLst>
                <a:path extrusionOk="0" h="22807" w="14428">
                  <a:moveTo>
                    <a:pt x="7206" y="0"/>
                  </a:moveTo>
                  <a:cubicBezTo>
                    <a:pt x="7206" y="0"/>
                    <a:pt x="1" y="10555"/>
                    <a:pt x="1" y="15168"/>
                  </a:cubicBezTo>
                  <a:cubicBezTo>
                    <a:pt x="1" y="19766"/>
                    <a:pt x="3225" y="22806"/>
                    <a:pt x="7206" y="22806"/>
                  </a:cubicBezTo>
                  <a:cubicBezTo>
                    <a:pt x="11203" y="22806"/>
                    <a:pt x="14428" y="19766"/>
                    <a:pt x="14428" y="15168"/>
                  </a:cubicBezTo>
                  <a:cubicBezTo>
                    <a:pt x="14428" y="10555"/>
                    <a:pt x="7206" y="0"/>
                    <a:pt x="720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4572050" y="2167750"/>
              <a:ext cx="212175" cy="335250"/>
            </a:xfrm>
            <a:custGeom>
              <a:rect b="b" l="l" r="r" t="t"/>
              <a:pathLst>
                <a:path extrusionOk="0" h="13410" w="8487">
                  <a:moveTo>
                    <a:pt x="4243" y="1"/>
                  </a:moveTo>
                  <a:cubicBezTo>
                    <a:pt x="4243" y="1"/>
                    <a:pt x="0" y="6203"/>
                    <a:pt x="0" y="8904"/>
                  </a:cubicBezTo>
                  <a:cubicBezTo>
                    <a:pt x="0" y="11604"/>
                    <a:pt x="1898" y="13409"/>
                    <a:pt x="4243" y="13409"/>
                  </a:cubicBezTo>
                  <a:cubicBezTo>
                    <a:pt x="6589" y="13409"/>
                    <a:pt x="8487" y="11604"/>
                    <a:pt x="8487" y="8904"/>
                  </a:cubicBezTo>
                  <a:cubicBezTo>
                    <a:pt x="8487" y="6203"/>
                    <a:pt x="4243" y="1"/>
                    <a:pt x="4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2997400" y="1025925"/>
              <a:ext cx="1546125" cy="1856175"/>
            </a:xfrm>
            <a:custGeom>
              <a:rect b="b" l="l" r="r" t="t"/>
              <a:pathLst>
                <a:path extrusionOk="0" h="74247" w="61845">
                  <a:moveTo>
                    <a:pt x="30969" y="1"/>
                  </a:moveTo>
                  <a:cubicBezTo>
                    <a:pt x="30953" y="1"/>
                    <a:pt x="28176" y="62"/>
                    <a:pt x="26818" y="217"/>
                  </a:cubicBezTo>
                  <a:cubicBezTo>
                    <a:pt x="21309" y="803"/>
                    <a:pt x="15816" y="2300"/>
                    <a:pt x="11126" y="5232"/>
                  </a:cubicBezTo>
                  <a:cubicBezTo>
                    <a:pt x="6435" y="8179"/>
                    <a:pt x="2577" y="12653"/>
                    <a:pt x="1050" y="17961"/>
                  </a:cubicBezTo>
                  <a:cubicBezTo>
                    <a:pt x="1" y="21572"/>
                    <a:pt x="31" y="35660"/>
                    <a:pt x="325" y="39409"/>
                  </a:cubicBezTo>
                  <a:cubicBezTo>
                    <a:pt x="386" y="40319"/>
                    <a:pt x="479" y="41230"/>
                    <a:pt x="571" y="42156"/>
                  </a:cubicBezTo>
                  <a:cubicBezTo>
                    <a:pt x="1343" y="48945"/>
                    <a:pt x="3195" y="55734"/>
                    <a:pt x="7438" y="61196"/>
                  </a:cubicBezTo>
                  <a:cubicBezTo>
                    <a:pt x="12051" y="67106"/>
                    <a:pt x="18995" y="70593"/>
                    <a:pt x="25954" y="72923"/>
                  </a:cubicBezTo>
                  <a:cubicBezTo>
                    <a:pt x="26679" y="73170"/>
                    <a:pt x="27790" y="73556"/>
                    <a:pt x="28793" y="73895"/>
                  </a:cubicBezTo>
                  <a:cubicBezTo>
                    <a:pt x="29484" y="74130"/>
                    <a:pt x="30208" y="74246"/>
                    <a:pt x="30935" y="74246"/>
                  </a:cubicBezTo>
                  <a:cubicBezTo>
                    <a:pt x="31685" y="74246"/>
                    <a:pt x="32439" y="74123"/>
                    <a:pt x="33160" y="73880"/>
                  </a:cubicBezTo>
                  <a:cubicBezTo>
                    <a:pt x="34116" y="73540"/>
                    <a:pt x="35181" y="73170"/>
                    <a:pt x="35891" y="72923"/>
                  </a:cubicBezTo>
                  <a:cubicBezTo>
                    <a:pt x="42865" y="70593"/>
                    <a:pt x="49809" y="67121"/>
                    <a:pt x="54392" y="61196"/>
                  </a:cubicBezTo>
                  <a:cubicBezTo>
                    <a:pt x="58635" y="55734"/>
                    <a:pt x="60486" y="48945"/>
                    <a:pt x="61258" y="42156"/>
                  </a:cubicBezTo>
                  <a:cubicBezTo>
                    <a:pt x="61366" y="41245"/>
                    <a:pt x="61443" y="40319"/>
                    <a:pt x="61520" y="39409"/>
                  </a:cubicBezTo>
                  <a:cubicBezTo>
                    <a:pt x="61813" y="35644"/>
                    <a:pt x="61844" y="21572"/>
                    <a:pt x="60795" y="17961"/>
                  </a:cubicBezTo>
                  <a:cubicBezTo>
                    <a:pt x="59252" y="12653"/>
                    <a:pt x="55395" y="8179"/>
                    <a:pt x="50704" y="5232"/>
                  </a:cubicBezTo>
                  <a:cubicBezTo>
                    <a:pt x="46013" y="2300"/>
                    <a:pt x="40520" y="803"/>
                    <a:pt x="35027" y="217"/>
                  </a:cubicBezTo>
                  <a:cubicBezTo>
                    <a:pt x="33669" y="62"/>
                    <a:pt x="32327" y="1"/>
                    <a:pt x="30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3690975" y="2126875"/>
              <a:ext cx="158975" cy="140975"/>
            </a:xfrm>
            <a:custGeom>
              <a:rect b="b" l="l" r="r" t="t"/>
              <a:pathLst>
                <a:path extrusionOk="0" h="5639" w="6359">
                  <a:moveTo>
                    <a:pt x="3149" y="0"/>
                  </a:moveTo>
                  <a:cubicBezTo>
                    <a:pt x="2979" y="15"/>
                    <a:pt x="2825" y="62"/>
                    <a:pt x="2686" y="154"/>
                  </a:cubicBezTo>
                  <a:cubicBezTo>
                    <a:pt x="2408" y="339"/>
                    <a:pt x="2192" y="586"/>
                    <a:pt x="2007" y="864"/>
                  </a:cubicBezTo>
                  <a:cubicBezTo>
                    <a:pt x="1791" y="1157"/>
                    <a:pt x="1575" y="1435"/>
                    <a:pt x="1359" y="1728"/>
                  </a:cubicBezTo>
                  <a:cubicBezTo>
                    <a:pt x="957" y="2284"/>
                    <a:pt x="603" y="2870"/>
                    <a:pt x="294" y="3487"/>
                  </a:cubicBezTo>
                  <a:cubicBezTo>
                    <a:pt x="93" y="3827"/>
                    <a:pt x="1" y="4212"/>
                    <a:pt x="1" y="4614"/>
                  </a:cubicBezTo>
                  <a:cubicBezTo>
                    <a:pt x="63" y="5030"/>
                    <a:pt x="356" y="5401"/>
                    <a:pt x="757" y="5555"/>
                  </a:cubicBezTo>
                  <a:cubicBezTo>
                    <a:pt x="947" y="5611"/>
                    <a:pt x="1141" y="5638"/>
                    <a:pt x="1333" y="5638"/>
                  </a:cubicBezTo>
                  <a:cubicBezTo>
                    <a:pt x="1673" y="5638"/>
                    <a:pt x="2010" y="5553"/>
                    <a:pt x="2315" y="5385"/>
                  </a:cubicBezTo>
                  <a:cubicBezTo>
                    <a:pt x="2655" y="5200"/>
                    <a:pt x="2948" y="4922"/>
                    <a:pt x="3179" y="4598"/>
                  </a:cubicBezTo>
                  <a:cubicBezTo>
                    <a:pt x="3395" y="4922"/>
                    <a:pt x="3689" y="5200"/>
                    <a:pt x="4028" y="5385"/>
                  </a:cubicBezTo>
                  <a:cubicBezTo>
                    <a:pt x="4333" y="5553"/>
                    <a:pt x="4676" y="5638"/>
                    <a:pt x="5017" y="5638"/>
                  </a:cubicBezTo>
                  <a:cubicBezTo>
                    <a:pt x="5210" y="5638"/>
                    <a:pt x="5402" y="5611"/>
                    <a:pt x="5587" y="5555"/>
                  </a:cubicBezTo>
                  <a:cubicBezTo>
                    <a:pt x="6003" y="5401"/>
                    <a:pt x="6296" y="5046"/>
                    <a:pt x="6343" y="4614"/>
                  </a:cubicBezTo>
                  <a:cubicBezTo>
                    <a:pt x="6358" y="4212"/>
                    <a:pt x="6265" y="3842"/>
                    <a:pt x="6065" y="3503"/>
                  </a:cubicBezTo>
                  <a:cubicBezTo>
                    <a:pt x="5756" y="2901"/>
                    <a:pt x="5417" y="2315"/>
                    <a:pt x="5016" y="1774"/>
                  </a:cubicBezTo>
                  <a:cubicBezTo>
                    <a:pt x="4645" y="1265"/>
                    <a:pt x="4290" y="602"/>
                    <a:pt x="3735" y="201"/>
                  </a:cubicBezTo>
                  <a:cubicBezTo>
                    <a:pt x="3565" y="62"/>
                    <a:pt x="3365" y="0"/>
                    <a:pt x="3149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4026600" y="174845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2" y="0"/>
                  </a:moveTo>
                  <a:cubicBezTo>
                    <a:pt x="833" y="0"/>
                    <a:pt x="0" y="849"/>
                    <a:pt x="0" y="1883"/>
                  </a:cubicBezTo>
                  <a:cubicBezTo>
                    <a:pt x="0" y="2932"/>
                    <a:pt x="833" y="3781"/>
                    <a:pt x="1882" y="3781"/>
                  </a:cubicBezTo>
                  <a:cubicBezTo>
                    <a:pt x="2932" y="3781"/>
                    <a:pt x="3780" y="2932"/>
                    <a:pt x="3780" y="1883"/>
                  </a:cubicBezTo>
                  <a:cubicBezTo>
                    <a:pt x="3780" y="849"/>
                    <a:pt x="2932" y="0"/>
                    <a:pt x="188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3964875" y="18097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3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3922425" y="1891550"/>
              <a:ext cx="94550" cy="94925"/>
            </a:xfrm>
            <a:custGeom>
              <a:rect b="b" l="l" r="r" t="t"/>
              <a:pathLst>
                <a:path extrusionOk="0" h="3797" w="3782">
                  <a:moveTo>
                    <a:pt x="1883" y="1"/>
                  </a:moveTo>
                  <a:cubicBezTo>
                    <a:pt x="850" y="1"/>
                    <a:pt x="1" y="849"/>
                    <a:pt x="1" y="1899"/>
                  </a:cubicBezTo>
                  <a:cubicBezTo>
                    <a:pt x="1" y="2948"/>
                    <a:pt x="850" y="3797"/>
                    <a:pt x="1883" y="3797"/>
                  </a:cubicBezTo>
                  <a:cubicBezTo>
                    <a:pt x="2933" y="3797"/>
                    <a:pt x="3781" y="2948"/>
                    <a:pt x="3781" y="1899"/>
                  </a:cubicBezTo>
                  <a:cubicBezTo>
                    <a:pt x="3781" y="849"/>
                    <a:pt x="2933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4105275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34" y="0"/>
                    <a:pt x="1" y="849"/>
                    <a:pt x="1" y="1898"/>
                  </a:cubicBezTo>
                  <a:cubicBezTo>
                    <a:pt x="1" y="2932"/>
                    <a:pt x="834" y="3781"/>
                    <a:pt x="1883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4199800" y="167900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98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0" y="2932"/>
                    <a:pt x="3780" y="1899"/>
                  </a:cubicBezTo>
                  <a:cubicBezTo>
                    <a:pt x="3780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4291975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50" y="0"/>
                    <a:pt x="1" y="849"/>
                    <a:pt x="1" y="1898"/>
                  </a:cubicBezTo>
                  <a:cubicBezTo>
                    <a:pt x="1" y="2932"/>
                    <a:pt x="850" y="3781"/>
                    <a:pt x="1883" y="3781"/>
                  </a:cubicBezTo>
                  <a:cubicBezTo>
                    <a:pt x="2933" y="3781"/>
                    <a:pt x="3781" y="2932"/>
                    <a:pt x="3781" y="1898"/>
                  </a:cubicBezTo>
                  <a:cubicBezTo>
                    <a:pt x="3781" y="849"/>
                    <a:pt x="2933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4329400" y="17854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83" y="0"/>
                  </a:moveTo>
                  <a:cubicBezTo>
                    <a:pt x="849" y="0"/>
                    <a:pt x="1" y="849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4345225" y="1867650"/>
              <a:ext cx="94925" cy="94525"/>
            </a:xfrm>
            <a:custGeom>
              <a:rect b="b" l="l" r="r" t="t"/>
              <a:pathLst>
                <a:path extrusionOk="0" h="3781" w="3797">
                  <a:moveTo>
                    <a:pt x="1898" y="0"/>
                  </a:moveTo>
                  <a:cubicBezTo>
                    <a:pt x="849" y="0"/>
                    <a:pt x="0" y="849"/>
                    <a:pt x="0" y="1898"/>
                  </a:cubicBezTo>
                  <a:cubicBezTo>
                    <a:pt x="0" y="2947"/>
                    <a:pt x="849" y="3780"/>
                    <a:pt x="1898" y="3780"/>
                  </a:cubicBezTo>
                  <a:cubicBezTo>
                    <a:pt x="2947" y="3780"/>
                    <a:pt x="3796" y="2947"/>
                    <a:pt x="3796" y="1898"/>
                  </a:cubicBezTo>
                  <a:cubicBezTo>
                    <a:pt x="3796" y="849"/>
                    <a:pt x="2947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6"/>
            <p:cNvSpPr/>
            <p:nvPr/>
          </p:nvSpPr>
          <p:spPr>
            <a:xfrm>
              <a:off x="4323225" y="19540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49" y="0"/>
                    <a:pt x="1" y="834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34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36"/>
            <p:cNvSpPr/>
            <p:nvPr/>
          </p:nvSpPr>
          <p:spPr>
            <a:xfrm>
              <a:off x="4264975" y="2009200"/>
              <a:ext cx="94550" cy="94550"/>
            </a:xfrm>
            <a:custGeom>
              <a:rect b="b" l="l" r="r" t="t"/>
              <a:pathLst>
                <a:path extrusionOk="0" h="3782" w="3782">
                  <a:moveTo>
                    <a:pt x="1883" y="1"/>
                  </a:moveTo>
                  <a:cubicBezTo>
                    <a:pt x="849" y="1"/>
                    <a:pt x="1" y="850"/>
                    <a:pt x="1" y="1899"/>
                  </a:cubicBezTo>
                  <a:cubicBezTo>
                    <a:pt x="1" y="2933"/>
                    <a:pt x="849" y="3781"/>
                    <a:pt x="1883" y="3781"/>
                  </a:cubicBezTo>
                  <a:cubicBezTo>
                    <a:pt x="2933" y="3781"/>
                    <a:pt x="3781" y="2933"/>
                    <a:pt x="3781" y="1899"/>
                  </a:cubicBezTo>
                  <a:cubicBezTo>
                    <a:pt x="3781" y="850"/>
                    <a:pt x="2933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36"/>
            <p:cNvSpPr/>
            <p:nvPr/>
          </p:nvSpPr>
          <p:spPr>
            <a:xfrm>
              <a:off x="4182425" y="2048550"/>
              <a:ext cx="94925" cy="94550"/>
            </a:xfrm>
            <a:custGeom>
              <a:rect b="b" l="l" r="r" t="t"/>
              <a:pathLst>
                <a:path extrusionOk="0" h="3782" w="3797">
                  <a:moveTo>
                    <a:pt x="1899" y="1"/>
                  </a:moveTo>
                  <a:cubicBezTo>
                    <a:pt x="849" y="1"/>
                    <a:pt x="1" y="849"/>
                    <a:pt x="1" y="1899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48" y="3781"/>
                    <a:pt x="3797" y="2932"/>
                    <a:pt x="3797" y="1899"/>
                  </a:cubicBezTo>
                  <a:cubicBezTo>
                    <a:pt x="3797" y="849"/>
                    <a:pt x="2948" y="1"/>
                    <a:pt x="189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6"/>
            <p:cNvSpPr/>
            <p:nvPr/>
          </p:nvSpPr>
          <p:spPr>
            <a:xfrm>
              <a:off x="4094100" y="205665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83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36"/>
            <p:cNvSpPr/>
            <p:nvPr/>
          </p:nvSpPr>
          <p:spPr>
            <a:xfrm>
              <a:off x="4004600" y="2038150"/>
              <a:ext cx="94925" cy="94900"/>
            </a:xfrm>
            <a:custGeom>
              <a:rect b="b" l="l" r="r" t="t"/>
              <a:pathLst>
                <a:path extrusionOk="0" h="3796" w="3797">
                  <a:moveTo>
                    <a:pt x="1898" y="0"/>
                  </a:moveTo>
                  <a:cubicBezTo>
                    <a:pt x="849" y="0"/>
                    <a:pt x="0" y="849"/>
                    <a:pt x="0" y="1898"/>
                  </a:cubicBezTo>
                  <a:cubicBezTo>
                    <a:pt x="0" y="2947"/>
                    <a:pt x="849" y="3796"/>
                    <a:pt x="1898" y="3796"/>
                  </a:cubicBezTo>
                  <a:cubicBezTo>
                    <a:pt x="2948" y="3796"/>
                    <a:pt x="3796" y="2947"/>
                    <a:pt x="3796" y="1898"/>
                  </a:cubicBezTo>
                  <a:cubicBezTo>
                    <a:pt x="3796" y="849"/>
                    <a:pt x="2948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>
              <a:off x="3945200" y="1978725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83" y="1"/>
                  </a:moveTo>
                  <a:cubicBezTo>
                    <a:pt x="849" y="1"/>
                    <a:pt x="0" y="850"/>
                    <a:pt x="0" y="1899"/>
                  </a:cubicBezTo>
                  <a:cubicBezTo>
                    <a:pt x="0" y="2948"/>
                    <a:pt x="849" y="3797"/>
                    <a:pt x="1883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50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>
              <a:off x="4040850" y="1763875"/>
              <a:ext cx="85675" cy="86050"/>
            </a:xfrm>
            <a:custGeom>
              <a:rect b="b" l="l" r="r" t="t"/>
              <a:pathLst>
                <a:path extrusionOk="0" h="3442" w="3427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26" y="2670"/>
                    <a:pt x="3426" y="1713"/>
                  </a:cubicBezTo>
                  <a:cubicBezTo>
                    <a:pt x="3426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>
              <a:off x="3984925" y="181942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>
              <a:off x="3946350" y="18938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29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29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6"/>
            <p:cNvSpPr/>
            <p:nvPr/>
          </p:nvSpPr>
          <p:spPr>
            <a:xfrm>
              <a:off x="4112225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13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70" y="3442"/>
                    <a:pt x="3426" y="2670"/>
                    <a:pt x="3426" y="1713"/>
                  </a:cubicBezTo>
                  <a:cubicBezTo>
                    <a:pt x="3426" y="772"/>
                    <a:pt x="2670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36"/>
            <p:cNvSpPr/>
            <p:nvPr/>
          </p:nvSpPr>
          <p:spPr>
            <a:xfrm>
              <a:off x="4197850" y="1701000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13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4281575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3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3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4315525" y="1797425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4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4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4330175" y="1872275"/>
              <a:ext cx="85650" cy="85650"/>
            </a:xfrm>
            <a:custGeom>
              <a:rect b="b" l="l" r="r" t="t"/>
              <a:pathLst>
                <a:path extrusionOk="0" h="3426" w="3426">
                  <a:moveTo>
                    <a:pt x="1713" y="0"/>
                  </a:moveTo>
                  <a:cubicBezTo>
                    <a:pt x="757" y="0"/>
                    <a:pt x="0" y="756"/>
                    <a:pt x="0" y="1713"/>
                  </a:cubicBezTo>
                  <a:cubicBezTo>
                    <a:pt x="0" y="2654"/>
                    <a:pt x="757" y="3426"/>
                    <a:pt x="1713" y="3426"/>
                  </a:cubicBezTo>
                  <a:cubicBezTo>
                    <a:pt x="2654" y="3426"/>
                    <a:pt x="3426" y="2654"/>
                    <a:pt x="3426" y="1713"/>
                  </a:cubicBezTo>
                  <a:cubicBezTo>
                    <a:pt x="3426" y="756"/>
                    <a:pt x="2654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4309725" y="195020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29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69"/>
                    <a:pt x="772" y="3426"/>
                    <a:pt x="1729" y="3426"/>
                  </a:cubicBezTo>
                  <a:cubicBezTo>
                    <a:pt x="2670" y="3426"/>
                    <a:pt x="3442" y="2669"/>
                    <a:pt x="3442" y="1713"/>
                  </a:cubicBezTo>
                  <a:cubicBezTo>
                    <a:pt x="3442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4256875" y="2000325"/>
              <a:ext cx="86050" cy="85675"/>
            </a:xfrm>
            <a:custGeom>
              <a:rect b="b" l="l" r="r" t="t"/>
              <a:pathLst>
                <a:path extrusionOk="0" h="3427" w="3442">
                  <a:moveTo>
                    <a:pt x="1729" y="1"/>
                  </a:moveTo>
                  <a:cubicBezTo>
                    <a:pt x="772" y="1"/>
                    <a:pt x="1" y="772"/>
                    <a:pt x="1" y="1714"/>
                  </a:cubicBezTo>
                  <a:cubicBezTo>
                    <a:pt x="1" y="2670"/>
                    <a:pt x="772" y="3426"/>
                    <a:pt x="1729" y="3426"/>
                  </a:cubicBezTo>
                  <a:cubicBezTo>
                    <a:pt x="2670" y="3426"/>
                    <a:pt x="3442" y="2670"/>
                    <a:pt x="3442" y="1714"/>
                  </a:cubicBezTo>
                  <a:cubicBezTo>
                    <a:pt x="3442" y="772"/>
                    <a:pt x="2670" y="1"/>
                    <a:pt x="172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4182425" y="2036200"/>
              <a:ext cx="85675" cy="85675"/>
            </a:xfrm>
            <a:custGeom>
              <a:rect b="b" l="l" r="r" t="t"/>
              <a:pathLst>
                <a:path extrusionOk="0" h="3427" w="3427">
                  <a:moveTo>
                    <a:pt x="1714" y="1"/>
                  </a:moveTo>
                  <a:cubicBezTo>
                    <a:pt x="772" y="1"/>
                    <a:pt x="1" y="757"/>
                    <a:pt x="1" y="1714"/>
                  </a:cubicBezTo>
                  <a:cubicBezTo>
                    <a:pt x="1" y="2655"/>
                    <a:pt x="772" y="3426"/>
                    <a:pt x="1714" y="3426"/>
                  </a:cubicBezTo>
                  <a:cubicBezTo>
                    <a:pt x="2670" y="3426"/>
                    <a:pt x="3426" y="2655"/>
                    <a:pt x="3426" y="1714"/>
                  </a:cubicBezTo>
                  <a:cubicBezTo>
                    <a:pt x="3426" y="757"/>
                    <a:pt x="2670" y="1"/>
                    <a:pt x="171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>
              <a:off x="4102200" y="20431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29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54" y="3442"/>
                    <a:pt x="3426" y="2670"/>
                    <a:pt x="3426" y="1729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>
              <a:off x="4021175" y="20265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28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28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>
              <a:off x="3967175" y="1972950"/>
              <a:ext cx="85675" cy="85650"/>
            </a:xfrm>
            <a:custGeom>
              <a:rect b="b" l="l" r="r" t="t"/>
              <a:pathLst>
                <a:path extrusionOk="0" h="3426" w="3427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54"/>
                    <a:pt x="772" y="3426"/>
                    <a:pt x="1714" y="3426"/>
                  </a:cubicBezTo>
                  <a:cubicBezTo>
                    <a:pt x="2655" y="3426"/>
                    <a:pt x="3426" y="2654"/>
                    <a:pt x="3426" y="1713"/>
                  </a:cubicBezTo>
                  <a:cubicBezTo>
                    <a:pt x="3426" y="772"/>
                    <a:pt x="2655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6"/>
            <p:cNvSpPr/>
            <p:nvPr/>
          </p:nvSpPr>
          <p:spPr>
            <a:xfrm>
              <a:off x="3960625" y="1726150"/>
              <a:ext cx="450200" cy="377650"/>
            </a:xfrm>
            <a:custGeom>
              <a:rect b="b" l="l" r="r" t="t"/>
              <a:pathLst>
                <a:path extrusionOk="0" h="15106" w="18008">
                  <a:moveTo>
                    <a:pt x="11356" y="1"/>
                  </a:moveTo>
                  <a:cubicBezTo>
                    <a:pt x="10223" y="1"/>
                    <a:pt x="9031" y="246"/>
                    <a:pt x="7870" y="722"/>
                  </a:cubicBezTo>
                  <a:cubicBezTo>
                    <a:pt x="3272" y="2620"/>
                    <a:pt x="0" y="6277"/>
                    <a:pt x="386" y="10058"/>
                  </a:cubicBezTo>
                  <a:cubicBezTo>
                    <a:pt x="729" y="13405"/>
                    <a:pt x="3877" y="15106"/>
                    <a:pt x="7814" y="15106"/>
                  </a:cubicBezTo>
                  <a:cubicBezTo>
                    <a:pt x="8305" y="15106"/>
                    <a:pt x="8808" y="15079"/>
                    <a:pt x="9320" y="15026"/>
                  </a:cubicBezTo>
                  <a:cubicBezTo>
                    <a:pt x="13934" y="14563"/>
                    <a:pt x="18007" y="11477"/>
                    <a:pt x="17421" y="5645"/>
                  </a:cubicBezTo>
                  <a:cubicBezTo>
                    <a:pt x="17027" y="1784"/>
                    <a:pt x="14409" y="1"/>
                    <a:pt x="11356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4034300" y="1810925"/>
              <a:ext cx="322525" cy="145275"/>
            </a:xfrm>
            <a:custGeom>
              <a:rect b="b" l="l" r="r" t="t"/>
              <a:pathLst>
                <a:path extrusionOk="0" h="5811" w="12901">
                  <a:moveTo>
                    <a:pt x="12792" y="1"/>
                  </a:moveTo>
                  <a:cubicBezTo>
                    <a:pt x="12168" y="267"/>
                    <a:pt x="11495" y="353"/>
                    <a:pt x="10808" y="353"/>
                  </a:cubicBezTo>
                  <a:cubicBezTo>
                    <a:pt x="10340" y="353"/>
                    <a:pt x="9866" y="313"/>
                    <a:pt x="9398" y="263"/>
                  </a:cubicBezTo>
                  <a:cubicBezTo>
                    <a:pt x="8701" y="191"/>
                    <a:pt x="8025" y="121"/>
                    <a:pt x="7356" y="121"/>
                  </a:cubicBezTo>
                  <a:cubicBezTo>
                    <a:pt x="6600" y="121"/>
                    <a:pt x="5853" y="209"/>
                    <a:pt x="5093" y="479"/>
                  </a:cubicBezTo>
                  <a:cubicBezTo>
                    <a:pt x="2917" y="1282"/>
                    <a:pt x="1281" y="3071"/>
                    <a:pt x="1" y="4969"/>
                  </a:cubicBezTo>
                  <a:cubicBezTo>
                    <a:pt x="309" y="5201"/>
                    <a:pt x="1034" y="5232"/>
                    <a:pt x="1297" y="5262"/>
                  </a:cubicBezTo>
                  <a:lnTo>
                    <a:pt x="7469" y="5756"/>
                  </a:lnTo>
                  <a:cubicBezTo>
                    <a:pt x="7897" y="5788"/>
                    <a:pt x="8315" y="5811"/>
                    <a:pt x="8729" y="5811"/>
                  </a:cubicBezTo>
                  <a:cubicBezTo>
                    <a:pt x="9523" y="5811"/>
                    <a:pt x="10298" y="5727"/>
                    <a:pt x="11079" y="5463"/>
                  </a:cubicBezTo>
                  <a:cubicBezTo>
                    <a:pt x="12144" y="5108"/>
                    <a:pt x="12530" y="4368"/>
                    <a:pt x="12746" y="3257"/>
                  </a:cubicBezTo>
                  <a:cubicBezTo>
                    <a:pt x="12854" y="2501"/>
                    <a:pt x="12900" y="1714"/>
                    <a:pt x="12854" y="942"/>
                  </a:cubicBezTo>
                  <a:cubicBezTo>
                    <a:pt x="12854" y="726"/>
                    <a:pt x="12885" y="201"/>
                    <a:pt x="12792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4026200" y="1862250"/>
              <a:ext cx="312875" cy="138875"/>
            </a:xfrm>
            <a:custGeom>
              <a:rect b="b" l="l" r="r" t="t"/>
              <a:pathLst>
                <a:path extrusionOk="0" h="5555" w="12515">
                  <a:moveTo>
                    <a:pt x="6265" y="0"/>
                  </a:moveTo>
                  <a:cubicBezTo>
                    <a:pt x="2809" y="0"/>
                    <a:pt x="1" y="2777"/>
                    <a:pt x="1" y="2777"/>
                  </a:cubicBezTo>
                  <a:cubicBezTo>
                    <a:pt x="1" y="2777"/>
                    <a:pt x="2809" y="5555"/>
                    <a:pt x="6265" y="5555"/>
                  </a:cubicBezTo>
                  <a:cubicBezTo>
                    <a:pt x="9722" y="5555"/>
                    <a:pt x="12514" y="2777"/>
                    <a:pt x="12514" y="2777"/>
                  </a:cubicBezTo>
                  <a:cubicBezTo>
                    <a:pt x="12514" y="2777"/>
                    <a:pt x="9722" y="0"/>
                    <a:pt x="6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3936700" y="1525075"/>
              <a:ext cx="383850" cy="307875"/>
            </a:xfrm>
            <a:custGeom>
              <a:rect b="b" l="l" r="r" t="t"/>
              <a:pathLst>
                <a:path extrusionOk="0" h="12315" w="15354">
                  <a:moveTo>
                    <a:pt x="9661" y="0"/>
                  </a:moveTo>
                  <a:cubicBezTo>
                    <a:pt x="8997" y="0"/>
                    <a:pt x="8326" y="142"/>
                    <a:pt x="7716" y="402"/>
                  </a:cubicBezTo>
                  <a:cubicBezTo>
                    <a:pt x="3226" y="2239"/>
                    <a:pt x="510" y="7732"/>
                    <a:pt x="1" y="12314"/>
                  </a:cubicBezTo>
                  <a:cubicBezTo>
                    <a:pt x="1035" y="10509"/>
                    <a:pt x="2470" y="8966"/>
                    <a:pt x="4182" y="7793"/>
                  </a:cubicBezTo>
                  <a:cubicBezTo>
                    <a:pt x="5340" y="6991"/>
                    <a:pt x="6620" y="6374"/>
                    <a:pt x="7901" y="5757"/>
                  </a:cubicBezTo>
                  <a:cubicBezTo>
                    <a:pt x="9459" y="5001"/>
                    <a:pt x="15354" y="3149"/>
                    <a:pt x="11990" y="711"/>
                  </a:cubicBezTo>
                  <a:cubicBezTo>
                    <a:pt x="11312" y="222"/>
                    <a:pt x="10492" y="0"/>
                    <a:pt x="966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3931300" y="2086375"/>
              <a:ext cx="195225" cy="179525"/>
            </a:xfrm>
            <a:custGeom>
              <a:rect b="b" l="l" r="r" t="t"/>
              <a:pathLst>
                <a:path extrusionOk="0" h="7181" w="7809">
                  <a:moveTo>
                    <a:pt x="1" y="0"/>
                  </a:moveTo>
                  <a:cubicBezTo>
                    <a:pt x="1" y="2932"/>
                    <a:pt x="1606" y="5848"/>
                    <a:pt x="4445" y="6882"/>
                  </a:cubicBezTo>
                  <a:cubicBezTo>
                    <a:pt x="4945" y="7084"/>
                    <a:pt x="5480" y="7181"/>
                    <a:pt x="6031" y="7181"/>
                  </a:cubicBezTo>
                  <a:cubicBezTo>
                    <a:pt x="6109" y="7181"/>
                    <a:pt x="6187" y="7179"/>
                    <a:pt x="6265" y="7175"/>
                  </a:cubicBezTo>
                  <a:cubicBezTo>
                    <a:pt x="6975" y="7113"/>
                    <a:pt x="7808" y="6635"/>
                    <a:pt x="7716" y="5832"/>
                  </a:cubicBezTo>
                  <a:cubicBezTo>
                    <a:pt x="7654" y="5478"/>
                    <a:pt x="7500" y="5154"/>
                    <a:pt x="7237" y="4907"/>
                  </a:cubicBezTo>
                  <a:lnTo>
                    <a:pt x="7207" y="4860"/>
                  </a:lnTo>
                  <a:cubicBezTo>
                    <a:pt x="7068" y="4721"/>
                    <a:pt x="6898" y="4598"/>
                    <a:pt x="6728" y="4490"/>
                  </a:cubicBezTo>
                  <a:cubicBezTo>
                    <a:pt x="5540" y="3703"/>
                    <a:pt x="4028" y="3780"/>
                    <a:pt x="2732" y="3209"/>
                  </a:cubicBezTo>
                  <a:cubicBezTo>
                    <a:pt x="2084" y="2901"/>
                    <a:pt x="1513" y="2453"/>
                    <a:pt x="1050" y="1898"/>
                  </a:cubicBezTo>
                  <a:cubicBezTo>
                    <a:pt x="803" y="1620"/>
                    <a:pt x="587" y="1311"/>
                    <a:pt x="417" y="987"/>
                  </a:cubicBezTo>
                  <a:cubicBezTo>
                    <a:pt x="279" y="725"/>
                    <a:pt x="1" y="293"/>
                    <a:pt x="1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4100650" y="1846800"/>
              <a:ext cx="164350" cy="164375"/>
            </a:xfrm>
            <a:custGeom>
              <a:rect b="b" l="l" r="r" t="t"/>
              <a:pathLst>
                <a:path extrusionOk="0" h="6575" w="6574">
                  <a:moveTo>
                    <a:pt x="3287" y="1"/>
                  </a:moveTo>
                  <a:cubicBezTo>
                    <a:pt x="1466" y="1"/>
                    <a:pt x="1" y="1482"/>
                    <a:pt x="1" y="3287"/>
                  </a:cubicBezTo>
                  <a:cubicBezTo>
                    <a:pt x="1" y="5108"/>
                    <a:pt x="1466" y="6574"/>
                    <a:pt x="3287" y="6574"/>
                  </a:cubicBezTo>
                  <a:cubicBezTo>
                    <a:pt x="5093" y="6574"/>
                    <a:pt x="6574" y="5108"/>
                    <a:pt x="6574" y="3287"/>
                  </a:cubicBezTo>
                  <a:cubicBezTo>
                    <a:pt x="6574" y="1482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4160825" y="1907750"/>
              <a:ext cx="44000" cy="44000"/>
            </a:xfrm>
            <a:custGeom>
              <a:rect b="b" l="l" r="r" t="t"/>
              <a:pathLst>
                <a:path extrusionOk="0" h="1760" w="1760">
                  <a:moveTo>
                    <a:pt x="880" y="1"/>
                  </a:moveTo>
                  <a:cubicBezTo>
                    <a:pt x="386" y="1"/>
                    <a:pt x="1" y="387"/>
                    <a:pt x="1" y="880"/>
                  </a:cubicBezTo>
                  <a:cubicBezTo>
                    <a:pt x="1" y="1359"/>
                    <a:pt x="386" y="1760"/>
                    <a:pt x="880" y="1760"/>
                  </a:cubicBezTo>
                  <a:cubicBezTo>
                    <a:pt x="1359" y="1760"/>
                    <a:pt x="1760" y="1359"/>
                    <a:pt x="1760" y="880"/>
                  </a:cubicBezTo>
                  <a:cubicBezTo>
                    <a:pt x="1760" y="387"/>
                    <a:pt x="1359" y="1"/>
                    <a:pt x="88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3419800" y="174845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0"/>
                  </a:moveTo>
                  <a:cubicBezTo>
                    <a:pt x="849" y="0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3481525" y="1809775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3523950" y="1891550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98" y="1"/>
                  </a:moveTo>
                  <a:cubicBezTo>
                    <a:pt x="849" y="1"/>
                    <a:pt x="1" y="849"/>
                    <a:pt x="1" y="1899"/>
                  </a:cubicBezTo>
                  <a:cubicBezTo>
                    <a:pt x="1" y="2948"/>
                    <a:pt x="849" y="3797"/>
                    <a:pt x="1898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6"/>
            <p:cNvSpPr/>
            <p:nvPr/>
          </p:nvSpPr>
          <p:spPr>
            <a:xfrm>
              <a:off x="3341100" y="170100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3246600" y="167900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83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99"/>
                  </a:cubicBezTo>
                  <a:cubicBezTo>
                    <a:pt x="3781" y="849"/>
                    <a:pt x="2932" y="1"/>
                    <a:pt x="1883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3154400" y="1701000"/>
              <a:ext cx="94525" cy="94525"/>
            </a:xfrm>
            <a:custGeom>
              <a:rect b="b" l="l" r="r" t="t"/>
              <a:pathLst>
                <a:path extrusionOk="0" h="3781" w="3781">
                  <a:moveTo>
                    <a:pt x="1898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98"/>
                  </a:cubicBezTo>
                  <a:cubicBezTo>
                    <a:pt x="3781" y="849"/>
                    <a:pt x="2932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6"/>
            <p:cNvSpPr/>
            <p:nvPr/>
          </p:nvSpPr>
          <p:spPr>
            <a:xfrm>
              <a:off x="3116975" y="1785475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83"/>
                  </a:cubicBezTo>
                  <a:cubicBezTo>
                    <a:pt x="1" y="2932"/>
                    <a:pt x="849" y="3781"/>
                    <a:pt x="1899" y="3781"/>
                  </a:cubicBezTo>
                  <a:cubicBezTo>
                    <a:pt x="2933" y="3781"/>
                    <a:pt x="3781" y="2932"/>
                    <a:pt x="3781" y="1883"/>
                  </a:cubicBezTo>
                  <a:cubicBezTo>
                    <a:pt x="3781" y="849"/>
                    <a:pt x="2933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6"/>
            <p:cNvSpPr/>
            <p:nvPr/>
          </p:nvSpPr>
          <p:spPr>
            <a:xfrm>
              <a:off x="3100775" y="18676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99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47"/>
                    <a:pt x="849" y="3780"/>
                    <a:pt x="1899" y="3780"/>
                  </a:cubicBezTo>
                  <a:cubicBezTo>
                    <a:pt x="2932" y="3780"/>
                    <a:pt x="3781" y="2947"/>
                    <a:pt x="3781" y="1898"/>
                  </a:cubicBezTo>
                  <a:cubicBezTo>
                    <a:pt x="3781" y="849"/>
                    <a:pt x="2932" y="0"/>
                    <a:pt x="189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3123150" y="1954050"/>
              <a:ext cx="94550" cy="94525"/>
            </a:xfrm>
            <a:custGeom>
              <a:rect b="b" l="l" r="r" t="t"/>
              <a:pathLst>
                <a:path extrusionOk="0" h="3781" w="3782">
                  <a:moveTo>
                    <a:pt x="1883" y="0"/>
                  </a:moveTo>
                  <a:cubicBezTo>
                    <a:pt x="849" y="0"/>
                    <a:pt x="1" y="834"/>
                    <a:pt x="1" y="1883"/>
                  </a:cubicBezTo>
                  <a:cubicBezTo>
                    <a:pt x="1" y="2932"/>
                    <a:pt x="849" y="3781"/>
                    <a:pt x="1883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34"/>
                    <a:pt x="2932" y="0"/>
                    <a:pt x="188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3181400" y="2009200"/>
              <a:ext cx="94550" cy="94550"/>
            </a:xfrm>
            <a:custGeom>
              <a:rect b="b" l="l" r="r" t="t"/>
              <a:pathLst>
                <a:path extrusionOk="0" h="3782" w="3782">
                  <a:moveTo>
                    <a:pt x="1899" y="1"/>
                  </a:moveTo>
                  <a:cubicBezTo>
                    <a:pt x="849" y="1"/>
                    <a:pt x="1" y="850"/>
                    <a:pt x="1" y="1899"/>
                  </a:cubicBezTo>
                  <a:cubicBezTo>
                    <a:pt x="1" y="2933"/>
                    <a:pt x="849" y="3781"/>
                    <a:pt x="1899" y="3781"/>
                  </a:cubicBezTo>
                  <a:cubicBezTo>
                    <a:pt x="2932" y="3781"/>
                    <a:pt x="3781" y="2933"/>
                    <a:pt x="3781" y="1899"/>
                  </a:cubicBezTo>
                  <a:cubicBezTo>
                    <a:pt x="3781" y="850"/>
                    <a:pt x="2932" y="1"/>
                    <a:pt x="189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3263575" y="2048550"/>
              <a:ext cx="94925" cy="94550"/>
            </a:xfrm>
            <a:custGeom>
              <a:rect b="b" l="l" r="r" t="t"/>
              <a:pathLst>
                <a:path extrusionOk="0" h="3782" w="3797">
                  <a:moveTo>
                    <a:pt x="1898" y="1"/>
                  </a:moveTo>
                  <a:cubicBezTo>
                    <a:pt x="849" y="1"/>
                    <a:pt x="0" y="849"/>
                    <a:pt x="0" y="1899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47" y="3781"/>
                    <a:pt x="3796" y="2932"/>
                    <a:pt x="3796" y="1899"/>
                  </a:cubicBezTo>
                  <a:cubicBezTo>
                    <a:pt x="3796" y="849"/>
                    <a:pt x="2947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3352300" y="2056650"/>
              <a:ext cx="94525" cy="94550"/>
            </a:xfrm>
            <a:custGeom>
              <a:rect b="b" l="l" r="r" t="t"/>
              <a:pathLst>
                <a:path extrusionOk="0" h="3782" w="3781">
                  <a:moveTo>
                    <a:pt x="1898" y="1"/>
                  </a:moveTo>
                  <a:cubicBezTo>
                    <a:pt x="849" y="1"/>
                    <a:pt x="0" y="849"/>
                    <a:pt x="0" y="1883"/>
                  </a:cubicBezTo>
                  <a:cubicBezTo>
                    <a:pt x="0" y="2932"/>
                    <a:pt x="849" y="3781"/>
                    <a:pt x="1898" y="3781"/>
                  </a:cubicBezTo>
                  <a:cubicBezTo>
                    <a:pt x="2932" y="3781"/>
                    <a:pt x="3781" y="2932"/>
                    <a:pt x="3781" y="1883"/>
                  </a:cubicBezTo>
                  <a:cubicBezTo>
                    <a:pt x="3781" y="849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3441400" y="2038150"/>
              <a:ext cx="94925" cy="94900"/>
            </a:xfrm>
            <a:custGeom>
              <a:rect b="b" l="l" r="r" t="t"/>
              <a:pathLst>
                <a:path extrusionOk="0" h="3796" w="3797">
                  <a:moveTo>
                    <a:pt x="1898" y="0"/>
                  </a:moveTo>
                  <a:cubicBezTo>
                    <a:pt x="849" y="0"/>
                    <a:pt x="1" y="849"/>
                    <a:pt x="1" y="1898"/>
                  </a:cubicBezTo>
                  <a:cubicBezTo>
                    <a:pt x="1" y="2947"/>
                    <a:pt x="849" y="3796"/>
                    <a:pt x="1898" y="3796"/>
                  </a:cubicBezTo>
                  <a:cubicBezTo>
                    <a:pt x="2948" y="3796"/>
                    <a:pt x="3796" y="2947"/>
                    <a:pt x="3796" y="1898"/>
                  </a:cubicBezTo>
                  <a:cubicBezTo>
                    <a:pt x="3796" y="849"/>
                    <a:pt x="2948" y="0"/>
                    <a:pt x="189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3501200" y="1978725"/>
              <a:ext cx="94525" cy="94925"/>
            </a:xfrm>
            <a:custGeom>
              <a:rect b="b" l="l" r="r" t="t"/>
              <a:pathLst>
                <a:path extrusionOk="0" h="3797" w="3781">
                  <a:moveTo>
                    <a:pt x="1898" y="1"/>
                  </a:moveTo>
                  <a:cubicBezTo>
                    <a:pt x="849" y="1"/>
                    <a:pt x="0" y="850"/>
                    <a:pt x="0" y="1899"/>
                  </a:cubicBezTo>
                  <a:cubicBezTo>
                    <a:pt x="0" y="2948"/>
                    <a:pt x="849" y="3797"/>
                    <a:pt x="1898" y="3797"/>
                  </a:cubicBezTo>
                  <a:cubicBezTo>
                    <a:pt x="2932" y="3797"/>
                    <a:pt x="3781" y="2948"/>
                    <a:pt x="3781" y="1899"/>
                  </a:cubicBezTo>
                  <a:cubicBezTo>
                    <a:pt x="3781" y="850"/>
                    <a:pt x="2932" y="1"/>
                    <a:pt x="189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3414025" y="1763875"/>
              <a:ext cx="86025" cy="86050"/>
            </a:xfrm>
            <a:custGeom>
              <a:rect b="b" l="l" r="r" t="t"/>
              <a:pathLst>
                <a:path extrusionOk="0" h="3442" w="3441">
                  <a:moveTo>
                    <a:pt x="1728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28" y="3441"/>
                  </a:cubicBezTo>
                  <a:cubicBezTo>
                    <a:pt x="2669" y="3441"/>
                    <a:pt x="3441" y="2670"/>
                    <a:pt x="3441" y="1713"/>
                  </a:cubicBezTo>
                  <a:cubicBezTo>
                    <a:pt x="3441" y="772"/>
                    <a:pt x="2669" y="0"/>
                    <a:pt x="1728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3469950" y="181942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3508525" y="18938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70"/>
                    <a:pt x="772" y="3441"/>
                    <a:pt x="1713" y="3441"/>
                  </a:cubicBezTo>
                  <a:cubicBezTo>
                    <a:pt x="2670" y="3441"/>
                    <a:pt x="3441" y="2670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3343025" y="1721050"/>
              <a:ext cx="85675" cy="86050"/>
            </a:xfrm>
            <a:custGeom>
              <a:rect b="b" l="l" r="r" t="t"/>
              <a:pathLst>
                <a:path extrusionOk="0" h="3442" w="3427">
                  <a:moveTo>
                    <a:pt x="1714" y="1"/>
                  </a:moveTo>
                  <a:cubicBezTo>
                    <a:pt x="757" y="1"/>
                    <a:pt x="1" y="772"/>
                    <a:pt x="1" y="1713"/>
                  </a:cubicBezTo>
                  <a:cubicBezTo>
                    <a:pt x="1" y="2670"/>
                    <a:pt x="757" y="3442"/>
                    <a:pt x="1714" y="3442"/>
                  </a:cubicBezTo>
                  <a:cubicBezTo>
                    <a:pt x="2655" y="3442"/>
                    <a:pt x="3426" y="2670"/>
                    <a:pt x="3426" y="1713"/>
                  </a:cubicBezTo>
                  <a:cubicBezTo>
                    <a:pt x="3426" y="772"/>
                    <a:pt x="2655" y="1"/>
                    <a:pt x="171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3257000" y="1701000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14" y="0"/>
                  </a:moveTo>
                  <a:cubicBezTo>
                    <a:pt x="772" y="0"/>
                    <a:pt x="1" y="772"/>
                    <a:pt x="1" y="1713"/>
                  </a:cubicBezTo>
                  <a:cubicBezTo>
                    <a:pt x="1" y="2670"/>
                    <a:pt x="772" y="3441"/>
                    <a:pt x="1714" y="3441"/>
                  </a:cubicBezTo>
                  <a:cubicBezTo>
                    <a:pt x="2670" y="3441"/>
                    <a:pt x="3442" y="2670"/>
                    <a:pt x="3442" y="1713"/>
                  </a:cubicBezTo>
                  <a:cubicBezTo>
                    <a:pt x="3442" y="772"/>
                    <a:pt x="2670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3173700" y="17210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13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13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139750" y="1797425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72" y="1"/>
                    <a:pt x="0" y="772"/>
                    <a:pt x="0" y="1714"/>
                  </a:cubicBezTo>
                  <a:cubicBezTo>
                    <a:pt x="0" y="2670"/>
                    <a:pt x="772" y="3442"/>
                    <a:pt x="1713" y="3442"/>
                  </a:cubicBezTo>
                  <a:cubicBezTo>
                    <a:pt x="2654" y="3442"/>
                    <a:pt x="3426" y="2670"/>
                    <a:pt x="3426" y="1714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6"/>
            <p:cNvSpPr/>
            <p:nvPr/>
          </p:nvSpPr>
          <p:spPr>
            <a:xfrm>
              <a:off x="3125075" y="1872275"/>
              <a:ext cx="85675" cy="85650"/>
            </a:xfrm>
            <a:custGeom>
              <a:rect b="b" l="l" r="r" t="t"/>
              <a:pathLst>
                <a:path extrusionOk="0" h="3426" w="3427">
                  <a:moveTo>
                    <a:pt x="1714" y="0"/>
                  </a:moveTo>
                  <a:cubicBezTo>
                    <a:pt x="772" y="0"/>
                    <a:pt x="1" y="756"/>
                    <a:pt x="1" y="1713"/>
                  </a:cubicBezTo>
                  <a:cubicBezTo>
                    <a:pt x="1" y="2654"/>
                    <a:pt x="772" y="3426"/>
                    <a:pt x="1714" y="3426"/>
                  </a:cubicBezTo>
                  <a:cubicBezTo>
                    <a:pt x="2655" y="3426"/>
                    <a:pt x="3426" y="2654"/>
                    <a:pt x="3426" y="1713"/>
                  </a:cubicBezTo>
                  <a:cubicBezTo>
                    <a:pt x="3426" y="756"/>
                    <a:pt x="2655" y="0"/>
                    <a:pt x="17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6"/>
            <p:cNvSpPr/>
            <p:nvPr/>
          </p:nvSpPr>
          <p:spPr>
            <a:xfrm>
              <a:off x="3145150" y="195020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13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69"/>
                    <a:pt x="772" y="3426"/>
                    <a:pt x="1713" y="3426"/>
                  </a:cubicBezTo>
                  <a:cubicBezTo>
                    <a:pt x="2670" y="3426"/>
                    <a:pt x="3441" y="2669"/>
                    <a:pt x="3441" y="1713"/>
                  </a:cubicBezTo>
                  <a:cubicBezTo>
                    <a:pt x="3441" y="772"/>
                    <a:pt x="2670" y="0"/>
                    <a:pt x="17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3198000" y="2000325"/>
              <a:ext cx="85650" cy="85675"/>
            </a:xfrm>
            <a:custGeom>
              <a:rect b="b" l="l" r="r" t="t"/>
              <a:pathLst>
                <a:path extrusionOk="0" h="3427" w="3426">
                  <a:moveTo>
                    <a:pt x="1713" y="1"/>
                  </a:moveTo>
                  <a:cubicBezTo>
                    <a:pt x="772" y="1"/>
                    <a:pt x="0" y="772"/>
                    <a:pt x="0" y="1714"/>
                  </a:cubicBezTo>
                  <a:cubicBezTo>
                    <a:pt x="0" y="2670"/>
                    <a:pt x="772" y="3426"/>
                    <a:pt x="1713" y="3426"/>
                  </a:cubicBezTo>
                  <a:cubicBezTo>
                    <a:pt x="2670" y="3426"/>
                    <a:pt x="3426" y="2670"/>
                    <a:pt x="3426" y="1714"/>
                  </a:cubicBezTo>
                  <a:cubicBezTo>
                    <a:pt x="3426" y="772"/>
                    <a:pt x="2670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6"/>
            <p:cNvSpPr/>
            <p:nvPr/>
          </p:nvSpPr>
          <p:spPr>
            <a:xfrm>
              <a:off x="3272450" y="2036200"/>
              <a:ext cx="86050" cy="85675"/>
            </a:xfrm>
            <a:custGeom>
              <a:rect b="b" l="l" r="r" t="t"/>
              <a:pathLst>
                <a:path extrusionOk="0" h="3427" w="3442">
                  <a:moveTo>
                    <a:pt x="1728" y="1"/>
                  </a:moveTo>
                  <a:cubicBezTo>
                    <a:pt x="772" y="1"/>
                    <a:pt x="0" y="757"/>
                    <a:pt x="0" y="1714"/>
                  </a:cubicBezTo>
                  <a:cubicBezTo>
                    <a:pt x="0" y="2655"/>
                    <a:pt x="772" y="3426"/>
                    <a:pt x="1728" y="3426"/>
                  </a:cubicBezTo>
                  <a:cubicBezTo>
                    <a:pt x="2670" y="3426"/>
                    <a:pt x="3441" y="2655"/>
                    <a:pt x="3441" y="1714"/>
                  </a:cubicBezTo>
                  <a:cubicBezTo>
                    <a:pt x="3441" y="757"/>
                    <a:pt x="2670" y="1"/>
                    <a:pt x="1728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6"/>
            <p:cNvSpPr/>
            <p:nvPr/>
          </p:nvSpPr>
          <p:spPr>
            <a:xfrm>
              <a:off x="3353075" y="2043150"/>
              <a:ext cx="85650" cy="86050"/>
            </a:xfrm>
            <a:custGeom>
              <a:rect b="b" l="l" r="r" t="t"/>
              <a:pathLst>
                <a:path extrusionOk="0" h="3442" w="3426">
                  <a:moveTo>
                    <a:pt x="1713" y="1"/>
                  </a:moveTo>
                  <a:cubicBezTo>
                    <a:pt x="756" y="1"/>
                    <a:pt x="0" y="772"/>
                    <a:pt x="0" y="1729"/>
                  </a:cubicBezTo>
                  <a:cubicBezTo>
                    <a:pt x="0" y="2670"/>
                    <a:pt x="756" y="3442"/>
                    <a:pt x="1713" y="3442"/>
                  </a:cubicBezTo>
                  <a:cubicBezTo>
                    <a:pt x="2654" y="3442"/>
                    <a:pt x="3426" y="2670"/>
                    <a:pt x="3426" y="1729"/>
                  </a:cubicBezTo>
                  <a:cubicBezTo>
                    <a:pt x="3426" y="772"/>
                    <a:pt x="2654" y="1"/>
                    <a:pt x="171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3433675" y="2026575"/>
              <a:ext cx="86050" cy="86050"/>
            </a:xfrm>
            <a:custGeom>
              <a:rect b="b" l="l" r="r" t="t"/>
              <a:pathLst>
                <a:path extrusionOk="0" h="3442" w="3442">
                  <a:moveTo>
                    <a:pt x="1729" y="0"/>
                  </a:moveTo>
                  <a:cubicBezTo>
                    <a:pt x="772" y="0"/>
                    <a:pt x="1" y="772"/>
                    <a:pt x="1" y="1728"/>
                  </a:cubicBezTo>
                  <a:cubicBezTo>
                    <a:pt x="1" y="2670"/>
                    <a:pt x="772" y="3441"/>
                    <a:pt x="1729" y="3441"/>
                  </a:cubicBezTo>
                  <a:cubicBezTo>
                    <a:pt x="2670" y="3441"/>
                    <a:pt x="3442" y="2670"/>
                    <a:pt x="3442" y="1728"/>
                  </a:cubicBezTo>
                  <a:cubicBezTo>
                    <a:pt x="3442" y="772"/>
                    <a:pt x="2670" y="0"/>
                    <a:pt x="172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6"/>
            <p:cNvSpPr/>
            <p:nvPr/>
          </p:nvSpPr>
          <p:spPr>
            <a:xfrm>
              <a:off x="3487700" y="1972950"/>
              <a:ext cx="86050" cy="85650"/>
            </a:xfrm>
            <a:custGeom>
              <a:rect b="b" l="l" r="r" t="t"/>
              <a:pathLst>
                <a:path extrusionOk="0" h="3426" w="3442">
                  <a:moveTo>
                    <a:pt x="1728" y="0"/>
                  </a:moveTo>
                  <a:cubicBezTo>
                    <a:pt x="772" y="0"/>
                    <a:pt x="0" y="772"/>
                    <a:pt x="0" y="1713"/>
                  </a:cubicBezTo>
                  <a:cubicBezTo>
                    <a:pt x="0" y="2654"/>
                    <a:pt x="772" y="3426"/>
                    <a:pt x="1728" y="3426"/>
                  </a:cubicBezTo>
                  <a:cubicBezTo>
                    <a:pt x="2670" y="3426"/>
                    <a:pt x="3441" y="2654"/>
                    <a:pt x="3441" y="1713"/>
                  </a:cubicBezTo>
                  <a:cubicBezTo>
                    <a:pt x="3441" y="772"/>
                    <a:pt x="2670" y="0"/>
                    <a:pt x="1728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6"/>
            <p:cNvSpPr/>
            <p:nvPr/>
          </p:nvSpPr>
          <p:spPr>
            <a:xfrm>
              <a:off x="3129725" y="1726150"/>
              <a:ext cx="450575" cy="377650"/>
            </a:xfrm>
            <a:custGeom>
              <a:rect b="b" l="l" r="r" t="t"/>
              <a:pathLst>
                <a:path extrusionOk="0" h="15106" w="18023">
                  <a:moveTo>
                    <a:pt x="6667" y="1"/>
                  </a:moveTo>
                  <a:cubicBezTo>
                    <a:pt x="3614" y="1"/>
                    <a:pt x="996" y="1784"/>
                    <a:pt x="602" y="5645"/>
                  </a:cubicBezTo>
                  <a:cubicBezTo>
                    <a:pt x="0" y="11477"/>
                    <a:pt x="4089" y="14563"/>
                    <a:pt x="8703" y="15026"/>
                  </a:cubicBezTo>
                  <a:cubicBezTo>
                    <a:pt x="9214" y="15079"/>
                    <a:pt x="9718" y="15106"/>
                    <a:pt x="10209" y="15106"/>
                  </a:cubicBezTo>
                  <a:cubicBezTo>
                    <a:pt x="14146" y="15106"/>
                    <a:pt x="17294" y="13405"/>
                    <a:pt x="17637" y="10058"/>
                  </a:cubicBezTo>
                  <a:cubicBezTo>
                    <a:pt x="18022" y="6277"/>
                    <a:pt x="14736" y="2620"/>
                    <a:pt x="10153" y="722"/>
                  </a:cubicBezTo>
                  <a:cubicBezTo>
                    <a:pt x="8992" y="246"/>
                    <a:pt x="7800" y="1"/>
                    <a:pt x="6667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3184100" y="1810925"/>
              <a:ext cx="322525" cy="145275"/>
            </a:xfrm>
            <a:custGeom>
              <a:rect b="b" l="l" r="r" t="t"/>
              <a:pathLst>
                <a:path extrusionOk="0" h="5811" w="12901">
                  <a:moveTo>
                    <a:pt x="109" y="1"/>
                  </a:moveTo>
                  <a:cubicBezTo>
                    <a:pt x="16" y="201"/>
                    <a:pt x="47" y="726"/>
                    <a:pt x="47" y="942"/>
                  </a:cubicBezTo>
                  <a:cubicBezTo>
                    <a:pt x="1" y="1714"/>
                    <a:pt x="32" y="2501"/>
                    <a:pt x="155" y="3257"/>
                  </a:cubicBezTo>
                  <a:cubicBezTo>
                    <a:pt x="371" y="4368"/>
                    <a:pt x="741" y="5108"/>
                    <a:pt x="1806" y="5463"/>
                  </a:cubicBezTo>
                  <a:cubicBezTo>
                    <a:pt x="2598" y="5727"/>
                    <a:pt x="3376" y="5811"/>
                    <a:pt x="4172" y="5811"/>
                  </a:cubicBezTo>
                  <a:cubicBezTo>
                    <a:pt x="4586" y="5811"/>
                    <a:pt x="5004" y="5788"/>
                    <a:pt x="5432" y="5756"/>
                  </a:cubicBezTo>
                  <a:lnTo>
                    <a:pt x="11604" y="5262"/>
                  </a:lnTo>
                  <a:cubicBezTo>
                    <a:pt x="11866" y="5232"/>
                    <a:pt x="12592" y="5201"/>
                    <a:pt x="12900" y="4969"/>
                  </a:cubicBezTo>
                  <a:cubicBezTo>
                    <a:pt x="11620" y="3071"/>
                    <a:pt x="9984" y="1282"/>
                    <a:pt x="7793" y="479"/>
                  </a:cubicBezTo>
                  <a:cubicBezTo>
                    <a:pt x="7041" y="209"/>
                    <a:pt x="6297" y="121"/>
                    <a:pt x="5541" y="121"/>
                  </a:cubicBezTo>
                  <a:cubicBezTo>
                    <a:pt x="4871" y="121"/>
                    <a:pt x="4191" y="191"/>
                    <a:pt x="3488" y="263"/>
                  </a:cubicBezTo>
                  <a:cubicBezTo>
                    <a:pt x="3025" y="313"/>
                    <a:pt x="2555" y="353"/>
                    <a:pt x="2090" y="353"/>
                  </a:cubicBezTo>
                  <a:cubicBezTo>
                    <a:pt x="1406" y="353"/>
                    <a:pt x="733" y="267"/>
                    <a:pt x="109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>
              <a:off x="3201475" y="1862250"/>
              <a:ext cx="312850" cy="138875"/>
            </a:xfrm>
            <a:custGeom>
              <a:rect b="b" l="l" r="r" t="t"/>
              <a:pathLst>
                <a:path extrusionOk="0" h="5555" w="12514">
                  <a:moveTo>
                    <a:pt x="6265" y="0"/>
                  </a:moveTo>
                  <a:cubicBezTo>
                    <a:pt x="2808" y="0"/>
                    <a:pt x="0" y="2777"/>
                    <a:pt x="0" y="2777"/>
                  </a:cubicBezTo>
                  <a:cubicBezTo>
                    <a:pt x="0" y="2777"/>
                    <a:pt x="2808" y="5555"/>
                    <a:pt x="6265" y="5555"/>
                  </a:cubicBezTo>
                  <a:cubicBezTo>
                    <a:pt x="9721" y="5555"/>
                    <a:pt x="12514" y="2777"/>
                    <a:pt x="12514" y="2777"/>
                  </a:cubicBezTo>
                  <a:cubicBezTo>
                    <a:pt x="12514" y="2777"/>
                    <a:pt x="9721" y="0"/>
                    <a:pt x="6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3220375" y="1525075"/>
              <a:ext cx="383850" cy="307875"/>
            </a:xfrm>
            <a:custGeom>
              <a:rect b="b" l="l" r="r" t="t"/>
              <a:pathLst>
                <a:path extrusionOk="0" h="12315" w="15354">
                  <a:moveTo>
                    <a:pt x="5693" y="0"/>
                  </a:moveTo>
                  <a:cubicBezTo>
                    <a:pt x="4862" y="0"/>
                    <a:pt x="4041" y="222"/>
                    <a:pt x="3364" y="711"/>
                  </a:cubicBezTo>
                  <a:cubicBezTo>
                    <a:pt x="0" y="3149"/>
                    <a:pt x="5894" y="5001"/>
                    <a:pt x="7453" y="5757"/>
                  </a:cubicBezTo>
                  <a:cubicBezTo>
                    <a:pt x="8734" y="6374"/>
                    <a:pt x="9999" y="6991"/>
                    <a:pt x="11171" y="7793"/>
                  </a:cubicBezTo>
                  <a:cubicBezTo>
                    <a:pt x="12884" y="8966"/>
                    <a:pt x="14304" y="10509"/>
                    <a:pt x="15353" y="12314"/>
                  </a:cubicBezTo>
                  <a:cubicBezTo>
                    <a:pt x="14828" y="7732"/>
                    <a:pt x="12128" y="2239"/>
                    <a:pt x="7638" y="402"/>
                  </a:cubicBezTo>
                  <a:cubicBezTo>
                    <a:pt x="7028" y="142"/>
                    <a:pt x="6357" y="0"/>
                    <a:pt x="569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3414775" y="2086375"/>
              <a:ext cx="194850" cy="179525"/>
            </a:xfrm>
            <a:custGeom>
              <a:rect b="b" l="l" r="r" t="t"/>
              <a:pathLst>
                <a:path extrusionOk="0" h="7181" w="7794">
                  <a:moveTo>
                    <a:pt x="7793" y="0"/>
                  </a:moveTo>
                  <a:cubicBezTo>
                    <a:pt x="7793" y="293"/>
                    <a:pt x="7531" y="725"/>
                    <a:pt x="7392" y="987"/>
                  </a:cubicBezTo>
                  <a:cubicBezTo>
                    <a:pt x="7207" y="1311"/>
                    <a:pt x="6991" y="1620"/>
                    <a:pt x="6759" y="1898"/>
                  </a:cubicBezTo>
                  <a:cubicBezTo>
                    <a:pt x="6296" y="2453"/>
                    <a:pt x="5710" y="2901"/>
                    <a:pt x="5062" y="3209"/>
                  </a:cubicBezTo>
                  <a:cubicBezTo>
                    <a:pt x="3781" y="3780"/>
                    <a:pt x="2269" y="3703"/>
                    <a:pt x="1066" y="4490"/>
                  </a:cubicBezTo>
                  <a:cubicBezTo>
                    <a:pt x="896" y="4598"/>
                    <a:pt x="742" y="4721"/>
                    <a:pt x="603" y="4860"/>
                  </a:cubicBezTo>
                  <a:lnTo>
                    <a:pt x="556" y="4907"/>
                  </a:lnTo>
                  <a:cubicBezTo>
                    <a:pt x="309" y="5154"/>
                    <a:pt x="140" y="5478"/>
                    <a:pt x="93" y="5832"/>
                  </a:cubicBezTo>
                  <a:cubicBezTo>
                    <a:pt x="1" y="6635"/>
                    <a:pt x="834" y="7113"/>
                    <a:pt x="1544" y="7175"/>
                  </a:cubicBezTo>
                  <a:cubicBezTo>
                    <a:pt x="1620" y="7179"/>
                    <a:pt x="1697" y="7181"/>
                    <a:pt x="1773" y="7181"/>
                  </a:cubicBezTo>
                  <a:cubicBezTo>
                    <a:pt x="2314" y="7181"/>
                    <a:pt x="2851" y="7084"/>
                    <a:pt x="3365" y="6882"/>
                  </a:cubicBezTo>
                  <a:cubicBezTo>
                    <a:pt x="6204" y="5848"/>
                    <a:pt x="7793" y="2932"/>
                    <a:pt x="779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3275925" y="1846800"/>
              <a:ext cx="164350" cy="164375"/>
            </a:xfrm>
            <a:custGeom>
              <a:rect b="b" l="l" r="r" t="t"/>
              <a:pathLst>
                <a:path extrusionOk="0" h="6575" w="6574">
                  <a:moveTo>
                    <a:pt x="3287" y="1"/>
                  </a:moveTo>
                  <a:cubicBezTo>
                    <a:pt x="1466" y="1"/>
                    <a:pt x="0" y="1482"/>
                    <a:pt x="0" y="3287"/>
                  </a:cubicBezTo>
                  <a:cubicBezTo>
                    <a:pt x="0" y="5108"/>
                    <a:pt x="1466" y="6574"/>
                    <a:pt x="3287" y="6574"/>
                  </a:cubicBezTo>
                  <a:cubicBezTo>
                    <a:pt x="5107" y="6574"/>
                    <a:pt x="6573" y="5108"/>
                    <a:pt x="6573" y="3287"/>
                  </a:cubicBezTo>
                  <a:cubicBezTo>
                    <a:pt x="6573" y="1482"/>
                    <a:pt x="5107" y="1"/>
                    <a:pt x="3287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3336100" y="1907750"/>
              <a:ext cx="44000" cy="44000"/>
            </a:xfrm>
            <a:custGeom>
              <a:rect b="b" l="l" r="r" t="t"/>
              <a:pathLst>
                <a:path extrusionOk="0" h="1760" w="1760">
                  <a:moveTo>
                    <a:pt x="880" y="1"/>
                  </a:moveTo>
                  <a:cubicBezTo>
                    <a:pt x="386" y="1"/>
                    <a:pt x="0" y="387"/>
                    <a:pt x="0" y="880"/>
                  </a:cubicBezTo>
                  <a:cubicBezTo>
                    <a:pt x="0" y="1359"/>
                    <a:pt x="386" y="1760"/>
                    <a:pt x="880" y="1760"/>
                  </a:cubicBezTo>
                  <a:cubicBezTo>
                    <a:pt x="1358" y="1760"/>
                    <a:pt x="1759" y="1359"/>
                    <a:pt x="1759" y="880"/>
                  </a:cubicBezTo>
                  <a:cubicBezTo>
                    <a:pt x="1759" y="387"/>
                    <a:pt x="1358" y="1"/>
                    <a:pt x="88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3580275" y="2420450"/>
              <a:ext cx="400050" cy="117275"/>
            </a:xfrm>
            <a:custGeom>
              <a:rect b="b" l="l" r="r" t="t"/>
              <a:pathLst>
                <a:path extrusionOk="0" h="4691" w="16002">
                  <a:moveTo>
                    <a:pt x="4532" y="0"/>
                  </a:moveTo>
                  <a:cubicBezTo>
                    <a:pt x="2882" y="0"/>
                    <a:pt x="1226" y="1073"/>
                    <a:pt x="340" y="2792"/>
                  </a:cubicBezTo>
                  <a:cubicBezTo>
                    <a:pt x="201" y="3039"/>
                    <a:pt x="78" y="3317"/>
                    <a:pt x="0" y="3594"/>
                  </a:cubicBezTo>
                  <a:cubicBezTo>
                    <a:pt x="926" y="3965"/>
                    <a:pt x="1852" y="4320"/>
                    <a:pt x="2778" y="4690"/>
                  </a:cubicBezTo>
                  <a:lnTo>
                    <a:pt x="13471" y="4690"/>
                  </a:lnTo>
                  <a:cubicBezTo>
                    <a:pt x="14304" y="4196"/>
                    <a:pt x="15153" y="3811"/>
                    <a:pt x="16001" y="3363"/>
                  </a:cubicBezTo>
                  <a:cubicBezTo>
                    <a:pt x="15924" y="3162"/>
                    <a:pt x="15847" y="2977"/>
                    <a:pt x="15739" y="2792"/>
                  </a:cubicBezTo>
                  <a:cubicBezTo>
                    <a:pt x="14853" y="1073"/>
                    <a:pt x="13197" y="0"/>
                    <a:pt x="11547" y="0"/>
                  </a:cubicBezTo>
                  <a:cubicBezTo>
                    <a:pt x="11271" y="0"/>
                    <a:pt x="10996" y="30"/>
                    <a:pt x="10724" y="92"/>
                  </a:cubicBezTo>
                  <a:cubicBezTo>
                    <a:pt x="9521" y="385"/>
                    <a:pt x="8518" y="1234"/>
                    <a:pt x="8039" y="2376"/>
                  </a:cubicBezTo>
                  <a:cubicBezTo>
                    <a:pt x="7561" y="1234"/>
                    <a:pt x="6558" y="385"/>
                    <a:pt x="5355" y="92"/>
                  </a:cubicBezTo>
                  <a:cubicBezTo>
                    <a:pt x="5083" y="30"/>
                    <a:pt x="4808" y="0"/>
                    <a:pt x="453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3601500" y="2501050"/>
              <a:ext cx="357600" cy="133475"/>
            </a:xfrm>
            <a:custGeom>
              <a:rect b="b" l="l" r="r" t="t"/>
              <a:pathLst>
                <a:path extrusionOk="0" h="5339" w="14304">
                  <a:moveTo>
                    <a:pt x="0" y="0"/>
                  </a:moveTo>
                  <a:cubicBezTo>
                    <a:pt x="540" y="2191"/>
                    <a:pt x="3534" y="5339"/>
                    <a:pt x="7144" y="5339"/>
                  </a:cubicBezTo>
                  <a:cubicBezTo>
                    <a:pt x="10770" y="5339"/>
                    <a:pt x="13764" y="2191"/>
                    <a:pt x="1430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4057450" y="2440875"/>
              <a:ext cx="24325" cy="100300"/>
            </a:xfrm>
            <a:custGeom>
              <a:rect b="b" l="l" r="r" t="t"/>
              <a:pathLst>
                <a:path extrusionOk="0" fill="none" h="4012" w="973">
                  <a:moveTo>
                    <a:pt x="0" y="0"/>
                  </a:moveTo>
                  <a:cubicBezTo>
                    <a:pt x="386" y="1312"/>
                    <a:pt x="710" y="2654"/>
                    <a:pt x="973" y="4012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4128425" y="2420800"/>
              <a:ext cx="35900" cy="86825"/>
            </a:xfrm>
            <a:custGeom>
              <a:rect b="b" l="l" r="r" t="t"/>
              <a:pathLst>
                <a:path extrusionOk="0" fill="none" h="3473" w="1436">
                  <a:moveTo>
                    <a:pt x="1" y="1"/>
                  </a:moveTo>
                  <a:lnTo>
                    <a:pt x="1436" y="347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4182425" y="2398425"/>
              <a:ext cx="40150" cy="69075"/>
            </a:xfrm>
            <a:custGeom>
              <a:rect b="b" l="l" r="r" t="t"/>
              <a:pathLst>
                <a:path extrusionOk="0" fill="none" h="2763" w="1606">
                  <a:moveTo>
                    <a:pt x="1" y="1"/>
                  </a:moveTo>
                  <a:lnTo>
                    <a:pt x="1605" y="2763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4236050" y="2376050"/>
              <a:ext cx="35525" cy="57900"/>
            </a:xfrm>
            <a:custGeom>
              <a:rect b="b" l="l" r="r" t="t"/>
              <a:pathLst>
                <a:path extrusionOk="0" fill="none" h="2316" w="1421">
                  <a:moveTo>
                    <a:pt x="1" y="1"/>
                  </a:moveTo>
                  <a:cubicBezTo>
                    <a:pt x="402" y="803"/>
                    <a:pt x="880" y="1590"/>
                    <a:pt x="1420" y="2315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3482675" y="2433150"/>
              <a:ext cx="24325" cy="100325"/>
            </a:xfrm>
            <a:custGeom>
              <a:rect b="b" l="l" r="r" t="t"/>
              <a:pathLst>
                <a:path extrusionOk="0" fill="none" h="4013" w="973">
                  <a:moveTo>
                    <a:pt x="973" y="0"/>
                  </a:moveTo>
                  <a:cubicBezTo>
                    <a:pt x="587" y="1327"/>
                    <a:pt x="263" y="2654"/>
                    <a:pt x="1" y="4012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3400125" y="2413100"/>
              <a:ext cx="35525" cy="87200"/>
            </a:xfrm>
            <a:custGeom>
              <a:rect b="b" l="l" r="r" t="t"/>
              <a:pathLst>
                <a:path extrusionOk="0" fill="none" h="3488" w="1421">
                  <a:moveTo>
                    <a:pt x="1420" y="0"/>
                  </a:moveTo>
                  <a:lnTo>
                    <a:pt x="1" y="3487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3341875" y="2390725"/>
              <a:ext cx="40150" cy="69075"/>
            </a:xfrm>
            <a:custGeom>
              <a:rect b="b" l="l" r="r" t="t"/>
              <a:pathLst>
                <a:path extrusionOk="0" fill="none" h="2763" w="1606">
                  <a:moveTo>
                    <a:pt x="1605" y="0"/>
                  </a:moveTo>
                  <a:lnTo>
                    <a:pt x="1" y="2762"/>
                  </a:ln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3292875" y="2368350"/>
              <a:ext cx="35525" cy="58275"/>
            </a:xfrm>
            <a:custGeom>
              <a:rect b="b" l="l" r="r" t="t"/>
              <a:pathLst>
                <a:path extrusionOk="0" fill="none" h="2331" w="1421">
                  <a:moveTo>
                    <a:pt x="1421" y="0"/>
                  </a:moveTo>
                  <a:cubicBezTo>
                    <a:pt x="1019" y="818"/>
                    <a:pt x="541" y="1590"/>
                    <a:pt x="1" y="2330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3257000" y="2353675"/>
              <a:ext cx="1026525" cy="192900"/>
            </a:xfrm>
            <a:custGeom>
              <a:rect b="b" l="l" r="r" t="t"/>
              <a:pathLst>
                <a:path extrusionOk="0" fill="none" h="7716" w="41061">
                  <a:moveTo>
                    <a:pt x="41060" y="1"/>
                  </a:moveTo>
                  <a:cubicBezTo>
                    <a:pt x="37527" y="4290"/>
                    <a:pt x="31525" y="6111"/>
                    <a:pt x="26217" y="6836"/>
                  </a:cubicBezTo>
                  <a:cubicBezTo>
                    <a:pt x="19844" y="7716"/>
                    <a:pt x="12962" y="7253"/>
                    <a:pt x="6975" y="4800"/>
                  </a:cubicBezTo>
                  <a:cubicBezTo>
                    <a:pt x="4368" y="3720"/>
                    <a:pt x="1822" y="2192"/>
                    <a:pt x="1" y="1"/>
                  </a:cubicBezTo>
                </a:path>
              </a:pathLst>
            </a:custGeom>
            <a:noFill/>
            <a:ln cap="rnd" cmpd="sng" w="9650">
              <a:solidFill>
                <a:srgbClr val="11100D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3838725" y="1486725"/>
              <a:ext cx="246900" cy="219300"/>
            </a:xfrm>
            <a:custGeom>
              <a:rect b="b" l="l" r="r" t="t"/>
              <a:pathLst>
                <a:path extrusionOk="0" h="8772" w="9876">
                  <a:moveTo>
                    <a:pt x="7239" y="1"/>
                  </a:moveTo>
                  <a:cubicBezTo>
                    <a:pt x="6255" y="1"/>
                    <a:pt x="5267" y="485"/>
                    <a:pt x="4429" y="1242"/>
                  </a:cubicBezTo>
                  <a:cubicBezTo>
                    <a:pt x="4120" y="1520"/>
                    <a:pt x="3827" y="1828"/>
                    <a:pt x="3565" y="2152"/>
                  </a:cubicBezTo>
                  <a:cubicBezTo>
                    <a:pt x="2824" y="3094"/>
                    <a:pt x="2176" y="4112"/>
                    <a:pt x="1652" y="5192"/>
                  </a:cubicBezTo>
                  <a:cubicBezTo>
                    <a:pt x="1050" y="6334"/>
                    <a:pt x="495" y="7537"/>
                    <a:pt x="1" y="8771"/>
                  </a:cubicBezTo>
                  <a:lnTo>
                    <a:pt x="1" y="8771"/>
                  </a:lnTo>
                  <a:cubicBezTo>
                    <a:pt x="147" y="8412"/>
                    <a:pt x="3258" y="6441"/>
                    <a:pt x="4552" y="5748"/>
                  </a:cubicBezTo>
                  <a:cubicBezTo>
                    <a:pt x="5710" y="5115"/>
                    <a:pt x="6913" y="4606"/>
                    <a:pt x="8024" y="3803"/>
                  </a:cubicBezTo>
                  <a:cubicBezTo>
                    <a:pt x="8827" y="3217"/>
                    <a:pt x="9876" y="1767"/>
                    <a:pt x="8873" y="594"/>
                  </a:cubicBezTo>
                  <a:cubicBezTo>
                    <a:pt x="8688" y="393"/>
                    <a:pt x="8456" y="239"/>
                    <a:pt x="8194" y="162"/>
                  </a:cubicBezTo>
                  <a:cubicBezTo>
                    <a:pt x="7880" y="52"/>
                    <a:pt x="7560" y="1"/>
                    <a:pt x="7239" y="1"/>
                  </a:cubicBezTo>
                  <a:close/>
                  <a:moveTo>
                    <a:pt x="1" y="8771"/>
                  </a:moveTo>
                  <a:cubicBezTo>
                    <a:pt x="1" y="8771"/>
                    <a:pt x="1" y="8771"/>
                    <a:pt x="1" y="8772"/>
                  </a:cubicBezTo>
                  <a:cubicBezTo>
                    <a:pt x="1" y="8771"/>
                    <a:pt x="1" y="8771"/>
                    <a:pt x="1" y="877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3809025" y="1384750"/>
              <a:ext cx="130025" cy="291575"/>
            </a:xfrm>
            <a:custGeom>
              <a:rect b="b" l="l" r="r" t="t"/>
              <a:pathLst>
                <a:path extrusionOk="0" h="11663" w="5201">
                  <a:moveTo>
                    <a:pt x="4058" y="0"/>
                  </a:moveTo>
                  <a:cubicBezTo>
                    <a:pt x="3945" y="0"/>
                    <a:pt x="3831" y="20"/>
                    <a:pt x="3719" y="59"/>
                  </a:cubicBezTo>
                  <a:cubicBezTo>
                    <a:pt x="2994" y="275"/>
                    <a:pt x="2361" y="985"/>
                    <a:pt x="1945" y="1849"/>
                  </a:cubicBezTo>
                  <a:cubicBezTo>
                    <a:pt x="1513" y="2729"/>
                    <a:pt x="1266" y="3732"/>
                    <a:pt x="1050" y="4750"/>
                  </a:cubicBezTo>
                  <a:cubicBezTo>
                    <a:pt x="556" y="7034"/>
                    <a:pt x="216" y="9348"/>
                    <a:pt x="0" y="11663"/>
                  </a:cubicBezTo>
                  <a:cubicBezTo>
                    <a:pt x="1451" y="9518"/>
                    <a:pt x="2716" y="7065"/>
                    <a:pt x="4059" y="4781"/>
                  </a:cubicBezTo>
                  <a:cubicBezTo>
                    <a:pt x="4614" y="3809"/>
                    <a:pt x="5200" y="2729"/>
                    <a:pt x="5154" y="1494"/>
                  </a:cubicBezTo>
                  <a:cubicBezTo>
                    <a:pt x="5170" y="1124"/>
                    <a:pt x="5062" y="769"/>
                    <a:pt x="4876" y="445"/>
                  </a:cubicBezTo>
                  <a:cubicBezTo>
                    <a:pt x="4693" y="159"/>
                    <a:pt x="4383" y="0"/>
                    <a:pt x="405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3455300" y="1486725"/>
              <a:ext cx="246900" cy="219300"/>
            </a:xfrm>
            <a:custGeom>
              <a:rect b="b" l="l" r="r" t="t"/>
              <a:pathLst>
                <a:path extrusionOk="0" h="8772" w="9876">
                  <a:moveTo>
                    <a:pt x="2636" y="1"/>
                  </a:moveTo>
                  <a:cubicBezTo>
                    <a:pt x="2316" y="1"/>
                    <a:pt x="1996" y="52"/>
                    <a:pt x="1682" y="162"/>
                  </a:cubicBezTo>
                  <a:cubicBezTo>
                    <a:pt x="1420" y="239"/>
                    <a:pt x="1188" y="393"/>
                    <a:pt x="1003" y="594"/>
                  </a:cubicBezTo>
                  <a:cubicBezTo>
                    <a:pt x="0" y="1767"/>
                    <a:pt x="1049" y="3217"/>
                    <a:pt x="1852" y="3803"/>
                  </a:cubicBezTo>
                  <a:cubicBezTo>
                    <a:pt x="2963" y="4606"/>
                    <a:pt x="4166" y="5115"/>
                    <a:pt x="5323" y="5748"/>
                  </a:cubicBezTo>
                  <a:cubicBezTo>
                    <a:pt x="6600" y="6440"/>
                    <a:pt x="9716" y="8404"/>
                    <a:pt x="9874" y="8768"/>
                  </a:cubicBezTo>
                  <a:lnTo>
                    <a:pt x="9874" y="8768"/>
                  </a:lnTo>
                  <a:cubicBezTo>
                    <a:pt x="9365" y="7535"/>
                    <a:pt x="8810" y="6333"/>
                    <a:pt x="8209" y="5192"/>
                  </a:cubicBezTo>
                  <a:cubicBezTo>
                    <a:pt x="7684" y="4112"/>
                    <a:pt x="7036" y="3094"/>
                    <a:pt x="6311" y="2152"/>
                  </a:cubicBezTo>
                  <a:cubicBezTo>
                    <a:pt x="6049" y="1828"/>
                    <a:pt x="5755" y="1520"/>
                    <a:pt x="5447" y="1242"/>
                  </a:cubicBezTo>
                  <a:cubicBezTo>
                    <a:pt x="4609" y="485"/>
                    <a:pt x="3621" y="1"/>
                    <a:pt x="2636" y="1"/>
                  </a:cubicBezTo>
                  <a:close/>
                  <a:moveTo>
                    <a:pt x="9874" y="8768"/>
                  </a:moveTo>
                  <a:cubicBezTo>
                    <a:pt x="9874" y="8770"/>
                    <a:pt x="9875" y="8771"/>
                    <a:pt x="9875" y="8772"/>
                  </a:cubicBezTo>
                  <a:cubicBezTo>
                    <a:pt x="9875" y="8771"/>
                    <a:pt x="9874" y="8770"/>
                    <a:pt x="9874" y="8768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3601875" y="1384750"/>
              <a:ext cx="130025" cy="291575"/>
            </a:xfrm>
            <a:custGeom>
              <a:rect b="b" l="l" r="r" t="t"/>
              <a:pathLst>
                <a:path extrusionOk="0" h="11663" w="5201">
                  <a:moveTo>
                    <a:pt x="1142" y="0"/>
                  </a:moveTo>
                  <a:cubicBezTo>
                    <a:pt x="817" y="0"/>
                    <a:pt x="504" y="159"/>
                    <a:pt x="309" y="445"/>
                  </a:cubicBezTo>
                  <a:cubicBezTo>
                    <a:pt x="124" y="769"/>
                    <a:pt x="31" y="1124"/>
                    <a:pt x="31" y="1494"/>
                  </a:cubicBezTo>
                  <a:cubicBezTo>
                    <a:pt x="0" y="2729"/>
                    <a:pt x="587" y="3809"/>
                    <a:pt x="1142" y="4781"/>
                  </a:cubicBezTo>
                  <a:cubicBezTo>
                    <a:pt x="2485" y="7065"/>
                    <a:pt x="3750" y="9518"/>
                    <a:pt x="5200" y="11663"/>
                  </a:cubicBezTo>
                  <a:cubicBezTo>
                    <a:pt x="4984" y="9348"/>
                    <a:pt x="4645" y="7034"/>
                    <a:pt x="4151" y="4750"/>
                  </a:cubicBezTo>
                  <a:cubicBezTo>
                    <a:pt x="3966" y="3747"/>
                    <a:pt x="3673" y="2775"/>
                    <a:pt x="3256" y="1849"/>
                  </a:cubicBezTo>
                  <a:cubicBezTo>
                    <a:pt x="2824" y="985"/>
                    <a:pt x="2207" y="275"/>
                    <a:pt x="1482" y="59"/>
                  </a:cubicBezTo>
                  <a:cubicBezTo>
                    <a:pt x="1370" y="20"/>
                    <a:pt x="1255" y="0"/>
                    <a:pt x="1142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3733800" y="1374425"/>
              <a:ext cx="86425" cy="303150"/>
            </a:xfrm>
            <a:custGeom>
              <a:rect b="b" l="l" r="r" t="t"/>
              <a:pathLst>
                <a:path extrusionOk="0" h="12126" w="3457">
                  <a:moveTo>
                    <a:pt x="1761" y="0"/>
                  </a:moveTo>
                  <a:cubicBezTo>
                    <a:pt x="1265" y="0"/>
                    <a:pt x="783" y="366"/>
                    <a:pt x="525" y="1059"/>
                  </a:cubicBezTo>
                  <a:cubicBezTo>
                    <a:pt x="340" y="1599"/>
                    <a:pt x="201" y="2170"/>
                    <a:pt x="139" y="2756"/>
                  </a:cubicBezTo>
                  <a:cubicBezTo>
                    <a:pt x="1" y="4129"/>
                    <a:pt x="78" y="5533"/>
                    <a:pt x="355" y="6891"/>
                  </a:cubicBezTo>
                  <a:cubicBezTo>
                    <a:pt x="679" y="8635"/>
                    <a:pt x="1204" y="10332"/>
                    <a:pt x="1482" y="12091"/>
                  </a:cubicBezTo>
                  <a:cubicBezTo>
                    <a:pt x="1474" y="12114"/>
                    <a:pt x="1497" y="12126"/>
                    <a:pt x="1522" y="12126"/>
                  </a:cubicBezTo>
                  <a:cubicBezTo>
                    <a:pt x="1547" y="12126"/>
                    <a:pt x="1574" y="12114"/>
                    <a:pt x="1574" y="12091"/>
                  </a:cubicBezTo>
                  <a:cubicBezTo>
                    <a:pt x="1667" y="11551"/>
                    <a:pt x="1821" y="11011"/>
                    <a:pt x="2022" y="10502"/>
                  </a:cubicBezTo>
                  <a:cubicBezTo>
                    <a:pt x="2315" y="9576"/>
                    <a:pt x="2593" y="8635"/>
                    <a:pt x="2840" y="7678"/>
                  </a:cubicBezTo>
                  <a:cubicBezTo>
                    <a:pt x="3210" y="6274"/>
                    <a:pt x="3411" y="4839"/>
                    <a:pt x="3441" y="3389"/>
                  </a:cubicBezTo>
                  <a:cubicBezTo>
                    <a:pt x="3457" y="2401"/>
                    <a:pt x="3318" y="1321"/>
                    <a:pt x="2793" y="611"/>
                  </a:cubicBezTo>
                  <a:cubicBezTo>
                    <a:pt x="2499" y="199"/>
                    <a:pt x="2126" y="0"/>
                    <a:pt x="1761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3836025" y="1757325"/>
              <a:ext cx="73700" cy="57500"/>
            </a:xfrm>
            <a:custGeom>
              <a:rect b="b" l="l" r="r" t="t"/>
              <a:pathLst>
                <a:path extrusionOk="0" h="2300" w="2948">
                  <a:moveTo>
                    <a:pt x="1466" y="0"/>
                  </a:moveTo>
                  <a:cubicBezTo>
                    <a:pt x="1" y="0"/>
                    <a:pt x="1" y="2299"/>
                    <a:pt x="1466" y="2299"/>
                  </a:cubicBezTo>
                  <a:cubicBezTo>
                    <a:pt x="2948" y="2299"/>
                    <a:pt x="2948" y="0"/>
                    <a:pt x="1466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3786275" y="1827900"/>
              <a:ext cx="103400" cy="80275"/>
            </a:xfrm>
            <a:custGeom>
              <a:rect b="b" l="l" r="r" t="t"/>
              <a:pathLst>
                <a:path extrusionOk="0" h="3211" w="4136">
                  <a:moveTo>
                    <a:pt x="2068" y="1"/>
                  </a:moveTo>
                  <a:cubicBezTo>
                    <a:pt x="15" y="1"/>
                    <a:pt x="0" y="3210"/>
                    <a:pt x="2068" y="3210"/>
                  </a:cubicBezTo>
                  <a:cubicBezTo>
                    <a:pt x="4135" y="3210"/>
                    <a:pt x="4135" y="1"/>
                    <a:pt x="206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3813275" y="1932975"/>
              <a:ext cx="72150" cy="60425"/>
            </a:xfrm>
            <a:custGeom>
              <a:rect b="b" l="l" r="r" t="t"/>
              <a:pathLst>
                <a:path extrusionOk="0" h="2417" w="2886">
                  <a:moveTo>
                    <a:pt x="1381" y="0"/>
                  </a:moveTo>
                  <a:cubicBezTo>
                    <a:pt x="1276" y="0"/>
                    <a:pt x="1170" y="14"/>
                    <a:pt x="1065" y="41"/>
                  </a:cubicBezTo>
                  <a:cubicBezTo>
                    <a:pt x="648" y="149"/>
                    <a:pt x="340" y="473"/>
                    <a:pt x="232" y="874"/>
                  </a:cubicBezTo>
                  <a:lnTo>
                    <a:pt x="216" y="936"/>
                  </a:lnTo>
                  <a:cubicBezTo>
                    <a:pt x="0" y="1706"/>
                    <a:pt x="588" y="2416"/>
                    <a:pt x="1317" y="2416"/>
                  </a:cubicBezTo>
                  <a:cubicBezTo>
                    <a:pt x="1421" y="2416"/>
                    <a:pt x="1528" y="2402"/>
                    <a:pt x="1636" y="2371"/>
                  </a:cubicBezTo>
                  <a:lnTo>
                    <a:pt x="1697" y="2356"/>
                  </a:lnTo>
                  <a:cubicBezTo>
                    <a:pt x="2592" y="2109"/>
                    <a:pt x="2886" y="998"/>
                    <a:pt x="2238" y="350"/>
                  </a:cubicBezTo>
                  <a:lnTo>
                    <a:pt x="2222" y="350"/>
                  </a:lnTo>
                  <a:cubicBezTo>
                    <a:pt x="1991" y="119"/>
                    <a:pt x="1692" y="0"/>
                    <a:pt x="13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3842200" y="2006500"/>
              <a:ext cx="86425" cy="86825"/>
            </a:xfrm>
            <a:custGeom>
              <a:rect b="b" l="l" r="r" t="t"/>
              <a:pathLst>
                <a:path extrusionOk="0" h="3473" w="3457">
                  <a:moveTo>
                    <a:pt x="1729" y="1"/>
                  </a:moveTo>
                  <a:cubicBezTo>
                    <a:pt x="787" y="16"/>
                    <a:pt x="16" y="788"/>
                    <a:pt x="0" y="1729"/>
                  </a:cubicBezTo>
                  <a:cubicBezTo>
                    <a:pt x="0" y="2192"/>
                    <a:pt x="186" y="2624"/>
                    <a:pt x="510" y="2963"/>
                  </a:cubicBezTo>
                  <a:cubicBezTo>
                    <a:pt x="834" y="3272"/>
                    <a:pt x="1266" y="3457"/>
                    <a:pt x="1729" y="3473"/>
                  </a:cubicBezTo>
                  <a:cubicBezTo>
                    <a:pt x="1960" y="3473"/>
                    <a:pt x="2191" y="3426"/>
                    <a:pt x="2392" y="3318"/>
                  </a:cubicBezTo>
                  <a:cubicBezTo>
                    <a:pt x="2608" y="3241"/>
                    <a:pt x="2809" y="3118"/>
                    <a:pt x="2963" y="2963"/>
                  </a:cubicBezTo>
                  <a:cubicBezTo>
                    <a:pt x="3272" y="2624"/>
                    <a:pt x="3441" y="2192"/>
                    <a:pt x="3457" y="1729"/>
                  </a:cubicBezTo>
                  <a:cubicBezTo>
                    <a:pt x="3457" y="1266"/>
                    <a:pt x="3287" y="834"/>
                    <a:pt x="2963" y="510"/>
                  </a:cubicBezTo>
                  <a:cubicBezTo>
                    <a:pt x="2624" y="186"/>
                    <a:pt x="2191" y="1"/>
                    <a:pt x="1729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3625800" y="1757325"/>
              <a:ext cx="74075" cy="57500"/>
            </a:xfrm>
            <a:custGeom>
              <a:rect b="b" l="l" r="r" t="t"/>
              <a:pathLst>
                <a:path extrusionOk="0" h="2300" w="2963">
                  <a:moveTo>
                    <a:pt x="1481" y="0"/>
                  </a:moveTo>
                  <a:cubicBezTo>
                    <a:pt x="0" y="0"/>
                    <a:pt x="0" y="2299"/>
                    <a:pt x="1481" y="2299"/>
                  </a:cubicBezTo>
                  <a:cubicBezTo>
                    <a:pt x="2963" y="2299"/>
                    <a:pt x="2963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3645850" y="1827900"/>
              <a:ext cx="103400" cy="80275"/>
            </a:xfrm>
            <a:custGeom>
              <a:rect b="b" l="l" r="r" t="t"/>
              <a:pathLst>
                <a:path extrusionOk="0" h="3211" w="4136">
                  <a:moveTo>
                    <a:pt x="2068" y="1"/>
                  </a:moveTo>
                  <a:cubicBezTo>
                    <a:pt x="1" y="1"/>
                    <a:pt x="1" y="3210"/>
                    <a:pt x="2068" y="3210"/>
                  </a:cubicBezTo>
                  <a:cubicBezTo>
                    <a:pt x="4136" y="3210"/>
                    <a:pt x="4136" y="1"/>
                    <a:pt x="2068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3656275" y="1932925"/>
              <a:ext cx="66375" cy="60475"/>
            </a:xfrm>
            <a:custGeom>
              <a:rect b="b" l="l" r="r" t="t"/>
              <a:pathLst>
                <a:path extrusionOk="0" h="2419" w="2655">
                  <a:moveTo>
                    <a:pt x="1275" y="1"/>
                  </a:moveTo>
                  <a:cubicBezTo>
                    <a:pt x="975" y="1"/>
                    <a:pt x="672" y="112"/>
                    <a:pt x="432" y="352"/>
                  </a:cubicBezTo>
                  <a:cubicBezTo>
                    <a:pt x="124" y="660"/>
                    <a:pt x="0" y="1108"/>
                    <a:pt x="124" y="1524"/>
                  </a:cubicBezTo>
                  <a:cubicBezTo>
                    <a:pt x="232" y="1925"/>
                    <a:pt x="540" y="2250"/>
                    <a:pt x="957" y="2358"/>
                  </a:cubicBezTo>
                  <a:lnTo>
                    <a:pt x="1018" y="2373"/>
                  </a:lnTo>
                  <a:cubicBezTo>
                    <a:pt x="1126" y="2404"/>
                    <a:pt x="1233" y="2418"/>
                    <a:pt x="1337" y="2418"/>
                  </a:cubicBezTo>
                  <a:cubicBezTo>
                    <a:pt x="2067" y="2418"/>
                    <a:pt x="2654" y="1708"/>
                    <a:pt x="2438" y="938"/>
                  </a:cubicBezTo>
                  <a:lnTo>
                    <a:pt x="2438" y="876"/>
                  </a:lnTo>
                  <a:cubicBezTo>
                    <a:pt x="2283" y="322"/>
                    <a:pt x="1784" y="1"/>
                    <a:pt x="127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3606500" y="2006425"/>
              <a:ext cx="87200" cy="86525"/>
            </a:xfrm>
            <a:custGeom>
              <a:rect b="b" l="l" r="r" t="t"/>
              <a:pathLst>
                <a:path extrusionOk="0" h="3461" w="3488">
                  <a:moveTo>
                    <a:pt x="1831" y="1"/>
                  </a:moveTo>
                  <a:cubicBezTo>
                    <a:pt x="1802" y="1"/>
                    <a:pt x="1773" y="2"/>
                    <a:pt x="1744" y="4"/>
                  </a:cubicBezTo>
                  <a:cubicBezTo>
                    <a:pt x="1297" y="4"/>
                    <a:pt x="849" y="189"/>
                    <a:pt x="525" y="513"/>
                  </a:cubicBezTo>
                  <a:cubicBezTo>
                    <a:pt x="201" y="837"/>
                    <a:pt x="16" y="1269"/>
                    <a:pt x="16" y="1732"/>
                  </a:cubicBezTo>
                  <a:cubicBezTo>
                    <a:pt x="1" y="1963"/>
                    <a:pt x="62" y="2195"/>
                    <a:pt x="170" y="2396"/>
                  </a:cubicBezTo>
                  <a:cubicBezTo>
                    <a:pt x="413" y="3032"/>
                    <a:pt x="1028" y="3461"/>
                    <a:pt x="1708" y="3461"/>
                  </a:cubicBezTo>
                  <a:cubicBezTo>
                    <a:pt x="1720" y="3461"/>
                    <a:pt x="1732" y="3460"/>
                    <a:pt x="1744" y="3460"/>
                  </a:cubicBezTo>
                  <a:cubicBezTo>
                    <a:pt x="2207" y="3460"/>
                    <a:pt x="2639" y="3275"/>
                    <a:pt x="2979" y="2966"/>
                  </a:cubicBezTo>
                  <a:cubicBezTo>
                    <a:pt x="3303" y="2627"/>
                    <a:pt x="3488" y="2195"/>
                    <a:pt x="3488" y="1732"/>
                  </a:cubicBezTo>
                  <a:cubicBezTo>
                    <a:pt x="3488" y="1501"/>
                    <a:pt x="3442" y="1269"/>
                    <a:pt x="3334" y="1069"/>
                  </a:cubicBezTo>
                  <a:cubicBezTo>
                    <a:pt x="3179" y="636"/>
                    <a:pt x="2840" y="312"/>
                    <a:pt x="2423" y="143"/>
                  </a:cubicBezTo>
                  <a:cubicBezTo>
                    <a:pt x="2234" y="48"/>
                    <a:pt x="2033" y="1"/>
                    <a:pt x="1831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3709875" y="2663825"/>
              <a:ext cx="140450" cy="164775"/>
            </a:xfrm>
            <a:custGeom>
              <a:rect b="b" l="l" r="r" t="t"/>
              <a:pathLst>
                <a:path extrusionOk="0" h="6591" w="5618">
                  <a:moveTo>
                    <a:pt x="2670" y="1"/>
                  </a:moveTo>
                  <a:cubicBezTo>
                    <a:pt x="2670" y="1"/>
                    <a:pt x="1" y="2377"/>
                    <a:pt x="47" y="3904"/>
                  </a:cubicBezTo>
                  <a:cubicBezTo>
                    <a:pt x="93" y="5404"/>
                    <a:pt x="1312" y="6591"/>
                    <a:pt x="2801" y="6591"/>
                  </a:cubicBezTo>
                  <a:cubicBezTo>
                    <a:pt x="2829" y="6591"/>
                    <a:pt x="2858" y="6590"/>
                    <a:pt x="2886" y="6589"/>
                  </a:cubicBezTo>
                  <a:cubicBezTo>
                    <a:pt x="4414" y="6543"/>
                    <a:pt x="5617" y="5278"/>
                    <a:pt x="5587" y="3750"/>
                  </a:cubicBezTo>
                  <a:cubicBezTo>
                    <a:pt x="5540" y="2223"/>
                    <a:pt x="2670" y="1"/>
                    <a:pt x="2670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3812875" y="2758525"/>
              <a:ext cx="161275" cy="136350"/>
            </a:xfrm>
            <a:custGeom>
              <a:rect b="b" l="l" r="r" t="t"/>
              <a:pathLst>
                <a:path extrusionOk="0" h="5454" w="6451">
                  <a:moveTo>
                    <a:pt x="3119" y="0"/>
                  </a:moveTo>
                  <a:cubicBezTo>
                    <a:pt x="2596" y="0"/>
                    <a:pt x="2116" y="78"/>
                    <a:pt x="1775" y="286"/>
                  </a:cubicBezTo>
                  <a:cubicBezTo>
                    <a:pt x="433" y="1073"/>
                    <a:pt x="1" y="2801"/>
                    <a:pt x="819" y="4128"/>
                  </a:cubicBezTo>
                  <a:cubicBezTo>
                    <a:pt x="1335" y="4983"/>
                    <a:pt x="2243" y="5454"/>
                    <a:pt x="3173" y="5454"/>
                  </a:cubicBezTo>
                  <a:cubicBezTo>
                    <a:pt x="3688" y="5454"/>
                    <a:pt x="4209" y="5310"/>
                    <a:pt x="4676" y="5008"/>
                  </a:cubicBezTo>
                  <a:cubicBezTo>
                    <a:pt x="5972" y="4205"/>
                    <a:pt x="6451" y="626"/>
                    <a:pt x="6451" y="626"/>
                  </a:cubicBezTo>
                  <a:cubicBezTo>
                    <a:pt x="6451" y="626"/>
                    <a:pt x="4609" y="0"/>
                    <a:pt x="311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3582575" y="2758850"/>
              <a:ext cx="165150" cy="135925"/>
            </a:xfrm>
            <a:custGeom>
              <a:rect b="b" l="l" r="r" t="t"/>
              <a:pathLst>
                <a:path extrusionOk="0" h="5437" w="6606">
                  <a:moveTo>
                    <a:pt x="3644" y="0"/>
                  </a:moveTo>
                  <a:cubicBezTo>
                    <a:pt x="2097" y="0"/>
                    <a:pt x="1" y="859"/>
                    <a:pt x="1" y="859"/>
                  </a:cubicBezTo>
                  <a:cubicBezTo>
                    <a:pt x="1" y="859"/>
                    <a:pt x="726" y="4347"/>
                    <a:pt x="2069" y="5072"/>
                  </a:cubicBezTo>
                  <a:cubicBezTo>
                    <a:pt x="2499" y="5319"/>
                    <a:pt x="2967" y="5436"/>
                    <a:pt x="3429" y="5436"/>
                  </a:cubicBezTo>
                  <a:cubicBezTo>
                    <a:pt x="4409" y="5436"/>
                    <a:pt x="5361" y="4909"/>
                    <a:pt x="5864" y="3976"/>
                  </a:cubicBezTo>
                  <a:cubicBezTo>
                    <a:pt x="6605" y="2619"/>
                    <a:pt x="6080" y="921"/>
                    <a:pt x="4707" y="211"/>
                  </a:cubicBezTo>
                  <a:cubicBezTo>
                    <a:pt x="4424" y="60"/>
                    <a:pt x="4053" y="0"/>
                    <a:pt x="364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3661275" y="2771075"/>
              <a:ext cx="238050" cy="238025"/>
            </a:xfrm>
            <a:custGeom>
              <a:rect b="b" l="l" r="r" t="t"/>
              <a:pathLst>
                <a:path extrusionOk="0" h="9521" w="9522">
                  <a:moveTo>
                    <a:pt x="4769" y="0"/>
                  </a:moveTo>
                  <a:cubicBezTo>
                    <a:pt x="2130" y="0"/>
                    <a:pt x="1" y="2130"/>
                    <a:pt x="1" y="4768"/>
                  </a:cubicBezTo>
                  <a:cubicBezTo>
                    <a:pt x="1" y="7391"/>
                    <a:pt x="2130" y="9521"/>
                    <a:pt x="4769" y="9521"/>
                  </a:cubicBezTo>
                  <a:cubicBezTo>
                    <a:pt x="7392" y="9521"/>
                    <a:pt x="9521" y="7391"/>
                    <a:pt x="9521" y="4768"/>
                  </a:cubicBezTo>
                  <a:cubicBezTo>
                    <a:pt x="9521" y="2130"/>
                    <a:pt x="7392" y="0"/>
                    <a:pt x="476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4320150" y="1943250"/>
              <a:ext cx="317500" cy="494350"/>
            </a:xfrm>
            <a:custGeom>
              <a:rect b="b" l="l" r="r" t="t"/>
              <a:pathLst>
                <a:path extrusionOk="0" h="19774" w="12700">
                  <a:moveTo>
                    <a:pt x="12514" y="0"/>
                  </a:moveTo>
                  <a:cubicBezTo>
                    <a:pt x="11851" y="602"/>
                    <a:pt x="11403" y="1837"/>
                    <a:pt x="10755" y="2593"/>
                  </a:cubicBezTo>
                  <a:cubicBezTo>
                    <a:pt x="9984" y="3457"/>
                    <a:pt x="9120" y="4228"/>
                    <a:pt x="8194" y="4907"/>
                  </a:cubicBezTo>
                  <a:cubicBezTo>
                    <a:pt x="6358" y="6280"/>
                    <a:pt x="4382" y="7468"/>
                    <a:pt x="2793" y="9119"/>
                  </a:cubicBezTo>
                  <a:cubicBezTo>
                    <a:pt x="1188" y="10755"/>
                    <a:pt x="0" y="12977"/>
                    <a:pt x="278" y="15245"/>
                  </a:cubicBezTo>
                  <a:cubicBezTo>
                    <a:pt x="561" y="17675"/>
                    <a:pt x="2775" y="19774"/>
                    <a:pt x="5193" y="19774"/>
                  </a:cubicBezTo>
                  <a:cubicBezTo>
                    <a:pt x="5277" y="19774"/>
                    <a:pt x="5362" y="19771"/>
                    <a:pt x="5447" y="19766"/>
                  </a:cubicBezTo>
                  <a:cubicBezTo>
                    <a:pt x="6095" y="19735"/>
                    <a:pt x="6712" y="19535"/>
                    <a:pt x="7268" y="19195"/>
                  </a:cubicBezTo>
                  <a:cubicBezTo>
                    <a:pt x="8240" y="18532"/>
                    <a:pt x="8749" y="17375"/>
                    <a:pt x="8996" y="16233"/>
                  </a:cubicBezTo>
                  <a:cubicBezTo>
                    <a:pt x="9382" y="14489"/>
                    <a:pt x="9289" y="12699"/>
                    <a:pt x="9413" y="10925"/>
                  </a:cubicBezTo>
                  <a:cubicBezTo>
                    <a:pt x="9613" y="7762"/>
                    <a:pt x="10462" y="4676"/>
                    <a:pt x="11912" y="1867"/>
                  </a:cubicBezTo>
                  <a:cubicBezTo>
                    <a:pt x="12175" y="1343"/>
                    <a:pt x="12699" y="556"/>
                    <a:pt x="1251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2898250" y="1943250"/>
              <a:ext cx="317500" cy="494350"/>
            </a:xfrm>
            <a:custGeom>
              <a:rect b="b" l="l" r="r" t="t"/>
              <a:pathLst>
                <a:path extrusionOk="0" h="19774" w="12700">
                  <a:moveTo>
                    <a:pt x="202" y="0"/>
                  </a:moveTo>
                  <a:lnTo>
                    <a:pt x="202" y="0"/>
                  </a:lnTo>
                  <a:cubicBezTo>
                    <a:pt x="1" y="556"/>
                    <a:pt x="526" y="1343"/>
                    <a:pt x="803" y="1867"/>
                  </a:cubicBezTo>
                  <a:cubicBezTo>
                    <a:pt x="2238" y="4676"/>
                    <a:pt x="3102" y="7762"/>
                    <a:pt x="3303" y="10925"/>
                  </a:cubicBezTo>
                  <a:cubicBezTo>
                    <a:pt x="3411" y="12699"/>
                    <a:pt x="3318" y="14489"/>
                    <a:pt x="3704" y="16233"/>
                  </a:cubicBezTo>
                  <a:cubicBezTo>
                    <a:pt x="3967" y="17375"/>
                    <a:pt x="4476" y="18532"/>
                    <a:pt x="5448" y="19195"/>
                  </a:cubicBezTo>
                  <a:cubicBezTo>
                    <a:pt x="5988" y="19535"/>
                    <a:pt x="6620" y="19735"/>
                    <a:pt x="7253" y="19766"/>
                  </a:cubicBezTo>
                  <a:cubicBezTo>
                    <a:pt x="7339" y="19771"/>
                    <a:pt x="7424" y="19774"/>
                    <a:pt x="7509" y="19774"/>
                  </a:cubicBezTo>
                  <a:cubicBezTo>
                    <a:pt x="9940" y="19774"/>
                    <a:pt x="12139" y="17675"/>
                    <a:pt x="12422" y="15245"/>
                  </a:cubicBezTo>
                  <a:cubicBezTo>
                    <a:pt x="12700" y="12977"/>
                    <a:pt x="11512" y="10755"/>
                    <a:pt x="9923" y="9119"/>
                  </a:cubicBezTo>
                  <a:cubicBezTo>
                    <a:pt x="8333" y="7468"/>
                    <a:pt x="6343" y="6280"/>
                    <a:pt x="4522" y="4907"/>
                  </a:cubicBezTo>
                  <a:cubicBezTo>
                    <a:pt x="3596" y="4228"/>
                    <a:pt x="2732" y="3457"/>
                    <a:pt x="1961" y="2593"/>
                  </a:cubicBezTo>
                  <a:cubicBezTo>
                    <a:pt x="1297" y="1837"/>
                    <a:pt x="850" y="602"/>
                    <a:pt x="202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3696375" y="2825450"/>
              <a:ext cx="168225" cy="168225"/>
            </a:xfrm>
            <a:custGeom>
              <a:rect b="b" l="l" r="r" t="t"/>
              <a:pathLst>
                <a:path extrusionOk="0" h="6729" w="6729">
                  <a:moveTo>
                    <a:pt x="3365" y="1"/>
                  </a:moveTo>
                  <a:cubicBezTo>
                    <a:pt x="1498" y="1"/>
                    <a:pt x="1" y="1498"/>
                    <a:pt x="1" y="3365"/>
                  </a:cubicBezTo>
                  <a:cubicBezTo>
                    <a:pt x="1" y="5216"/>
                    <a:pt x="1498" y="6728"/>
                    <a:pt x="3365" y="6728"/>
                  </a:cubicBezTo>
                  <a:cubicBezTo>
                    <a:pt x="5216" y="6728"/>
                    <a:pt x="6728" y="5216"/>
                    <a:pt x="6728" y="3365"/>
                  </a:cubicBezTo>
                  <a:cubicBezTo>
                    <a:pt x="6728" y="1498"/>
                    <a:pt x="5216" y="1"/>
                    <a:pt x="336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3701025" y="811825"/>
              <a:ext cx="1204325" cy="696575"/>
            </a:xfrm>
            <a:custGeom>
              <a:rect b="b" l="l" r="r" t="t"/>
              <a:pathLst>
                <a:path extrusionOk="0" h="27863" w="48173">
                  <a:moveTo>
                    <a:pt x="11475" y="1"/>
                  </a:moveTo>
                  <a:cubicBezTo>
                    <a:pt x="10952" y="1"/>
                    <a:pt x="10429" y="11"/>
                    <a:pt x="9906" y="32"/>
                  </a:cubicBezTo>
                  <a:cubicBezTo>
                    <a:pt x="4938" y="217"/>
                    <a:pt x="0" y="958"/>
                    <a:pt x="818" y="6250"/>
                  </a:cubicBezTo>
                  <a:cubicBezTo>
                    <a:pt x="1558" y="11126"/>
                    <a:pt x="3410" y="15709"/>
                    <a:pt x="6974" y="19412"/>
                  </a:cubicBezTo>
                  <a:cubicBezTo>
                    <a:pt x="12501" y="25168"/>
                    <a:pt x="20962" y="27863"/>
                    <a:pt x="29353" y="27863"/>
                  </a:cubicBezTo>
                  <a:cubicBezTo>
                    <a:pt x="31107" y="27863"/>
                    <a:pt x="32858" y="27745"/>
                    <a:pt x="34579" y="27513"/>
                  </a:cubicBezTo>
                  <a:cubicBezTo>
                    <a:pt x="39563" y="26818"/>
                    <a:pt x="44562" y="25183"/>
                    <a:pt x="48173" y="21912"/>
                  </a:cubicBezTo>
                  <a:cubicBezTo>
                    <a:pt x="41875" y="8914"/>
                    <a:pt x="26847" y="1"/>
                    <a:pt x="1147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2908300" y="1536275"/>
              <a:ext cx="25" cy="537775"/>
            </a:xfrm>
            <a:custGeom>
              <a:rect b="b" l="l" r="r" t="t"/>
              <a:pathLst>
                <a:path extrusionOk="0" fill="none" h="21511" w="1">
                  <a:moveTo>
                    <a:pt x="0" y="1"/>
                  </a:moveTo>
                  <a:lnTo>
                    <a:pt x="0" y="21510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304137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2972325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2767875" y="252765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1"/>
                  </a:moveTo>
                  <a:lnTo>
                    <a:pt x="1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836550" y="2583200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0" y="1"/>
                  </a:moveTo>
                  <a:lnTo>
                    <a:pt x="0" y="4445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2903650" y="2604425"/>
              <a:ext cx="25" cy="111125"/>
            </a:xfrm>
            <a:custGeom>
              <a:rect b="b" l="l" r="r" t="t"/>
              <a:pathLst>
                <a:path extrusionOk="0" fill="none" h="4445" w="1">
                  <a:moveTo>
                    <a:pt x="1" y="0"/>
                  </a:moveTo>
                  <a:lnTo>
                    <a:pt x="1" y="4444"/>
                  </a:lnTo>
                </a:path>
              </a:pathLst>
            </a:custGeom>
            <a:noFill/>
            <a:ln cap="rnd" cmpd="sng" w="9650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304137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1"/>
                  </a:moveTo>
                  <a:lnTo>
                    <a:pt x="1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2972325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1" y="0"/>
                  </a:moveTo>
                  <a:lnTo>
                    <a:pt x="1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2767875" y="26541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1"/>
                  </a:moveTo>
                  <a:lnTo>
                    <a:pt x="1" y="2038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2836550" y="2679650"/>
              <a:ext cx="25" cy="51325"/>
            </a:xfrm>
            <a:custGeom>
              <a:rect b="b" l="l" r="r" t="t"/>
              <a:pathLst>
                <a:path extrusionOk="0" fill="none" h="2053" w="1">
                  <a:moveTo>
                    <a:pt x="0" y="0"/>
                  </a:moveTo>
                  <a:lnTo>
                    <a:pt x="0" y="2052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2903650" y="2689675"/>
              <a:ext cx="25" cy="50950"/>
            </a:xfrm>
            <a:custGeom>
              <a:rect b="b" l="l" r="r" t="t"/>
              <a:pathLst>
                <a:path extrusionOk="0" fill="none" h="2038" w="1">
                  <a:moveTo>
                    <a:pt x="1" y="0"/>
                  </a:moveTo>
                  <a:lnTo>
                    <a:pt x="1" y="2037"/>
                  </a:lnTo>
                </a:path>
              </a:pathLst>
            </a:custGeom>
            <a:noFill/>
            <a:ln cap="rnd" cmpd="sng" w="28925">
              <a:solidFill>
                <a:srgbClr val="00927C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2727750" y="2050100"/>
              <a:ext cx="360700" cy="570175"/>
            </a:xfrm>
            <a:custGeom>
              <a:rect b="b" l="l" r="r" t="t"/>
              <a:pathLst>
                <a:path extrusionOk="0" h="22807" w="14428">
                  <a:moveTo>
                    <a:pt x="7222" y="0"/>
                  </a:moveTo>
                  <a:cubicBezTo>
                    <a:pt x="7222" y="0"/>
                    <a:pt x="1" y="10555"/>
                    <a:pt x="1" y="15168"/>
                  </a:cubicBezTo>
                  <a:cubicBezTo>
                    <a:pt x="1" y="19766"/>
                    <a:pt x="3241" y="22806"/>
                    <a:pt x="7222" y="22806"/>
                  </a:cubicBezTo>
                  <a:cubicBezTo>
                    <a:pt x="11203" y="22806"/>
                    <a:pt x="14428" y="19766"/>
                    <a:pt x="14428" y="15168"/>
                  </a:cubicBezTo>
                  <a:cubicBezTo>
                    <a:pt x="14428" y="10555"/>
                    <a:pt x="7222" y="0"/>
                    <a:pt x="722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2802200" y="2167750"/>
              <a:ext cx="212200" cy="335250"/>
            </a:xfrm>
            <a:custGeom>
              <a:rect b="b" l="l" r="r" t="t"/>
              <a:pathLst>
                <a:path extrusionOk="0" h="13410" w="8488">
                  <a:moveTo>
                    <a:pt x="4244" y="1"/>
                  </a:moveTo>
                  <a:cubicBezTo>
                    <a:pt x="4244" y="1"/>
                    <a:pt x="1" y="6203"/>
                    <a:pt x="1" y="8904"/>
                  </a:cubicBezTo>
                  <a:cubicBezTo>
                    <a:pt x="1" y="11604"/>
                    <a:pt x="1899" y="13409"/>
                    <a:pt x="4244" y="13409"/>
                  </a:cubicBezTo>
                  <a:cubicBezTo>
                    <a:pt x="6590" y="13409"/>
                    <a:pt x="8487" y="11604"/>
                    <a:pt x="8487" y="8904"/>
                  </a:cubicBezTo>
                  <a:cubicBezTo>
                    <a:pt x="8487" y="6203"/>
                    <a:pt x="4244" y="1"/>
                    <a:pt x="4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2681475" y="811825"/>
              <a:ext cx="1203950" cy="696575"/>
            </a:xfrm>
            <a:custGeom>
              <a:rect b="b" l="l" r="r" t="t"/>
              <a:pathLst>
                <a:path extrusionOk="0" h="27863" w="48158">
                  <a:moveTo>
                    <a:pt x="36682" y="1"/>
                  </a:moveTo>
                  <a:cubicBezTo>
                    <a:pt x="21311" y="1"/>
                    <a:pt x="6283" y="8914"/>
                    <a:pt x="0" y="21912"/>
                  </a:cubicBezTo>
                  <a:cubicBezTo>
                    <a:pt x="3595" y="25183"/>
                    <a:pt x="8595" y="26818"/>
                    <a:pt x="13579" y="27513"/>
                  </a:cubicBezTo>
                  <a:cubicBezTo>
                    <a:pt x="15299" y="27745"/>
                    <a:pt x="17050" y="27863"/>
                    <a:pt x="18804" y="27863"/>
                  </a:cubicBezTo>
                  <a:cubicBezTo>
                    <a:pt x="27196" y="27863"/>
                    <a:pt x="35657" y="25168"/>
                    <a:pt x="41183" y="19412"/>
                  </a:cubicBezTo>
                  <a:cubicBezTo>
                    <a:pt x="44748" y="15709"/>
                    <a:pt x="46599" y="11126"/>
                    <a:pt x="47355" y="6250"/>
                  </a:cubicBezTo>
                  <a:cubicBezTo>
                    <a:pt x="48158" y="958"/>
                    <a:pt x="43220" y="217"/>
                    <a:pt x="38251" y="32"/>
                  </a:cubicBezTo>
                  <a:cubicBezTo>
                    <a:pt x="37728" y="11"/>
                    <a:pt x="37205" y="1"/>
                    <a:pt x="36682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249675" y="67992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7" y="0"/>
                    <a:pt x="1" y="1466"/>
                    <a:pt x="1" y="3287"/>
                  </a:cubicBezTo>
                  <a:cubicBezTo>
                    <a:pt x="1" y="5092"/>
                    <a:pt x="1467" y="6558"/>
                    <a:pt x="3287" y="6558"/>
                  </a:cubicBezTo>
                  <a:cubicBezTo>
                    <a:pt x="5093" y="6558"/>
                    <a:pt x="6559" y="5092"/>
                    <a:pt x="6559" y="3287"/>
                  </a:cubicBezTo>
                  <a:cubicBezTo>
                    <a:pt x="6559" y="1466"/>
                    <a:pt x="5093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46125" y="99545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1"/>
                  </a:moveTo>
                  <a:cubicBezTo>
                    <a:pt x="1466" y="1"/>
                    <a:pt x="0" y="1467"/>
                    <a:pt x="0" y="3272"/>
                  </a:cubicBezTo>
                  <a:cubicBezTo>
                    <a:pt x="0" y="5093"/>
                    <a:pt x="1466" y="6559"/>
                    <a:pt x="3287" y="6559"/>
                  </a:cubicBezTo>
                  <a:cubicBezTo>
                    <a:pt x="5092" y="6559"/>
                    <a:pt x="6574" y="5093"/>
                    <a:pt x="6574" y="3272"/>
                  </a:cubicBezTo>
                  <a:cubicBezTo>
                    <a:pt x="6574" y="1467"/>
                    <a:pt x="5092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3152475" y="76015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2" y="0"/>
                  </a:moveTo>
                  <a:cubicBezTo>
                    <a:pt x="1466" y="0"/>
                    <a:pt x="0" y="1466"/>
                    <a:pt x="0" y="3287"/>
                  </a:cubicBezTo>
                  <a:cubicBezTo>
                    <a:pt x="0" y="5092"/>
                    <a:pt x="1466" y="6558"/>
                    <a:pt x="3272" y="6558"/>
                  </a:cubicBezTo>
                  <a:cubicBezTo>
                    <a:pt x="5092" y="6558"/>
                    <a:pt x="6558" y="5092"/>
                    <a:pt x="6558" y="3287"/>
                  </a:cubicBezTo>
                  <a:cubicBezTo>
                    <a:pt x="6558" y="1466"/>
                    <a:pt x="5092" y="0"/>
                    <a:pt x="32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6"/>
            <p:cNvSpPr/>
            <p:nvPr/>
          </p:nvSpPr>
          <p:spPr>
            <a:xfrm>
              <a:off x="3443725" y="914825"/>
              <a:ext cx="163950" cy="164375"/>
            </a:xfrm>
            <a:custGeom>
              <a:rect b="b" l="l" r="r" t="t"/>
              <a:pathLst>
                <a:path extrusionOk="0" h="6575" w="6558">
                  <a:moveTo>
                    <a:pt x="3271" y="1"/>
                  </a:moveTo>
                  <a:cubicBezTo>
                    <a:pt x="1466" y="1"/>
                    <a:pt x="0" y="1482"/>
                    <a:pt x="0" y="3287"/>
                  </a:cubicBezTo>
                  <a:cubicBezTo>
                    <a:pt x="0" y="5108"/>
                    <a:pt x="1466" y="6574"/>
                    <a:pt x="3271" y="6574"/>
                  </a:cubicBezTo>
                  <a:cubicBezTo>
                    <a:pt x="5092" y="6574"/>
                    <a:pt x="6558" y="5108"/>
                    <a:pt x="6558" y="3287"/>
                  </a:cubicBezTo>
                  <a:cubicBezTo>
                    <a:pt x="6558" y="1482"/>
                    <a:pt x="5092" y="1"/>
                    <a:pt x="327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3140125" y="88590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1"/>
                  </a:moveTo>
                  <a:cubicBezTo>
                    <a:pt x="1482" y="1"/>
                    <a:pt x="1" y="1466"/>
                    <a:pt x="1" y="3287"/>
                  </a:cubicBezTo>
                  <a:cubicBezTo>
                    <a:pt x="1" y="5093"/>
                    <a:pt x="1482" y="6558"/>
                    <a:pt x="3287" y="6558"/>
                  </a:cubicBezTo>
                  <a:cubicBezTo>
                    <a:pt x="5093" y="6558"/>
                    <a:pt x="6574" y="5093"/>
                    <a:pt x="6574" y="3287"/>
                  </a:cubicBezTo>
                  <a:cubicBezTo>
                    <a:pt x="6574" y="1466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6"/>
            <p:cNvSpPr/>
            <p:nvPr/>
          </p:nvSpPr>
          <p:spPr>
            <a:xfrm>
              <a:off x="3455675" y="78947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6" y="0"/>
                    <a:pt x="0" y="1466"/>
                    <a:pt x="0" y="3271"/>
                  </a:cubicBezTo>
                  <a:cubicBezTo>
                    <a:pt x="0" y="5092"/>
                    <a:pt x="1466" y="6558"/>
                    <a:pt x="3287" y="6558"/>
                  </a:cubicBezTo>
                  <a:cubicBezTo>
                    <a:pt x="5092" y="6558"/>
                    <a:pt x="6558" y="5092"/>
                    <a:pt x="6558" y="3271"/>
                  </a:cubicBezTo>
                  <a:cubicBezTo>
                    <a:pt x="6558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6"/>
            <p:cNvSpPr/>
            <p:nvPr/>
          </p:nvSpPr>
          <p:spPr>
            <a:xfrm>
              <a:off x="3220750" y="983125"/>
              <a:ext cx="163975" cy="164350"/>
            </a:xfrm>
            <a:custGeom>
              <a:rect b="b" l="l" r="r" t="t"/>
              <a:pathLst>
                <a:path extrusionOk="0" h="6574" w="6559">
                  <a:moveTo>
                    <a:pt x="3272" y="0"/>
                  </a:moveTo>
                  <a:cubicBezTo>
                    <a:pt x="1466" y="0"/>
                    <a:pt x="1" y="1481"/>
                    <a:pt x="1" y="3287"/>
                  </a:cubicBezTo>
                  <a:cubicBezTo>
                    <a:pt x="1" y="5092"/>
                    <a:pt x="1466" y="6573"/>
                    <a:pt x="3272" y="6573"/>
                  </a:cubicBezTo>
                  <a:cubicBezTo>
                    <a:pt x="5092" y="6573"/>
                    <a:pt x="6558" y="5092"/>
                    <a:pt x="6558" y="3287"/>
                  </a:cubicBezTo>
                  <a:cubicBezTo>
                    <a:pt x="6558" y="1481"/>
                    <a:pt x="5092" y="0"/>
                    <a:pt x="3272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3375450" y="691875"/>
              <a:ext cx="163950" cy="164350"/>
            </a:xfrm>
            <a:custGeom>
              <a:rect b="b" l="l" r="r" t="t"/>
              <a:pathLst>
                <a:path extrusionOk="0" h="6574" w="6558">
                  <a:moveTo>
                    <a:pt x="3271" y="0"/>
                  </a:moveTo>
                  <a:cubicBezTo>
                    <a:pt x="1466" y="0"/>
                    <a:pt x="0" y="1482"/>
                    <a:pt x="0" y="3287"/>
                  </a:cubicBezTo>
                  <a:cubicBezTo>
                    <a:pt x="0" y="5092"/>
                    <a:pt x="1466" y="6574"/>
                    <a:pt x="3271" y="6574"/>
                  </a:cubicBezTo>
                  <a:cubicBezTo>
                    <a:pt x="5092" y="6574"/>
                    <a:pt x="6558" y="5092"/>
                    <a:pt x="6558" y="3287"/>
                  </a:cubicBezTo>
                  <a:cubicBezTo>
                    <a:pt x="6558" y="1482"/>
                    <a:pt x="5092" y="0"/>
                    <a:pt x="327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6"/>
            <p:cNvSpPr/>
            <p:nvPr/>
          </p:nvSpPr>
          <p:spPr>
            <a:xfrm>
              <a:off x="3302925" y="7779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64" y="0"/>
                    <a:pt x="0" y="864"/>
                    <a:pt x="0" y="1944"/>
                  </a:cubicBezTo>
                  <a:cubicBezTo>
                    <a:pt x="0" y="3009"/>
                    <a:pt x="864" y="3873"/>
                    <a:pt x="1944" y="3873"/>
                  </a:cubicBezTo>
                  <a:cubicBezTo>
                    <a:pt x="3009" y="3873"/>
                    <a:pt x="3889" y="3009"/>
                    <a:pt x="3889" y="1944"/>
                  </a:cubicBezTo>
                  <a:cubicBezTo>
                    <a:pt x="3889" y="864"/>
                    <a:pt x="3009" y="0"/>
                    <a:pt x="1944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3360000" y="964600"/>
              <a:ext cx="97250" cy="96850"/>
            </a:xfrm>
            <a:custGeom>
              <a:rect b="b" l="l" r="r" t="t"/>
              <a:pathLst>
                <a:path extrusionOk="0" h="3874" w="3890">
                  <a:moveTo>
                    <a:pt x="1945" y="0"/>
                  </a:moveTo>
                  <a:cubicBezTo>
                    <a:pt x="865" y="0"/>
                    <a:pt x="1" y="864"/>
                    <a:pt x="1" y="1945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10" y="3873"/>
                    <a:pt x="3889" y="3009"/>
                    <a:pt x="3889" y="1945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6"/>
            <p:cNvSpPr/>
            <p:nvPr/>
          </p:nvSpPr>
          <p:spPr>
            <a:xfrm>
              <a:off x="3245450" y="825350"/>
              <a:ext cx="96825" cy="97225"/>
            </a:xfrm>
            <a:custGeom>
              <a:rect b="b" l="l" r="r" t="t"/>
              <a:pathLst>
                <a:path extrusionOk="0" h="3889" w="3873">
                  <a:moveTo>
                    <a:pt x="1929" y="0"/>
                  </a:moveTo>
                  <a:cubicBezTo>
                    <a:pt x="864" y="0"/>
                    <a:pt x="0" y="864"/>
                    <a:pt x="0" y="1944"/>
                  </a:cubicBezTo>
                  <a:cubicBezTo>
                    <a:pt x="0" y="3009"/>
                    <a:pt x="864" y="3888"/>
                    <a:pt x="1929" y="3888"/>
                  </a:cubicBezTo>
                  <a:cubicBezTo>
                    <a:pt x="3009" y="3888"/>
                    <a:pt x="3873" y="3009"/>
                    <a:pt x="3873" y="1944"/>
                  </a:cubicBezTo>
                  <a:cubicBezTo>
                    <a:pt x="3873" y="864"/>
                    <a:pt x="3009" y="0"/>
                    <a:pt x="1929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6"/>
            <p:cNvSpPr/>
            <p:nvPr/>
          </p:nvSpPr>
          <p:spPr>
            <a:xfrm>
              <a:off x="3417475" y="916775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80" y="0"/>
                    <a:pt x="1" y="880"/>
                    <a:pt x="1" y="1944"/>
                  </a:cubicBezTo>
                  <a:cubicBezTo>
                    <a:pt x="1" y="3024"/>
                    <a:pt x="880" y="3888"/>
                    <a:pt x="1945" y="3888"/>
                  </a:cubicBezTo>
                  <a:cubicBezTo>
                    <a:pt x="3025" y="3888"/>
                    <a:pt x="3889" y="3024"/>
                    <a:pt x="3889" y="1944"/>
                  </a:cubicBezTo>
                  <a:cubicBezTo>
                    <a:pt x="3889" y="880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6"/>
            <p:cNvSpPr/>
            <p:nvPr/>
          </p:nvSpPr>
          <p:spPr>
            <a:xfrm>
              <a:off x="3238100" y="899800"/>
              <a:ext cx="97250" cy="96850"/>
            </a:xfrm>
            <a:custGeom>
              <a:rect b="b" l="l" r="r" t="t"/>
              <a:pathLst>
                <a:path extrusionOk="0" h="3874" w="3890">
                  <a:moveTo>
                    <a:pt x="1945" y="0"/>
                  </a:moveTo>
                  <a:cubicBezTo>
                    <a:pt x="865" y="0"/>
                    <a:pt x="1" y="864"/>
                    <a:pt x="1" y="1929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10" y="3873"/>
                    <a:pt x="3889" y="3009"/>
                    <a:pt x="3889" y="1929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6"/>
            <p:cNvSpPr/>
            <p:nvPr/>
          </p:nvSpPr>
          <p:spPr>
            <a:xfrm>
              <a:off x="3424825" y="8427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64" y="0"/>
                    <a:pt x="0" y="865"/>
                    <a:pt x="0" y="1929"/>
                  </a:cubicBezTo>
                  <a:cubicBezTo>
                    <a:pt x="0" y="3009"/>
                    <a:pt x="864" y="3873"/>
                    <a:pt x="1944" y="3873"/>
                  </a:cubicBezTo>
                  <a:cubicBezTo>
                    <a:pt x="3009" y="3873"/>
                    <a:pt x="3888" y="3009"/>
                    <a:pt x="3888" y="1929"/>
                  </a:cubicBezTo>
                  <a:cubicBezTo>
                    <a:pt x="3888" y="865"/>
                    <a:pt x="3009" y="0"/>
                    <a:pt x="1944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6"/>
            <p:cNvSpPr/>
            <p:nvPr/>
          </p:nvSpPr>
          <p:spPr>
            <a:xfrm>
              <a:off x="3285550" y="957275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80" y="0"/>
                    <a:pt x="1" y="864"/>
                    <a:pt x="1" y="1944"/>
                  </a:cubicBezTo>
                  <a:cubicBezTo>
                    <a:pt x="1" y="3024"/>
                    <a:pt x="880" y="3889"/>
                    <a:pt x="1945" y="3889"/>
                  </a:cubicBezTo>
                  <a:cubicBezTo>
                    <a:pt x="3025" y="3889"/>
                    <a:pt x="3889" y="3024"/>
                    <a:pt x="3889" y="1944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3377375" y="784825"/>
              <a:ext cx="96850" cy="97250"/>
            </a:xfrm>
            <a:custGeom>
              <a:rect b="b" l="l" r="r" t="t"/>
              <a:pathLst>
                <a:path extrusionOk="0" h="3890" w="3874">
                  <a:moveTo>
                    <a:pt x="1944" y="1"/>
                  </a:moveTo>
                  <a:cubicBezTo>
                    <a:pt x="864" y="1"/>
                    <a:pt x="0" y="865"/>
                    <a:pt x="0" y="1945"/>
                  </a:cubicBezTo>
                  <a:cubicBezTo>
                    <a:pt x="0" y="3025"/>
                    <a:pt x="864" y="3889"/>
                    <a:pt x="1944" y="3889"/>
                  </a:cubicBezTo>
                  <a:cubicBezTo>
                    <a:pt x="3009" y="3889"/>
                    <a:pt x="3873" y="3025"/>
                    <a:pt x="3873" y="1945"/>
                  </a:cubicBezTo>
                  <a:cubicBezTo>
                    <a:pt x="3873" y="865"/>
                    <a:pt x="3009" y="1"/>
                    <a:pt x="1944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6"/>
            <p:cNvSpPr/>
            <p:nvPr/>
          </p:nvSpPr>
          <p:spPr>
            <a:xfrm>
              <a:off x="3304850" y="843475"/>
              <a:ext cx="149300" cy="148925"/>
            </a:xfrm>
            <a:custGeom>
              <a:rect b="b" l="l" r="r" t="t"/>
              <a:pathLst>
                <a:path extrusionOk="0" h="5957" w="5972">
                  <a:moveTo>
                    <a:pt x="2978" y="0"/>
                  </a:moveTo>
                  <a:cubicBezTo>
                    <a:pt x="1343" y="0"/>
                    <a:pt x="0" y="1343"/>
                    <a:pt x="0" y="2978"/>
                  </a:cubicBezTo>
                  <a:cubicBezTo>
                    <a:pt x="0" y="4629"/>
                    <a:pt x="1343" y="5956"/>
                    <a:pt x="2978" y="5956"/>
                  </a:cubicBezTo>
                  <a:cubicBezTo>
                    <a:pt x="4629" y="5956"/>
                    <a:pt x="5972" y="4629"/>
                    <a:pt x="5972" y="2978"/>
                  </a:cubicBezTo>
                  <a:cubicBezTo>
                    <a:pt x="5972" y="1343"/>
                    <a:pt x="4629" y="0"/>
                    <a:pt x="297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2534500" y="1188900"/>
              <a:ext cx="245350" cy="220875"/>
            </a:xfrm>
            <a:custGeom>
              <a:rect b="b" l="l" r="r" t="t"/>
              <a:pathLst>
                <a:path extrusionOk="0" h="8835" w="9814">
                  <a:moveTo>
                    <a:pt x="3287" y="0"/>
                  </a:moveTo>
                  <a:cubicBezTo>
                    <a:pt x="2551" y="0"/>
                    <a:pt x="1813" y="271"/>
                    <a:pt x="1235" y="811"/>
                  </a:cubicBezTo>
                  <a:cubicBezTo>
                    <a:pt x="62" y="1937"/>
                    <a:pt x="0" y="3789"/>
                    <a:pt x="1096" y="4993"/>
                  </a:cubicBezTo>
                  <a:lnTo>
                    <a:pt x="1111" y="4977"/>
                  </a:lnTo>
                  <a:cubicBezTo>
                    <a:pt x="2088" y="6007"/>
                    <a:pt x="6126" y="8835"/>
                    <a:pt x="7958" y="8835"/>
                  </a:cubicBezTo>
                  <a:cubicBezTo>
                    <a:pt x="8239" y="8835"/>
                    <a:pt x="8468" y="8768"/>
                    <a:pt x="8626" y="8619"/>
                  </a:cubicBezTo>
                  <a:cubicBezTo>
                    <a:pt x="9814" y="7492"/>
                    <a:pt x="6543" y="2092"/>
                    <a:pt x="5416" y="904"/>
                  </a:cubicBezTo>
                  <a:cubicBezTo>
                    <a:pt x="4838" y="301"/>
                    <a:pt x="4064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6"/>
            <p:cNvSpPr/>
            <p:nvPr/>
          </p:nvSpPr>
          <p:spPr>
            <a:xfrm>
              <a:off x="2794100" y="1476975"/>
              <a:ext cx="246525" cy="222150"/>
            </a:xfrm>
            <a:custGeom>
              <a:rect b="b" l="l" r="r" t="t"/>
              <a:pathLst>
                <a:path extrusionOk="0" h="8886" w="9861">
                  <a:moveTo>
                    <a:pt x="1851" y="1"/>
                  </a:moveTo>
                  <a:cubicBezTo>
                    <a:pt x="1573" y="1"/>
                    <a:pt x="1346" y="66"/>
                    <a:pt x="1189" y="212"/>
                  </a:cubicBezTo>
                  <a:cubicBezTo>
                    <a:pt x="1" y="1339"/>
                    <a:pt x="3272" y="6739"/>
                    <a:pt x="4398" y="7927"/>
                  </a:cubicBezTo>
                  <a:cubicBezTo>
                    <a:pt x="4979" y="8565"/>
                    <a:pt x="5776" y="8886"/>
                    <a:pt x="6575" y="8886"/>
                  </a:cubicBezTo>
                  <a:cubicBezTo>
                    <a:pt x="7305" y="8886"/>
                    <a:pt x="8037" y="8619"/>
                    <a:pt x="8611" y="8082"/>
                  </a:cubicBezTo>
                  <a:cubicBezTo>
                    <a:pt x="9814" y="6940"/>
                    <a:pt x="9861" y="5042"/>
                    <a:pt x="8703" y="3854"/>
                  </a:cubicBezTo>
                  <a:cubicBezTo>
                    <a:pt x="7739" y="2823"/>
                    <a:pt x="3682" y="1"/>
                    <a:pt x="185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6"/>
            <p:cNvSpPr/>
            <p:nvPr/>
          </p:nvSpPr>
          <p:spPr>
            <a:xfrm>
              <a:off x="2763250" y="1129250"/>
              <a:ext cx="178625" cy="263500"/>
            </a:xfrm>
            <a:custGeom>
              <a:rect b="b" l="l" r="r" t="t"/>
              <a:pathLst>
                <a:path extrusionOk="0" h="10540" w="7145">
                  <a:moveTo>
                    <a:pt x="3809" y="0"/>
                  </a:moveTo>
                  <a:cubicBezTo>
                    <a:pt x="2515" y="0"/>
                    <a:pt x="1325" y="860"/>
                    <a:pt x="957" y="2179"/>
                  </a:cubicBezTo>
                  <a:lnTo>
                    <a:pt x="973" y="2179"/>
                  </a:lnTo>
                  <a:cubicBezTo>
                    <a:pt x="494" y="3737"/>
                    <a:pt x="0" y="10048"/>
                    <a:pt x="1574" y="10511"/>
                  </a:cubicBezTo>
                  <a:cubicBezTo>
                    <a:pt x="1639" y="10530"/>
                    <a:pt x="1706" y="10540"/>
                    <a:pt x="1775" y="10540"/>
                  </a:cubicBezTo>
                  <a:cubicBezTo>
                    <a:pt x="3392" y="10540"/>
                    <a:pt x="6192" y="5370"/>
                    <a:pt x="6651" y="3876"/>
                  </a:cubicBezTo>
                  <a:cubicBezTo>
                    <a:pt x="7145" y="2287"/>
                    <a:pt x="6250" y="605"/>
                    <a:pt x="4660" y="126"/>
                  </a:cubicBezTo>
                  <a:cubicBezTo>
                    <a:pt x="4377" y="41"/>
                    <a:pt x="4090" y="0"/>
                    <a:pt x="380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6"/>
            <p:cNvSpPr/>
            <p:nvPr/>
          </p:nvSpPr>
          <p:spPr>
            <a:xfrm>
              <a:off x="2633250" y="1493900"/>
              <a:ext cx="177850" cy="262250"/>
            </a:xfrm>
            <a:custGeom>
              <a:rect b="b" l="l" r="r" t="t"/>
              <a:pathLst>
                <a:path extrusionOk="0" h="10490" w="7114">
                  <a:moveTo>
                    <a:pt x="5339" y="0"/>
                  </a:moveTo>
                  <a:cubicBezTo>
                    <a:pt x="3721" y="0"/>
                    <a:pt x="907" y="5170"/>
                    <a:pt x="463" y="6664"/>
                  </a:cubicBezTo>
                  <a:cubicBezTo>
                    <a:pt x="0" y="8238"/>
                    <a:pt x="895" y="9889"/>
                    <a:pt x="2454" y="10367"/>
                  </a:cubicBezTo>
                  <a:cubicBezTo>
                    <a:pt x="2735" y="10450"/>
                    <a:pt x="3018" y="10489"/>
                    <a:pt x="3297" y="10489"/>
                  </a:cubicBezTo>
                  <a:cubicBezTo>
                    <a:pt x="4580" y="10489"/>
                    <a:pt x="5764" y="9655"/>
                    <a:pt x="6157" y="8361"/>
                  </a:cubicBezTo>
                  <a:cubicBezTo>
                    <a:pt x="6620" y="6803"/>
                    <a:pt x="7114" y="492"/>
                    <a:pt x="5540" y="29"/>
                  </a:cubicBezTo>
                  <a:cubicBezTo>
                    <a:pt x="5475" y="10"/>
                    <a:pt x="5408" y="0"/>
                    <a:pt x="533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6"/>
            <p:cNvSpPr/>
            <p:nvPr/>
          </p:nvSpPr>
          <p:spPr>
            <a:xfrm>
              <a:off x="2829600" y="1311375"/>
              <a:ext cx="281225" cy="152625"/>
            </a:xfrm>
            <a:custGeom>
              <a:rect b="b" l="l" r="r" t="t"/>
              <a:pathLst>
                <a:path extrusionOk="0" h="6105" w="11249">
                  <a:moveTo>
                    <a:pt x="7973" y="0"/>
                  </a:moveTo>
                  <a:cubicBezTo>
                    <a:pt x="7750" y="0"/>
                    <a:pt x="7524" y="26"/>
                    <a:pt x="7299" y="78"/>
                  </a:cubicBezTo>
                  <a:cubicBezTo>
                    <a:pt x="5710" y="464"/>
                    <a:pt x="0" y="3195"/>
                    <a:pt x="386" y="4784"/>
                  </a:cubicBezTo>
                  <a:cubicBezTo>
                    <a:pt x="621" y="5791"/>
                    <a:pt x="3248" y="6105"/>
                    <a:pt x="5545" y="6105"/>
                  </a:cubicBezTo>
                  <a:cubicBezTo>
                    <a:pt x="6872" y="6105"/>
                    <a:pt x="8090" y="6000"/>
                    <a:pt x="8672" y="5864"/>
                  </a:cubicBezTo>
                  <a:cubicBezTo>
                    <a:pt x="10261" y="5479"/>
                    <a:pt x="11249" y="3874"/>
                    <a:pt x="10879" y="2285"/>
                  </a:cubicBezTo>
                  <a:cubicBezTo>
                    <a:pt x="10548" y="921"/>
                    <a:pt x="9319" y="0"/>
                    <a:pt x="797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6"/>
            <p:cNvSpPr/>
            <p:nvPr/>
          </p:nvSpPr>
          <p:spPr>
            <a:xfrm>
              <a:off x="2463125" y="1422475"/>
              <a:ext cx="281250" cy="152575"/>
            </a:xfrm>
            <a:custGeom>
              <a:rect b="b" l="l" r="r" t="t"/>
              <a:pathLst>
                <a:path extrusionOk="0" h="6103" w="11250">
                  <a:moveTo>
                    <a:pt x="5714" y="1"/>
                  </a:moveTo>
                  <a:cubicBezTo>
                    <a:pt x="4389" y="1"/>
                    <a:pt x="3174" y="107"/>
                    <a:pt x="2593" y="248"/>
                  </a:cubicBezTo>
                  <a:lnTo>
                    <a:pt x="2578" y="248"/>
                  </a:lnTo>
                  <a:cubicBezTo>
                    <a:pt x="988" y="633"/>
                    <a:pt x="1" y="2223"/>
                    <a:pt x="387" y="3827"/>
                  </a:cubicBezTo>
                  <a:cubicBezTo>
                    <a:pt x="703" y="5184"/>
                    <a:pt x="1918" y="6102"/>
                    <a:pt x="3255" y="6102"/>
                  </a:cubicBezTo>
                  <a:cubicBezTo>
                    <a:pt x="3485" y="6102"/>
                    <a:pt x="3718" y="6075"/>
                    <a:pt x="3951" y="6019"/>
                  </a:cubicBezTo>
                  <a:cubicBezTo>
                    <a:pt x="5556" y="5648"/>
                    <a:pt x="11249" y="2917"/>
                    <a:pt x="10879" y="1328"/>
                  </a:cubicBezTo>
                  <a:cubicBezTo>
                    <a:pt x="10644" y="320"/>
                    <a:pt x="8013" y="1"/>
                    <a:pt x="571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6"/>
            <p:cNvSpPr/>
            <p:nvPr/>
          </p:nvSpPr>
          <p:spPr>
            <a:xfrm>
              <a:off x="2655625" y="1125375"/>
              <a:ext cx="162050" cy="265850"/>
            </a:xfrm>
            <a:custGeom>
              <a:rect b="b" l="l" r="r" t="t"/>
              <a:pathLst>
                <a:path extrusionOk="0" h="10634" w="6482">
                  <a:moveTo>
                    <a:pt x="3252" y="1"/>
                  </a:moveTo>
                  <a:cubicBezTo>
                    <a:pt x="3050" y="1"/>
                    <a:pt x="2845" y="22"/>
                    <a:pt x="2639" y="65"/>
                  </a:cubicBezTo>
                  <a:cubicBezTo>
                    <a:pt x="1019" y="389"/>
                    <a:pt x="0" y="1963"/>
                    <a:pt x="324" y="3568"/>
                  </a:cubicBezTo>
                  <a:cubicBezTo>
                    <a:pt x="654" y="5127"/>
                    <a:pt x="3082" y="10634"/>
                    <a:pt x="4691" y="10634"/>
                  </a:cubicBezTo>
                  <a:cubicBezTo>
                    <a:pt x="4738" y="10634"/>
                    <a:pt x="4785" y="10629"/>
                    <a:pt x="4830" y="10620"/>
                  </a:cubicBezTo>
                  <a:cubicBezTo>
                    <a:pt x="6435" y="10296"/>
                    <a:pt x="6481" y="3969"/>
                    <a:pt x="6142" y="2364"/>
                  </a:cubicBezTo>
                  <a:cubicBezTo>
                    <a:pt x="5846" y="966"/>
                    <a:pt x="4624" y="1"/>
                    <a:pt x="325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6"/>
            <p:cNvSpPr/>
            <p:nvPr/>
          </p:nvSpPr>
          <p:spPr>
            <a:xfrm>
              <a:off x="2756700" y="1495050"/>
              <a:ext cx="162025" cy="266225"/>
            </a:xfrm>
            <a:custGeom>
              <a:rect b="b" l="l" r="r" t="t"/>
              <a:pathLst>
                <a:path extrusionOk="0" h="10649" w="6481">
                  <a:moveTo>
                    <a:pt x="1784" y="1"/>
                  </a:moveTo>
                  <a:cubicBezTo>
                    <a:pt x="1739" y="1"/>
                    <a:pt x="1695" y="5"/>
                    <a:pt x="1651" y="14"/>
                  </a:cubicBezTo>
                  <a:cubicBezTo>
                    <a:pt x="46" y="354"/>
                    <a:pt x="0" y="6680"/>
                    <a:pt x="340" y="8285"/>
                  </a:cubicBezTo>
                  <a:cubicBezTo>
                    <a:pt x="622" y="9683"/>
                    <a:pt x="1854" y="10648"/>
                    <a:pt x="3228" y="10648"/>
                  </a:cubicBezTo>
                  <a:cubicBezTo>
                    <a:pt x="3431" y="10648"/>
                    <a:pt x="3636" y="10627"/>
                    <a:pt x="3842" y="10584"/>
                  </a:cubicBezTo>
                  <a:cubicBezTo>
                    <a:pt x="5447" y="10260"/>
                    <a:pt x="6481" y="8686"/>
                    <a:pt x="6141" y="7081"/>
                  </a:cubicBezTo>
                  <a:cubicBezTo>
                    <a:pt x="5826" y="5520"/>
                    <a:pt x="3393" y="1"/>
                    <a:pt x="178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6"/>
            <p:cNvSpPr/>
            <p:nvPr/>
          </p:nvSpPr>
          <p:spPr>
            <a:xfrm>
              <a:off x="2799500" y="1203350"/>
              <a:ext cx="256175" cy="211450"/>
            </a:xfrm>
            <a:custGeom>
              <a:rect b="b" l="l" r="r" t="t"/>
              <a:pathLst>
                <a:path extrusionOk="0" h="8458" w="10247">
                  <a:moveTo>
                    <a:pt x="6945" y="1"/>
                  </a:moveTo>
                  <a:cubicBezTo>
                    <a:pt x="6242" y="1"/>
                    <a:pt x="5534" y="250"/>
                    <a:pt x="4969" y="758"/>
                  </a:cubicBezTo>
                  <a:lnTo>
                    <a:pt x="4954" y="758"/>
                  </a:lnTo>
                  <a:cubicBezTo>
                    <a:pt x="3735" y="1853"/>
                    <a:pt x="1" y="6960"/>
                    <a:pt x="1096" y="8179"/>
                  </a:cubicBezTo>
                  <a:cubicBezTo>
                    <a:pt x="1271" y="8373"/>
                    <a:pt x="1556" y="8458"/>
                    <a:pt x="1919" y="8458"/>
                  </a:cubicBezTo>
                  <a:cubicBezTo>
                    <a:pt x="3832" y="8458"/>
                    <a:pt x="7881" y="6107"/>
                    <a:pt x="8919" y="5186"/>
                  </a:cubicBezTo>
                  <a:cubicBezTo>
                    <a:pt x="10138" y="4091"/>
                    <a:pt x="10246" y="2223"/>
                    <a:pt x="9151" y="989"/>
                  </a:cubicBezTo>
                  <a:cubicBezTo>
                    <a:pt x="8571" y="335"/>
                    <a:pt x="7761" y="1"/>
                    <a:pt x="6945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2518675" y="1471850"/>
              <a:ext cx="255775" cy="211400"/>
            </a:xfrm>
            <a:custGeom>
              <a:rect b="b" l="l" r="r" t="t"/>
              <a:pathLst>
                <a:path extrusionOk="0" h="8456" w="10231">
                  <a:moveTo>
                    <a:pt x="8319" y="0"/>
                  </a:moveTo>
                  <a:cubicBezTo>
                    <a:pt x="6415" y="0"/>
                    <a:pt x="2366" y="2351"/>
                    <a:pt x="1328" y="3272"/>
                  </a:cubicBezTo>
                  <a:cubicBezTo>
                    <a:pt x="109" y="4352"/>
                    <a:pt x="1" y="6235"/>
                    <a:pt x="1096" y="7454"/>
                  </a:cubicBezTo>
                  <a:cubicBezTo>
                    <a:pt x="1677" y="8118"/>
                    <a:pt x="2491" y="8456"/>
                    <a:pt x="3308" y="8456"/>
                  </a:cubicBezTo>
                  <a:cubicBezTo>
                    <a:pt x="4010" y="8456"/>
                    <a:pt x="4715" y="8207"/>
                    <a:pt x="5278" y="7700"/>
                  </a:cubicBezTo>
                  <a:cubicBezTo>
                    <a:pt x="6512" y="6605"/>
                    <a:pt x="10231" y="1498"/>
                    <a:pt x="9135" y="279"/>
                  </a:cubicBezTo>
                  <a:cubicBezTo>
                    <a:pt x="8963" y="85"/>
                    <a:pt x="8680" y="0"/>
                    <a:pt x="8319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6"/>
            <p:cNvSpPr/>
            <p:nvPr/>
          </p:nvSpPr>
          <p:spPr>
            <a:xfrm>
              <a:off x="2824975" y="1435975"/>
              <a:ext cx="282000" cy="159600"/>
            </a:xfrm>
            <a:custGeom>
              <a:rect b="b" l="l" r="r" t="t"/>
              <a:pathLst>
                <a:path extrusionOk="0" h="6384" w="11280">
                  <a:moveTo>
                    <a:pt x="3906" y="1"/>
                  </a:moveTo>
                  <a:cubicBezTo>
                    <a:pt x="2229" y="1"/>
                    <a:pt x="746" y="241"/>
                    <a:pt x="509" y="958"/>
                  </a:cubicBezTo>
                  <a:cubicBezTo>
                    <a:pt x="0" y="2516"/>
                    <a:pt x="5447" y="5725"/>
                    <a:pt x="7006" y="6235"/>
                  </a:cubicBezTo>
                  <a:cubicBezTo>
                    <a:pt x="7315" y="6336"/>
                    <a:pt x="7630" y="6384"/>
                    <a:pt x="7939" y="6384"/>
                  </a:cubicBezTo>
                  <a:cubicBezTo>
                    <a:pt x="9186" y="6384"/>
                    <a:pt x="10347" y="5601"/>
                    <a:pt x="10755" y="4352"/>
                  </a:cubicBezTo>
                  <a:cubicBezTo>
                    <a:pt x="11280" y="2794"/>
                    <a:pt x="10431" y="1112"/>
                    <a:pt x="8873" y="603"/>
                  </a:cubicBezTo>
                  <a:cubicBezTo>
                    <a:pt x="8037" y="322"/>
                    <a:pt x="5842" y="1"/>
                    <a:pt x="3906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6"/>
            <p:cNvSpPr/>
            <p:nvPr/>
          </p:nvSpPr>
          <p:spPr>
            <a:xfrm>
              <a:off x="2467375" y="1291075"/>
              <a:ext cx="282000" cy="159600"/>
            </a:xfrm>
            <a:custGeom>
              <a:rect b="b" l="l" r="r" t="t"/>
              <a:pathLst>
                <a:path extrusionOk="0" h="6384" w="11280">
                  <a:moveTo>
                    <a:pt x="3327" y="0"/>
                  </a:moveTo>
                  <a:cubicBezTo>
                    <a:pt x="2084" y="0"/>
                    <a:pt x="930" y="783"/>
                    <a:pt x="510" y="2032"/>
                  </a:cubicBezTo>
                  <a:cubicBezTo>
                    <a:pt x="1" y="3590"/>
                    <a:pt x="849" y="5272"/>
                    <a:pt x="2408" y="5781"/>
                  </a:cubicBezTo>
                  <a:cubicBezTo>
                    <a:pt x="3243" y="6063"/>
                    <a:pt x="5434" y="6384"/>
                    <a:pt x="7366" y="6384"/>
                  </a:cubicBezTo>
                  <a:cubicBezTo>
                    <a:pt x="9039" y="6384"/>
                    <a:pt x="10519" y="6143"/>
                    <a:pt x="10755" y="5427"/>
                  </a:cubicBezTo>
                  <a:cubicBezTo>
                    <a:pt x="11280" y="3868"/>
                    <a:pt x="5818" y="659"/>
                    <a:pt x="4259" y="149"/>
                  </a:cubicBezTo>
                  <a:cubicBezTo>
                    <a:pt x="3950" y="48"/>
                    <a:pt x="3636" y="0"/>
                    <a:pt x="332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6"/>
            <p:cNvSpPr/>
            <p:nvPr/>
          </p:nvSpPr>
          <p:spPr>
            <a:xfrm>
              <a:off x="2676850" y="1333000"/>
              <a:ext cx="220675" cy="220675"/>
            </a:xfrm>
            <a:custGeom>
              <a:rect b="b" l="l" r="r" t="t"/>
              <a:pathLst>
                <a:path extrusionOk="0" h="8827" w="8827">
                  <a:moveTo>
                    <a:pt x="4413" y="0"/>
                  </a:moveTo>
                  <a:cubicBezTo>
                    <a:pt x="1975" y="0"/>
                    <a:pt x="0" y="1975"/>
                    <a:pt x="0" y="4413"/>
                  </a:cubicBezTo>
                  <a:cubicBezTo>
                    <a:pt x="0" y="6851"/>
                    <a:pt x="1975" y="8826"/>
                    <a:pt x="4413" y="8826"/>
                  </a:cubicBezTo>
                  <a:cubicBezTo>
                    <a:pt x="6851" y="8826"/>
                    <a:pt x="8826" y="6851"/>
                    <a:pt x="8826" y="4413"/>
                  </a:cubicBezTo>
                  <a:cubicBezTo>
                    <a:pt x="8826" y="1975"/>
                    <a:pt x="6851" y="0"/>
                    <a:pt x="4413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6"/>
            <p:cNvSpPr/>
            <p:nvPr/>
          </p:nvSpPr>
          <p:spPr>
            <a:xfrm>
              <a:off x="2714650" y="1370800"/>
              <a:ext cx="145050" cy="145050"/>
            </a:xfrm>
            <a:custGeom>
              <a:rect b="b" l="l" r="r" t="t"/>
              <a:pathLst>
                <a:path extrusionOk="0" h="5802" w="5802">
                  <a:moveTo>
                    <a:pt x="2901" y="0"/>
                  </a:moveTo>
                  <a:cubicBezTo>
                    <a:pt x="1296" y="0"/>
                    <a:pt x="0" y="1296"/>
                    <a:pt x="0" y="2901"/>
                  </a:cubicBezTo>
                  <a:cubicBezTo>
                    <a:pt x="0" y="4506"/>
                    <a:pt x="1296" y="5802"/>
                    <a:pt x="2901" y="5802"/>
                  </a:cubicBezTo>
                  <a:cubicBezTo>
                    <a:pt x="4506" y="5802"/>
                    <a:pt x="5802" y="4506"/>
                    <a:pt x="5802" y="2901"/>
                  </a:cubicBezTo>
                  <a:cubicBezTo>
                    <a:pt x="5802" y="1296"/>
                    <a:pt x="4506" y="0"/>
                    <a:pt x="2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6"/>
            <p:cNvSpPr/>
            <p:nvPr/>
          </p:nvSpPr>
          <p:spPr>
            <a:xfrm>
              <a:off x="3102700" y="961900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86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60"/>
                    <a:pt x="1297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6"/>
            <p:cNvSpPr/>
            <p:nvPr/>
          </p:nvSpPr>
          <p:spPr>
            <a:xfrm>
              <a:off x="3102700" y="1250825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86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60"/>
                    <a:pt x="1297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6"/>
            <p:cNvSpPr/>
            <p:nvPr/>
          </p:nvSpPr>
          <p:spPr>
            <a:xfrm>
              <a:off x="3000875" y="1003950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86"/>
                  </a:cubicBezTo>
                  <a:cubicBezTo>
                    <a:pt x="0" y="4460"/>
                    <a:pt x="1281" y="5756"/>
                    <a:pt x="2870" y="5756"/>
                  </a:cubicBezTo>
                  <a:cubicBezTo>
                    <a:pt x="4460" y="5756"/>
                    <a:pt x="5740" y="4460"/>
                    <a:pt x="5740" y="2886"/>
                  </a:cubicBezTo>
                  <a:cubicBezTo>
                    <a:pt x="5740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6"/>
            <p:cNvSpPr/>
            <p:nvPr/>
          </p:nvSpPr>
          <p:spPr>
            <a:xfrm>
              <a:off x="3204925" y="1208400"/>
              <a:ext cx="143925" cy="143525"/>
            </a:xfrm>
            <a:custGeom>
              <a:rect b="b" l="l" r="r" t="t"/>
              <a:pathLst>
                <a:path extrusionOk="0" h="5741" w="5757">
                  <a:moveTo>
                    <a:pt x="2871" y="0"/>
                  </a:moveTo>
                  <a:cubicBezTo>
                    <a:pt x="1297" y="0"/>
                    <a:pt x="1" y="1281"/>
                    <a:pt x="1" y="2870"/>
                  </a:cubicBezTo>
                  <a:cubicBezTo>
                    <a:pt x="1" y="4459"/>
                    <a:pt x="1297" y="5740"/>
                    <a:pt x="2871" y="5740"/>
                  </a:cubicBezTo>
                  <a:cubicBezTo>
                    <a:pt x="4460" y="5740"/>
                    <a:pt x="5756" y="4459"/>
                    <a:pt x="5756" y="2870"/>
                  </a:cubicBezTo>
                  <a:cubicBezTo>
                    <a:pt x="5756" y="1281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6"/>
            <p:cNvSpPr/>
            <p:nvPr/>
          </p:nvSpPr>
          <p:spPr>
            <a:xfrm>
              <a:off x="2958450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70"/>
                  </a:cubicBezTo>
                  <a:cubicBezTo>
                    <a:pt x="0" y="4459"/>
                    <a:pt x="1281" y="5756"/>
                    <a:pt x="2870" y="5756"/>
                  </a:cubicBezTo>
                  <a:cubicBezTo>
                    <a:pt x="4459" y="5756"/>
                    <a:pt x="5740" y="4459"/>
                    <a:pt x="5740" y="2870"/>
                  </a:cubicBezTo>
                  <a:cubicBezTo>
                    <a:pt x="5740" y="1296"/>
                    <a:pt x="4459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6"/>
            <p:cNvSpPr/>
            <p:nvPr/>
          </p:nvSpPr>
          <p:spPr>
            <a:xfrm>
              <a:off x="3247375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0" y="0"/>
                  </a:moveTo>
                  <a:cubicBezTo>
                    <a:pt x="1281" y="0"/>
                    <a:pt x="0" y="1296"/>
                    <a:pt x="0" y="2870"/>
                  </a:cubicBezTo>
                  <a:cubicBezTo>
                    <a:pt x="0" y="4459"/>
                    <a:pt x="1281" y="5756"/>
                    <a:pt x="2870" y="5756"/>
                  </a:cubicBezTo>
                  <a:cubicBezTo>
                    <a:pt x="4460" y="5756"/>
                    <a:pt x="5740" y="4459"/>
                    <a:pt x="5740" y="2870"/>
                  </a:cubicBezTo>
                  <a:cubicBezTo>
                    <a:pt x="5740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6"/>
            <p:cNvSpPr/>
            <p:nvPr/>
          </p:nvSpPr>
          <p:spPr>
            <a:xfrm>
              <a:off x="3000875" y="1208400"/>
              <a:ext cx="143525" cy="143525"/>
            </a:xfrm>
            <a:custGeom>
              <a:rect b="b" l="l" r="r" t="t"/>
              <a:pathLst>
                <a:path extrusionOk="0" h="5741" w="5741">
                  <a:moveTo>
                    <a:pt x="2870" y="0"/>
                  </a:moveTo>
                  <a:cubicBezTo>
                    <a:pt x="1281" y="0"/>
                    <a:pt x="0" y="1281"/>
                    <a:pt x="0" y="2870"/>
                  </a:cubicBezTo>
                  <a:cubicBezTo>
                    <a:pt x="0" y="4459"/>
                    <a:pt x="1281" y="5740"/>
                    <a:pt x="2870" y="5740"/>
                  </a:cubicBezTo>
                  <a:cubicBezTo>
                    <a:pt x="4460" y="5740"/>
                    <a:pt x="5740" y="4459"/>
                    <a:pt x="5740" y="2870"/>
                  </a:cubicBezTo>
                  <a:cubicBezTo>
                    <a:pt x="5740" y="1281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6"/>
            <p:cNvSpPr/>
            <p:nvPr/>
          </p:nvSpPr>
          <p:spPr>
            <a:xfrm>
              <a:off x="3204925" y="1003950"/>
              <a:ext cx="143925" cy="143900"/>
            </a:xfrm>
            <a:custGeom>
              <a:rect b="b" l="l" r="r" t="t"/>
              <a:pathLst>
                <a:path extrusionOk="0" h="5756" w="5757">
                  <a:moveTo>
                    <a:pt x="2871" y="0"/>
                  </a:moveTo>
                  <a:cubicBezTo>
                    <a:pt x="1297" y="0"/>
                    <a:pt x="1" y="1296"/>
                    <a:pt x="1" y="2886"/>
                  </a:cubicBezTo>
                  <a:cubicBezTo>
                    <a:pt x="1" y="4460"/>
                    <a:pt x="1297" y="5756"/>
                    <a:pt x="2871" y="5756"/>
                  </a:cubicBezTo>
                  <a:cubicBezTo>
                    <a:pt x="4460" y="5756"/>
                    <a:pt x="5756" y="4460"/>
                    <a:pt x="5756" y="2886"/>
                  </a:cubicBezTo>
                  <a:cubicBezTo>
                    <a:pt x="5756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6"/>
            <p:cNvSpPr/>
            <p:nvPr/>
          </p:nvSpPr>
          <p:spPr>
            <a:xfrm>
              <a:off x="3126250" y="10116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26"/>
                    <a:pt x="1003" y="4429"/>
                    <a:pt x="2222" y="4429"/>
                  </a:cubicBezTo>
                  <a:cubicBezTo>
                    <a:pt x="3441" y="4429"/>
                    <a:pt x="4429" y="3426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6"/>
            <p:cNvSpPr/>
            <p:nvPr/>
          </p:nvSpPr>
          <p:spPr>
            <a:xfrm>
              <a:off x="3126250" y="1233850"/>
              <a:ext cx="110725" cy="110725"/>
            </a:xfrm>
            <a:custGeom>
              <a:rect b="b" l="l" r="r" t="t"/>
              <a:pathLst>
                <a:path extrusionOk="0" h="4429" w="4429">
                  <a:moveTo>
                    <a:pt x="2222" y="1"/>
                  </a:moveTo>
                  <a:cubicBezTo>
                    <a:pt x="1003" y="1"/>
                    <a:pt x="0" y="988"/>
                    <a:pt x="0" y="2222"/>
                  </a:cubicBezTo>
                  <a:cubicBezTo>
                    <a:pt x="0" y="3441"/>
                    <a:pt x="1003" y="4429"/>
                    <a:pt x="2222" y="4429"/>
                  </a:cubicBezTo>
                  <a:cubicBezTo>
                    <a:pt x="3441" y="4429"/>
                    <a:pt x="4429" y="3441"/>
                    <a:pt x="4429" y="2222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6"/>
            <p:cNvSpPr/>
            <p:nvPr/>
          </p:nvSpPr>
          <p:spPr>
            <a:xfrm>
              <a:off x="3047925" y="1044050"/>
              <a:ext cx="110350" cy="110750"/>
            </a:xfrm>
            <a:custGeom>
              <a:rect b="b" l="l" r="r" t="t"/>
              <a:pathLst>
                <a:path extrusionOk="0" h="4430" w="4414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14" y="3442"/>
                    <a:pt x="4414" y="2223"/>
                  </a:cubicBezTo>
                  <a:cubicBezTo>
                    <a:pt x="4414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6"/>
            <p:cNvSpPr/>
            <p:nvPr/>
          </p:nvSpPr>
          <p:spPr>
            <a:xfrm>
              <a:off x="3204925" y="1201450"/>
              <a:ext cx="110750" cy="110350"/>
            </a:xfrm>
            <a:custGeom>
              <a:rect b="b" l="l" r="r" t="t"/>
              <a:pathLst>
                <a:path extrusionOk="0" h="4414" w="4430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29" y="3426"/>
                    <a:pt x="4429" y="2207"/>
                  </a:cubicBezTo>
                  <a:cubicBezTo>
                    <a:pt x="4429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6"/>
            <p:cNvSpPr/>
            <p:nvPr/>
          </p:nvSpPr>
          <p:spPr>
            <a:xfrm>
              <a:off x="3015150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42"/>
                    <a:pt x="1003" y="4429"/>
                    <a:pt x="2222" y="4429"/>
                  </a:cubicBezTo>
                  <a:cubicBezTo>
                    <a:pt x="3441" y="4429"/>
                    <a:pt x="4429" y="3442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6"/>
            <p:cNvSpPr/>
            <p:nvPr/>
          </p:nvSpPr>
          <p:spPr>
            <a:xfrm>
              <a:off x="3237350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42"/>
                    <a:pt x="1003" y="4429"/>
                    <a:pt x="2222" y="4429"/>
                  </a:cubicBezTo>
                  <a:cubicBezTo>
                    <a:pt x="3441" y="4429"/>
                    <a:pt x="4428" y="3442"/>
                    <a:pt x="4428" y="2207"/>
                  </a:cubicBezTo>
                  <a:cubicBezTo>
                    <a:pt x="4428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6"/>
            <p:cNvSpPr/>
            <p:nvPr/>
          </p:nvSpPr>
          <p:spPr>
            <a:xfrm>
              <a:off x="3047925" y="1201450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6"/>
            <p:cNvSpPr/>
            <p:nvPr/>
          </p:nvSpPr>
          <p:spPr>
            <a:xfrm>
              <a:off x="3204925" y="10440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29" y="3442"/>
                    <a:pt x="4429" y="2223"/>
                  </a:cubicBezTo>
                  <a:cubicBezTo>
                    <a:pt x="4429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6"/>
            <p:cNvSpPr/>
            <p:nvPr/>
          </p:nvSpPr>
          <p:spPr>
            <a:xfrm>
              <a:off x="3086500" y="1081875"/>
              <a:ext cx="190200" cy="190200"/>
            </a:xfrm>
            <a:custGeom>
              <a:rect b="b" l="l" r="r" t="t"/>
              <a:pathLst>
                <a:path extrusionOk="0" h="7608" w="7608">
                  <a:moveTo>
                    <a:pt x="3812" y="0"/>
                  </a:moveTo>
                  <a:cubicBezTo>
                    <a:pt x="1714" y="0"/>
                    <a:pt x="1" y="1697"/>
                    <a:pt x="1" y="3796"/>
                  </a:cubicBezTo>
                  <a:cubicBezTo>
                    <a:pt x="1" y="5894"/>
                    <a:pt x="1714" y="7607"/>
                    <a:pt x="3812" y="7607"/>
                  </a:cubicBezTo>
                  <a:cubicBezTo>
                    <a:pt x="5911" y="7607"/>
                    <a:pt x="7608" y="5894"/>
                    <a:pt x="7608" y="3796"/>
                  </a:cubicBezTo>
                  <a:cubicBezTo>
                    <a:pt x="7608" y="1697"/>
                    <a:pt x="5911" y="0"/>
                    <a:pt x="381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6"/>
            <p:cNvSpPr/>
            <p:nvPr/>
          </p:nvSpPr>
          <p:spPr>
            <a:xfrm>
              <a:off x="2829200" y="769400"/>
              <a:ext cx="178250" cy="186425"/>
            </a:xfrm>
            <a:custGeom>
              <a:rect b="b" l="l" r="r" t="t"/>
              <a:pathLst>
                <a:path extrusionOk="0" h="7457" w="7130">
                  <a:moveTo>
                    <a:pt x="4815" y="1"/>
                  </a:moveTo>
                  <a:cubicBezTo>
                    <a:pt x="4815" y="1"/>
                    <a:pt x="958" y="1667"/>
                    <a:pt x="479" y="3380"/>
                  </a:cubicBezTo>
                  <a:cubicBezTo>
                    <a:pt x="1" y="5077"/>
                    <a:pt x="989" y="6852"/>
                    <a:pt x="2701" y="7330"/>
                  </a:cubicBezTo>
                  <a:cubicBezTo>
                    <a:pt x="2995" y="7415"/>
                    <a:pt x="3291" y="7456"/>
                    <a:pt x="3582" y="7456"/>
                  </a:cubicBezTo>
                  <a:cubicBezTo>
                    <a:pt x="4974" y="7456"/>
                    <a:pt x="6256" y="6527"/>
                    <a:pt x="6651" y="5124"/>
                  </a:cubicBezTo>
                  <a:cubicBezTo>
                    <a:pt x="7130" y="3426"/>
                    <a:pt x="4815" y="1"/>
                    <a:pt x="481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6"/>
            <p:cNvSpPr/>
            <p:nvPr/>
          </p:nvSpPr>
          <p:spPr>
            <a:xfrm>
              <a:off x="2754750" y="1088500"/>
              <a:ext cx="177875" cy="186275"/>
            </a:xfrm>
            <a:custGeom>
              <a:rect b="b" l="l" r="r" t="t"/>
              <a:pathLst>
                <a:path extrusionOk="0" h="7451" w="7115">
                  <a:moveTo>
                    <a:pt x="3560" y="0"/>
                  </a:moveTo>
                  <a:cubicBezTo>
                    <a:pt x="2164" y="0"/>
                    <a:pt x="876" y="920"/>
                    <a:pt x="479" y="2327"/>
                  </a:cubicBezTo>
                  <a:cubicBezTo>
                    <a:pt x="1" y="4040"/>
                    <a:pt x="2315" y="7450"/>
                    <a:pt x="2315" y="7450"/>
                  </a:cubicBezTo>
                  <a:cubicBezTo>
                    <a:pt x="2315" y="7450"/>
                    <a:pt x="6158" y="5784"/>
                    <a:pt x="6636" y="4086"/>
                  </a:cubicBezTo>
                  <a:cubicBezTo>
                    <a:pt x="7114" y="2374"/>
                    <a:pt x="6127" y="615"/>
                    <a:pt x="4429" y="121"/>
                  </a:cubicBezTo>
                  <a:cubicBezTo>
                    <a:pt x="4140" y="39"/>
                    <a:pt x="3848" y="0"/>
                    <a:pt x="356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6"/>
            <p:cNvSpPr/>
            <p:nvPr/>
          </p:nvSpPr>
          <p:spPr>
            <a:xfrm>
              <a:off x="2684550" y="835425"/>
              <a:ext cx="179025" cy="163300"/>
            </a:xfrm>
            <a:custGeom>
              <a:rect b="b" l="l" r="r" t="t"/>
              <a:pathLst>
                <a:path extrusionOk="0" h="6532" w="7161">
                  <a:moveTo>
                    <a:pt x="1481" y="0"/>
                  </a:moveTo>
                  <a:cubicBezTo>
                    <a:pt x="885" y="0"/>
                    <a:pt x="479" y="29"/>
                    <a:pt x="479" y="29"/>
                  </a:cubicBezTo>
                  <a:cubicBezTo>
                    <a:pt x="479" y="29"/>
                    <a:pt x="1" y="4195"/>
                    <a:pt x="1235" y="5461"/>
                  </a:cubicBezTo>
                  <a:cubicBezTo>
                    <a:pt x="1873" y="6171"/>
                    <a:pt x="2752" y="6531"/>
                    <a:pt x="3631" y="6531"/>
                  </a:cubicBezTo>
                  <a:cubicBezTo>
                    <a:pt x="4431" y="6531"/>
                    <a:pt x="5231" y="6233"/>
                    <a:pt x="5849" y="5630"/>
                  </a:cubicBezTo>
                  <a:cubicBezTo>
                    <a:pt x="7160" y="4365"/>
                    <a:pt x="7145" y="2267"/>
                    <a:pt x="5833" y="1017"/>
                  </a:cubicBezTo>
                  <a:cubicBezTo>
                    <a:pt x="4987" y="138"/>
                    <a:pt x="2782" y="0"/>
                    <a:pt x="148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6"/>
            <p:cNvSpPr/>
            <p:nvPr/>
          </p:nvSpPr>
          <p:spPr>
            <a:xfrm>
              <a:off x="2901350" y="1047625"/>
              <a:ext cx="176300" cy="161150"/>
            </a:xfrm>
            <a:custGeom>
              <a:rect b="b" l="l" r="r" t="t"/>
              <a:pathLst>
                <a:path extrusionOk="0" h="6446" w="7052">
                  <a:moveTo>
                    <a:pt x="3529" y="0"/>
                  </a:moveTo>
                  <a:cubicBezTo>
                    <a:pt x="2724" y="0"/>
                    <a:pt x="1917" y="301"/>
                    <a:pt x="1297" y="907"/>
                  </a:cubicBezTo>
                  <a:cubicBezTo>
                    <a:pt x="31" y="2142"/>
                    <a:pt x="0" y="4163"/>
                    <a:pt x="1235" y="5444"/>
                  </a:cubicBezTo>
                  <a:cubicBezTo>
                    <a:pt x="2068" y="6308"/>
                    <a:pt x="4255" y="6445"/>
                    <a:pt x="5557" y="6445"/>
                  </a:cubicBezTo>
                  <a:cubicBezTo>
                    <a:pt x="6161" y="6445"/>
                    <a:pt x="6574" y="6416"/>
                    <a:pt x="6574" y="6416"/>
                  </a:cubicBezTo>
                  <a:cubicBezTo>
                    <a:pt x="6574" y="6416"/>
                    <a:pt x="7052" y="2250"/>
                    <a:pt x="5818" y="969"/>
                  </a:cubicBezTo>
                  <a:cubicBezTo>
                    <a:pt x="5197" y="325"/>
                    <a:pt x="4364" y="0"/>
                    <a:pt x="352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6"/>
            <p:cNvSpPr/>
            <p:nvPr/>
          </p:nvSpPr>
          <p:spPr>
            <a:xfrm>
              <a:off x="2627850" y="982975"/>
              <a:ext cx="196375" cy="159200"/>
            </a:xfrm>
            <a:custGeom>
              <a:rect b="b" l="l" r="r" t="t"/>
              <a:pathLst>
                <a:path extrusionOk="0" h="6368" w="7855">
                  <a:moveTo>
                    <a:pt x="4305" y="0"/>
                  </a:moveTo>
                  <a:cubicBezTo>
                    <a:pt x="4045" y="0"/>
                    <a:pt x="3782" y="32"/>
                    <a:pt x="3519" y="99"/>
                  </a:cubicBezTo>
                  <a:cubicBezTo>
                    <a:pt x="1806" y="531"/>
                    <a:pt x="0" y="4249"/>
                    <a:pt x="0" y="4249"/>
                  </a:cubicBezTo>
                  <a:cubicBezTo>
                    <a:pt x="0" y="4249"/>
                    <a:pt x="2863" y="6367"/>
                    <a:pt x="4655" y="6367"/>
                  </a:cubicBezTo>
                  <a:cubicBezTo>
                    <a:pt x="4809" y="6367"/>
                    <a:pt x="4956" y="6351"/>
                    <a:pt x="5092" y="6317"/>
                  </a:cubicBezTo>
                  <a:cubicBezTo>
                    <a:pt x="6805" y="5885"/>
                    <a:pt x="7854" y="4141"/>
                    <a:pt x="7407" y="2429"/>
                  </a:cubicBezTo>
                  <a:cubicBezTo>
                    <a:pt x="7041" y="966"/>
                    <a:pt x="5736" y="0"/>
                    <a:pt x="4305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6"/>
            <p:cNvSpPr/>
            <p:nvPr/>
          </p:nvSpPr>
          <p:spPr>
            <a:xfrm>
              <a:off x="2940300" y="902400"/>
              <a:ext cx="193675" cy="158350"/>
            </a:xfrm>
            <a:custGeom>
              <a:rect b="b" l="l" r="r" t="t"/>
              <a:pathLst>
                <a:path extrusionOk="0" h="6334" w="7747">
                  <a:moveTo>
                    <a:pt x="3108" y="0"/>
                  </a:moveTo>
                  <a:cubicBezTo>
                    <a:pt x="2953" y="0"/>
                    <a:pt x="2806" y="16"/>
                    <a:pt x="2670" y="50"/>
                  </a:cubicBezTo>
                  <a:cubicBezTo>
                    <a:pt x="988" y="513"/>
                    <a:pt x="1" y="2226"/>
                    <a:pt x="417" y="3923"/>
                  </a:cubicBezTo>
                  <a:cubicBezTo>
                    <a:pt x="788" y="5368"/>
                    <a:pt x="2092" y="6334"/>
                    <a:pt x="3528" y="6334"/>
                  </a:cubicBezTo>
                  <a:cubicBezTo>
                    <a:pt x="3764" y="6334"/>
                    <a:pt x="4004" y="6308"/>
                    <a:pt x="4244" y="6253"/>
                  </a:cubicBezTo>
                  <a:cubicBezTo>
                    <a:pt x="5957" y="5821"/>
                    <a:pt x="7747" y="2118"/>
                    <a:pt x="7747" y="2118"/>
                  </a:cubicBezTo>
                  <a:cubicBezTo>
                    <a:pt x="7747" y="2118"/>
                    <a:pt x="4897" y="0"/>
                    <a:pt x="3108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6"/>
            <p:cNvSpPr/>
            <p:nvPr/>
          </p:nvSpPr>
          <p:spPr>
            <a:xfrm>
              <a:off x="2845025" y="850800"/>
              <a:ext cx="121925" cy="127550"/>
            </a:xfrm>
            <a:custGeom>
              <a:rect b="b" l="l" r="r" t="t"/>
              <a:pathLst>
                <a:path extrusionOk="0" h="5102" w="4877">
                  <a:moveTo>
                    <a:pt x="3303" y="1"/>
                  </a:moveTo>
                  <a:cubicBezTo>
                    <a:pt x="3303" y="1"/>
                    <a:pt x="695" y="1127"/>
                    <a:pt x="371" y="2284"/>
                  </a:cubicBezTo>
                  <a:cubicBezTo>
                    <a:pt x="1" y="3457"/>
                    <a:pt x="680" y="4691"/>
                    <a:pt x="1852" y="5015"/>
                  </a:cubicBezTo>
                  <a:cubicBezTo>
                    <a:pt x="2054" y="5074"/>
                    <a:pt x="2257" y="5101"/>
                    <a:pt x="2456" y="5101"/>
                  </a:cubicBezTo>
                  <a:cubicBezTo>
                    <a:pt x="3417" y="5101"/>
                    <a:pt x="4297" y="4456"/>
                    <a:pt x="4552" y="3472"/>
                  </a:cubicBezTo>
                  <a:cubicBezTo>
                    <a:pt x="4877" y="2315"/>
                    <a:pt x="3303" y="1"/>
                    <a:pt x="3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6"/>
            <p:cNvSpPr/>
            <p:nvPr/>
          </p:nvSpPr>
          <p:spPr>
            <a:xfrm>
              <a:off x="2795275" y="1067075"/>
              <a:ext cx="120750" cy="126300"/>
            </a:xfrm>
            <a:custGeom>
              <a:rect b="b" l="l" r="r" t="t"/>
              <a:pathLst>
                <a:path extrusionOk="0" h="5052" w="4830">
                  <a:moveTo>
                    <a:pt x="2414" y="1"/>
                  </a:moveTo>
                  <a:cubicBezTo>
                    <a:pt x="1465" y="1"/>
                    <a:pt x="593" y="621"/>
                    <a:pt x="324" y="1580"/>
                  </a:cubicBezTo>
                  <a:cubicBezTo>
                    <a:pt x="0" y="2737"/>
                    <a:pt x="1574" y="5051"/>
                    <a:pt x="1574" y="5051"/>
                  </a:cubicBezTo>
                  <a:cubicBezTo>
                    <a:pt x="1574" y="5051"/>
                    <a:pt x="4182" y="3925"/>
                    <a:pt x="4506" y="2768"/>
                  </a:cubicBezTo>
                  <a:cubicBezTo>
                    <a:pt x="4830" y="1610"/>
                    <a:pt x="4166" y="407"/>
                    <a:pt x="3009" y="83"/>
                  </a:cubicBezTo>
                  <a:cubicBezTo>
                    <a:pt x="2811" y="27"/>
                    <a:pt x="2611" y="1"/>
                    <a:pt x="2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6"/>
            <p:cNvSpPr/>
            <p:nvPr/>
          </p:nvSpPr>
          <p:spPr>
            <a:xfrm>
              <a:off x="2747825" y="895800"/>
              <a:ext cx="119225" cy="108400"/>
            </a:xfrm>
            <a:custGeom>
              <a:rect b="b" l="l" r="r" t="t"/>
              <a:pathLst>
                <a:path extrusionOk="0" h="4336" w="4769">
                  <a:moveTo>
                    <a:pt x="1034" y="1"/>
                  </a:moveTo>
                  <a:cubicBezTo>
                    <a:pt x="614" y="1"/>
                    <a:pt x="324" y="21"/>
                    <a:pt x="324" y="21"/>
                  </a:cubicBezTo>
                  <a:cubicBezTo>
                    <a:pt x="324" y="21"/>
                    <a:pt x="0" y="2845"/>
                    <a:pt x="833" y="3709"/>
                  </a:cubicBezTo>
                  <a:cubicBezTo>
                    <a:pt x="1260" y="4128"/>
                    <a:pt x="1815" y="4336"/>
                    <a:pt x="2369" y="4336"/>
                  </a:cubicBezTo>
                  <a:cubicBezTo>
                    <a:pt x="2918" y="4336"/>
                    <a:pt x="3466" y="4131"/>
                    <a:pt x="3889" y="3724"/>
                  </a:cubicBezTo>
                  <a:cubicBezTo>
                    <a:pt x="4737" y="2891"/>
                    <a:pt x="4768" y="1533"/>
                    <a:pt x="3950" y="669"/>
                  </a:cubicBezTo>
                  <a:cubicBezTo>
                    <a:pt x="3395" y="93"/>
                    <a:pt x="1922" y="1"/>
                    <a:pt x="10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6"/>
            <p:cNvSpPr/>
            <p:nvPr/>
          </p:nvSpPr>
          <p:spPr>
            <a:xfrm>
              <a:off x="2894025" y="1038700"/>
              <a:ext cx="120375" cy="110050"/>
            </a:xfrm>
            <a:custGeom>
              <a:rect b="b" l="l" r="r" t="t"/>
              <a:pathLst>
                <a:path extrusionOk="0" h="4402" w="4815">
                  <a:moveTo>
                    <a:pt x="2388" y="0"/>
                  </a:moveTo>
                  <a:cubicBezTo>
                    <a:pt x="1844" y="0"/>
                    <a:pt x="1298" y="205"/>
                    <a:pt x="880" y="616"/>
                  </a:cubicBezTo>
                  <a:cubicBezTo>
                    <a:pt x="0" y="1465"/>
                    <a:pt x="0" y="2853"/>
                    <a:pt x="864" y="3718"/>
                  </a:cubicBezTo>
                  <a:cubicBezTo>
                    <a:pt x="1433" y="4308"/>
                    <a:pt x="2916" y="4401"/>
                    <a:pt x="3800" y="4401"/>
                  </a:cubicBezTo>
                  <a:cubicBezTo>
                    <a:pt x="4210" y="4401"/>
                    <a:pt x="4490" y="4381"/>
                    <a:pt x="4490" y="4381"/>
                  </a:cubicBezTo>
                  <a:cubicBezTo>
                    <a:pt x="4490" y="4381"/>
                    <a:pt x="4814" y="1557"/>
                    <a:pt x="3966" y="693"/>
                  </a:cubicBezTo>
                  <a:cubicBezTo>
                    <a:pt x="3544" y="232"/>
                    <a:pt x="2967" y="0"/>
                    <a:pt x="2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6"/>
            <p:cNvSpPr/>
            <p:nvPr/>
          </p:nvSpPr>
          <p:spPr>
            <a:xfrm>
              <a:off x="2709625" y="994725"/>
              <a:ext cx="136200" cy="108450"/>
            </a:xfrm>
            <a:custGeom>
              <a:rect b="b" l="l" r="r" t="t"/>
              <a:pathLst>
                <a:path extrusionOk="0" h="4338" w="5448">
                  <a:moveTo>
                    <a:pt x="3048" y="0"/>
                  </a:moveTo>
                  <a:cubicBezTo>
                    <a:pt x="2826" y="0"/>
                    <a:pt x="2600" y="35"/>
                    <a:pt x="2377" y="107"/>
                  </a:cubicBezTo>
                  <a:cubicBezTo>
                    <a:pt x="1220" y="400"/>
                    <a:pt x="1" y="2900"/>
                    <a:pt x="1" y="2900"/>
                  </a:cubicBezTo>
                  <a:cubicBezTo>
                    <a:pt x="1" y="2900"/>
                    <a:pt x="1936" y="4338"/>
                    <a:pt x="3146" y="4338"/>
                  </a:cubicBezTo>
                  <a:cubicBezTo>
                    <a:pt x="3250" y="4338"/>
                    <a:pt x="3350" y="4327"/>
                    <a:pt x="3442" y="4304"/>
                  </a:cubicBezTo>
                  <a:cubicBezTo>
                    <a:pt x="4676" y="4072"/>
                    <a:pt x="5447" y="2853"/>
                    <a:pt x="5154" y="1634"/>
                  </a:cubicBezTo>
                  <a:cubicBezTo>
                    <a:pt x="4904" y="644"/>
                    <a:pt x="4011" y="0"/>
                    <a:pt x="3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6"/>
            <p:cNvSpPr/>
            <p:nvPr/>
          </p:nvSpPr>
          <p:spPr>
            <a:xfrm>
              <a:off x="2920625" y="940975"/>
              <a:ext cx="131950" cy="107575"/>
            </a:xfrm>
            <a:custGeom>
              <a:rect b="b" l="l" r="r" t="t"/>
              <a:pathLst>
                <a:path extrusionOk="0" h="4303" w="5278">
                  <a:moveTo>
                    <a:pt x="2133" y="1"/>
                  </a:moveTo>
                  <a:cubicBezTo>
                    <a:pt x="2028" y="1"/>
                    <a:pt x="1929" y="12"/>
                    <a:pt x="1837" y="35"/>
                  </a:cubicBezTo>
                  <a:cubicBezTo>
                    <a:pt x="695" y="344"/>
                    <a:pt x="1" y="1516"/>
                    <a:pt x="294" y="2658"/>
                  </a:cubicBezTo>
                  <a:cubicBezTo>
                    <a:pt x="546" y="3651"/>
                    <a:pt x="1433" y="4303"/>
                    <a:pt x="2410" y="4303"/>
                  </a:cubicBezTo>
                  <a:cubicBezTo>
                    <a:pt x="2572" y="4303"/>
                    <a:pt x="2737" y="4285"/>
                    <a:pt x="2902" y="4247"/>
                  </a:cubicBezTo>
                  <a:cubicBezTo>
                    <a:pt x="4059" y="3939"/>
                    <a:pt x="5278" y="1439"/>
                    <a:pt x="5278" y="1439"/>
                  </a:cubicBezTo>
                  <a:cubicBezTo>
                    <a:pt x="5278" y="1439"/>
                    <a:pt x="3343" y="1"/>
                    <a:pt x="2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6"/>
            <p:cNvSpPr/>
            <p:nvPr/>
          </p:nvSpPr>
          <p:spPr>
            <a:xfrm>
              <a:off x="2787175" y="928325"/>
              <a:ext cx="187875" cy="187900"/>
            </a:xfrm>
            <a:custGeom>
              <a:rect b="b" l="l" r="r" t="t"/>
              <a:pathLst>
                <a:path extrusionOk="0" h="7516" w="7515">
                  <a:moveTo>
                    <a:pt x="3750" y="1"/>
                  </a:moveTo>
                  <a:cubicBezTo>
                    <a:pt x="1682" y="1"/>
                    <a:pt x="0" y="1683"/>
                    <a:pt x="0" y="3750"/>
                  </a:cubicBezTo>
                  <a:cubicBezTo>
                    <a:pt x="0" y="5833"/>
                    <a:pt x="1682" y="7515"/>
                    <a:pt x="3750" y="7515"/>
                  </a:cubicBezTo>
                  <a:cubicBezTo>
                    <a:pt x="5833" y="7515"/>
                    <a:pt x="7515" y="5833"/>
                    <a:pt x="7515" y="3750"/>
                  </a:cubicBezTo>
                  <a:cubicBezTo>
                    <a:pt x="7515" y="1683"/>
                    <a:pt x="5833" y="1"/>
                    <a:pt x="3750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3089600" y="735975"/>
              <a:ext cx="71000" cy="116150"/>
            </a:xfrm>
            <a:custGeom>
              <a:rect b="b" l="l" r="r" t="t"/>
              <a:pathLst>
                <a:path extrusionOk="0" h="4646" w="2840">
                  <a:moveTo>
                    <a:pt x="1414" y="0"/>
                  </a:moveTo>
                  <a:cubicBezTo>
                    <a:pt x="1329" y="0"/>
                    <a:pt x="1243" y="9"/>
                    <a:pt x="1158" y="26"/>
                  </a:cubicBezTo>
                  <a:cubicBezTo>
                    <a:pt x="463" y="165"/>
                    <a:pt x="0" y="844"/>
                    <a:pt x="139" y="1538"/>
                  </a:cubicBezTo>
                  <a:cubicBezTo>
                    <a:pt x="274" y="2229"/>
                    <a:pt x="1345" y="4645"/>
                    <a:pt x="2057" y="4645"/>
                  </a:cubicBezTo>
                  <a:cubicBezTo>
                    <a:pt x="2076" y="4645"/>
                    <a:pt x="2095" y="4643"/>
                    <a:pt x="2114" y="4640"/>
                  </a:cubicBezTo>
                  <a:cubicBezTo>
                    <a:pt x="2809" y="4485"/>
                    <a:pt x="2839" y="1708"/>
                    <a:pt x="2685" y="998"/>
                  </a:cubicBezTo>
                  <a:cubicBezTo>
                    <a:pt x="2550" y="405"/>
                    <a:pt x="2003" y="0"/>
                    <a:pt x="1414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3133575" y="897700"/>
              <a:ext cx="71375" cy="117050"/>
            </a:xfrm>
            <a:custGeom>
              <a:rect b="b" l="l" r="r" t="t"/>
              <a:pathLst>
                <a:path extrusionOk="0" h="4682" w="2855">
                  <a:moveTo>
                    <a:pt x="789" y="0"/>
                  </a:moveTo>
                  <a:cubicBezTo>
                    <a:pt x="767" y="0"/>
                    <a:pt x="746" y="2"/>
                    <a:pt x="726" y="7"/>
                  </a:cubicBezTo>
                  <a:cubicBezTo>
                    <a:pt x="31" y="161"/>
                    <a:pt x="0" y="2939"/>
                    <a:pt x="155" y="3633"/>
                  </a:cubicBezTo>
                  <a:cubicBezTo>
                    <a:pt x="275" y="4250"/>
                    <a:pt x="817" y="4681"/>
                    <a:pt x="1423" y="4681"/>
                  </a:cubicBezTo>
                  <a:cubicBezTo>
                    <a:pt x="1513" y="4681"/>
                    <a:pt x="1605" y="4671"/>
                    <a:pt x="1698" y="4651"/>
                  </a:cubicBezTo>
                  <a:cubicBezTo>
                    <a:pt x="2407" y="4513"/>
                    <a:pt x="2855" y="3818"/>
                    <a:pt x="2716" y="3108"/>
                  </a:cubicBezTo>
                  <a:cubicBezTo>
                    <a:pt x="2566" y="2419"/>
                    <a:pt x="1500" y="0"/>
                    <a:pt x="789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3152475" y="768475"/>
              <a:ext cx="113825" cy="93925"/>
            </a:xfrm>
            <a:custGeom>
              <a:rect b="b" l="l" r="r" t="t"/>
              <a:pathLst>
                <a:path extrusionOk="0" h="3757" w="4553">
                  <a:moveTo>
                    <a:pt x="3083" y="0"/>
                  </a:moveTo>
                  <a:cubicBezTo>
                    <a:pt x="2758" y="0"/>
                    <a:pt x="2432" y="120"/>
                    <a:pt x="2176" y="362"/>
                  </a:cubicBezTo>
                  <a:cubicBezTo>
                    <a:pt x="1636" y="856"/>
                    <a:pt x="0" y="3093"/>
                    <a:pt x="479" y="3633"/>
                  </a:cubicBezTo>
                  <a:cubicBezTo>
                    <a:pt x="555" y="3719"/>
                    <a:pt x="681" y="3757"/>
                    <a:pt x="842" y="3757"/>
                  </a:cubicBezTo>
                  <a:cubicBezTo>
                    <a:pt x="1684" y="3757"/>
                    <a:pt x="3466" y="2723"/>
                    <a:pt x="3920" y="2321"/>
                  </a:cubicBezTo>
                  <a:cubicBezTo>
                    <a:pt x="4491" y="1843"/>
                    <a:pt x="4552" y="994"/>
                    <a:pt x="4059" y="439"/>
                  </a:cubicBezTo>
                  <a:cubicBezTo>
                    <a:pt x="3799" y="147"/>
                    <a:pt x="3442" y="0"/>
                    <a:pt x="3083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3028250" y="887450"/>
              <a:ext cx="113450" cy="93600"/>
            </a:xfrm>
            <a:custGeom>
              <a:rect b="b" l="l" r="r" t="t"/>
              <a:pathLst>
                <a:path extrusionOk="0" h="3744" w="4538">
                  <a:moveTo>
                    <a:pt x="3696" y="0"/>
                  </a:moveTo>
                  <a:cubicBezTo>
                    <a:pt x="2854" y="0"/>
                    <a:pt x="1072" y="1033"/>
                    <a:pt x="618" y="1435"/>
                  </a:cubicBezTo>
                  <a:cubicBezTo>
                    <a:pt x="63" y="1914"/>
                    <a:pt x="1" y="2747"/>
                    <a:pt x="479" y="3302"/>
                  </a:cubicBezTo>
                  <a:cubicBezTo>
                    <a:pt x="741" y="3596"/>
                    <a:pt x="1102" y="3743"/>
                    <a:pt x="1463" y="3743"/>
                  </a:cubicBezTo>
                  <a:cubicBezTo>
                    <a:pt x="1785" y="3743"/>
                    <a:pt x="2108" y="3627"/>
                    <a:pt x="2362" y="3395"/>
                  </a:cubicBezTo>
                  <a:cubicBezTo>
                    <a:pt x="2902" y="2901"/>
                    <a:pt x="4537" y="664"/>
                    <a:pt x="4059" y="124"/>
                  </a:cubicBezTo>
                  <a:cubicBezTo>
                    <a:pt x="3983" y="37"/>
                    <a:pt x="3856" y="0"/>
                    <a:pt x="3696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3163650" y="871600"/>
              <a:ext cx="124250" cy="70250"/>
            </a:xfrm>
            <a:custGeom>
              <a:rect b="b" l="l" r="r" t="t"/>
              <a:pathLst>
                <a:path extrusionOk="0" h="2810" w="4970">
                  <a:moveTo>
                    <a:pt x="1740" y="0"/>
                  </a:moveTo>
                  <a:cubicBezTo>
                    <a:pt x="995" y="0"/>
                    <a:pt x="333" y="109"/>
                    <a:pt x="232" y="434"/>
                  </a:cubicBezTo>
                  <a:cubicBezTo>
                    <a:pt x="1" y="1113"/>
                    <a:pt x="2408" y="2517"/>
                    <a:pt x="3087" y="2748"/>
                  </a:cubicBezTo>
                  <a:cubicBezTo>
                    <a:pt x="3218" y="2790"/>
                    <a:pt x="3351" y="2810"/>
                    <a:pt x="3483" y="2810"/>
                  </a:cubicBezTo>
                  <a:cubicBezTo>
                    <a:pt x="4033" y="2810"/>
                    <a:pt x="4551" y="2463"/>
                    <a:pt x="4738" y="1915"/>
                  </a:cubicBezTo>
                  <a:cubicBezTo>
                    <a:pt x="4969" y="1221"/>
                    <a:pt x="4599" y="480"/>
                    <a:pt x="3905" y="264"/>
                  </a:cubicBezTo>
                  <a:cubicBezTo>
                    <a:pt x="3543" y="141"/>
                    <a:pt x="2588" y="0"/>
                    <a:pt x="1740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3006275" y="807800"/>
              <a:ext cx="124225" cy="70125"/>
            </a:xfrm>
            <a:custGeom>
              <a:rect b="b" l="l" r="r" t="t"/>
              <a:pathLst>
                <a:path extrusionOk="0" h="2805" w="4969">
                  <a:moveTo>
                    <a:pt x="1469" y="1"/>
                  </a:moveTo>
                  <a:cubicBezTo>
                    <a:pt x="926" y="1"/>
                    <a:pt x="417" y="348"/>
                    <a:pt x="232" y="903"/>
                  </a:cubicBezTo>
                  <a:cubicBezTo>
                    <a:pt x="0" y="1582"/>
                    <a:pt x="386" y="2322"/>
                    <a:pt x="1065" y="2538"/>
                  </a:cubicBezTo>
                  <a:cubicBezTo>
                    <a:pt x="1429" y="2662"/>
                    <a:pt x="2398" y="2804"/>
                    <a:pt x="3251" y="2804"/>
                  </a:cubicBezTo>
                  <a:cubicBezTo>
                    <a:pt x="3987" y="2804"/>
                    <a:pt x="4637" y="2699"/>
                    <a:pt x="4737" y="2384"/>
                  </a:cubicBezTo>
                  <a:cubicBezTo>
                    <a:pt x="4969" y="1705"/>
                    <a:pt x="2562" y="301"/>
                    <a:pt x="1883" y="69"/>
                  </a:cubicBezTo>
                  <a:cubicBezTo>
                    <a:pt x="1746" y="23"/>
                    <a:pt x="1606" y="1"/>
                    <a:pt x="1469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3098475" y="8265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80" y="0"/>
                    <a:pt x="0" y="864"/>
                    <a:pt x="0" y="1929"/>
                  </a:cubicBezTo>
                  <a:cubicBezTo>
                    <a:pt x="0" y="3009"/>
                    <a:pt x="880" y="3873"/>
                    <a:pt x="1944" y="3873"/>
                  </a:cubicBezTo>
                  <a:cubicBezTo>
                    <a:pt x="3024" y="3873"/>
                    <a:pt x="3889" y="3009"/>
                    <a:pt x="3889" y="1929"/>
                  </a:cubicBezTo>
                  <a:cubicBezTo>
                    <a:pt x="3889" y="864"/>
                    <a:pt x="3024" y="0"/>
                    <a:pt x="194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3334150" y="1032425"/>
              <a:ext cx="123475" cy="110875"/>
            </a:xfrm>
            <a:custGeom>
              <a:rect b="b" l="l" r="r" t="t"/>
              <a:pathLst>
                <a:path extrusionOk="0" h="4435" w="4939">
                  <a:moveTo>
                    <a:pt x="1651" y="1"/>
                  </a:moveTo>
                  <a:cubicBezTo>
                    <a:pt x="1283" y="1"/>
                    <a:pt x="917" y="136"/>
                    <a:pt x="634" y="404"/>
                  </a:cubicBezTo>
                  <a:cubicBezTo>
                    <a:pt x="32" y="975"/>
                    <a:pt x="1" y="1916"/>
                    <a:pt x="572" y="2503"/>
                  </a:cubicBezTo>
                  <a:cubicBezTo>
                    <a:pt x="1053" y="3024"/>
                    <a:pt x="3071" y="4434"/>
                    <a:pt x="3995" y="4434"/>
                  </a:cubicBezTo>
                  <a:cubicBezTo>
                    <a:pt x="4139" y="4434"/>
                    <a:pt x="4256" y="4400"/>
                    <a:pt x="4337" y="4323"/>
                  </a:cubicBezTo>
                  <a:cubicBezTo>
                    <a:pt x="4939" y="3753"/>
                    <a:pt x="3288" y="1052"/>
                    <a:pt x="2732" y="466"/>
                  </a:cubicBezTo>
                  <a:cubicBezTo>
                    <a:pt x="2437" y="155"/>
                    <a:pt x="2043" y="1"/>
                    <a:pt x="1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3464150" y="1176800"/>
              <a:ext cx="121925" cy="109250"/>
            </a:xfrm>
            <a:custGeom>
              <a:rect b="b" l="l" r="r" t="t"/>
              <a:pathLst>
                <a:path extrusionOk="0" h="4370" w="4877">
                  <a:moveTo>
                    <a:pt x="932" y="1"/>
                  </a:moveTo>
                  <a:cubicBezTo>
                    <a:pt x="793" y="1"/>
                    <a:pt x="680" y="33"/>
                    <a:pt x="603" y="107"/>
                  </a:cubicBezTo>
                  <a:cubicBezTo>
                    <a:pt x="1" y="662"/>
                    <a:pt x="1652" y="3363"/>
                    <a:pt x="2207" y="3964"/>
                  </a:cubicBezTo>
                  <a:cubicBezTo>
                    <a:pt x="2493" y="4234"/>
                    <a:pt x="2859" y="4369"/>
                    <a:pt x="3228" y="4369"/>
                  </a:cubicBezTo>
                  <a:cubicBezTo>
                    <a:pt x="3596" y="4369"/>
                    <a:pt x="3966" y="4234"/>
                    <a:pt x="4260" y="3964"/>
                  </a:cubicBezTo>
                  <a:cubicBezTo>
                    <a:pt x="4831" y="3424"/>
                    <a:pt x="4877" y="2529"/>
                    <a:pt x="4368" y="1928"/>
                  </a:cubicBezTo>
                  <a:cubicBezTo>
                    <a:pt x="3872" y="1406"/>
                    <a:pt x="1844" y="1"/>
                    <a:pt x="9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3448725" y="1002325"/>
              <a:ext cx="89900" cy="132375"/>
            </a:xfrm>
            <a:custGeom>
              <a:rect b="b" l="l" r="r" t="t"/>
              <a:pathLst>
                <a:path extrusionOk="0" h="5295" w="3596">
                  <a:moveTo>
                    <a:pt x="1914" y="0"/>
                  </a:moveTo>
                  <a:cubicBezTo>
                    <a:pt x="1260" y="0"/>
                    <a:pt x="656" y="440"/>
                    <a:pt x="479" y="1099"/>
                  </a:cubicBezTo>
                  <a:cubicBezTo>
                    <a:pt x="248" y="1886"/>
                    <a:pt x="1" y="5049"/>
                    <a:pt x="788" y="5281"/>
                  </a:cubicBezTo>
                  <a:cubicBezTo>
                    <a:pt x="819" y="5290"/>
                    <a:pt x="851" y="5294"/>
                    <a:pt x="885" y="5294"/>
                  </a:cubicBezTo>
                  <a:cubicBezTo>
                    <a:pt x="1694" y="5294"/>
                    <a:pt x="3111" y="2703"/>
                    <a:pt x="3334" y="1948"/>
                  </a:cubicBezTo>
                  <a:cubicBezTo>
                    <a:pt x="3596" y="1161"/>
                    <a:pt x="3148" y="297"/>
                    <a:pt x="2346" y="65"/>
                  </a:cubicBezTo>
                  <a:cubicBezTo>
                    <a:pt x="2202" y="21"/>
                    <a:pt x="2057" y="0"/>
                    <a:pt x="1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3383925" y="1185250"/>
              <a:ext cx="89125" cy="130950"/>
            </a:xfrm>
            <a:custGeom>
              <a:rect b="b" l="l" r="r" t="t"/>
              <a:pathLst>
                <a:path extrusionOk="0" h="5238" w="3565">
                  <a:moveTo>
                    <a:pt x="2674" y="0"/>
                  </a:moveTo>
                  <a:cubicBezTo>
                    <a:pt x="1864" y="0"/>
                    <a:pt x="454" y="2580"/>
                    <a:pt x="232" y="3333"/>
                  </a:cubicBezTo>
                  <a:cubicBezTo>
                    <a:pt x="0" y="4120"/>
                    <a:pt x="448" y="4938"/>
                    <a:pt x="1235" y="5169"/>
                  </a:cubicBezTo>
                  <a:cubicBezTo>
                    <a:pt x="1382" y="5215"/>
                    <a:pt x="1530" y="5237"/>
                    <a:pt x="1675" y="5237"/>
                  </a:cubicBezTo>
                  <a:cubicBezTo>
                    <a:pt x="2307" y="5237"/>
                    <a:pt x="2883" y="4822"/>
                    <a:pt x="3071" y="4182"/>
                  </a:cubicBezTo>
                  <a:cubicBezTo>
                    <a:pt x="3318" y="3395"/>
                    <a:pt x="3565" y="247"/>
                    <a:pt x="2778" y="16"/>
                  </a:cubicBezTo>
                  <a:cubicBezTo>
                    <a:pt x="2745" y="5"/>
                    <a:pt x="2710" y="0"/>
                    <a:pt x="2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3482300" y="1093875"/>
              <a:ext cx="140825" cy="76425"/>
            </a:xfrm>
            <a:custGeom>
              <a:rect b="b" l="l" r="r" t="t"/>
              <a:pathLst>
                <a:path extrusionOk="0" h="3057" w="5633">
                  <a:moveTo>
                    <a:pt x="4002" y="0"/>
                  </a:moveTo>
                  <a:cubicBezTo>
                    <a:pt x="3884" y="0"/>
                    <a:pt x="3763" y="14"/>
                    <a:pt x="3642" y="45"/>
                  </a:cubicBezTo>
                  <a:cubicBezTo>
                    <a:pt x="2855" y="245"/>
                    <a:pt x="0" y="1588"/>
                    <a:pt x="185" y="2390"/>
                  </a:cubicBezTo>
                  <a:cubicBezTo>
                    <a:pt x="301" y="2900"/>
                    <a:pt x="1576" y="3056"/>
                    <a:pt x="2714" y="3056"/>
                  </a:cubicBezTo>
                  <a:cubicBezTo>
                    <a:pt x="3399" y="3056"/>
                    <a:pt x="4034" y="3000"/>
                    <a:pt x="4336" y="2930"/>
                  </a:cubicBezTo>
                  <a:cubicBezTo>
                    <a:pt x="5138" y="2745"/>
                    <a:pt x="5632" y="1943"/>
                    <a:pt x="5432" y="1140"/>
                  </a:cubicBezTo>
                  <a:cubicBezTo>
                    <a:pt x="5274" y="459"/>
                    <a:pt x="4672" y="0"/>
                    <a:pt x="4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3298675" y="1149500"/>
              <a:ext cx="140825" cy="76475"/>
            </a:xfrm>
            <a:custGeom>
              <a:rect b="b" l="l" r="r" t="t"/>
              <a:pathLst>
                <a:path extrusionOk="0" h="3059" w="5633">
                  <a:moveTo>
                    <a:pt x="2848" y="1"/>
                  </a:moveTo>
                  <a:cubicBezTo>
                    <a:pt x="2190" y="1"/>
                    <a:pt x="1588" y="52"/>
                    <a:pt x="1297" y="119"/>
                  </a:cubicBezTo>
                  <a:cubicBezTo>
                    <a:pt x="494" y="304"/>
                    <a:pt x="0" y="1106"/>
                    <a:pt x="201" y="1909"/>
                  </a:cubicBezTo>
                  <a:cubicBezTo>
                    <a:pt x="360" y="2597"/>
                    <a:pt x="973" y="3058"/>
                    <a:pt x="1651" y="3058"/>
                  </a:cubicBezTo>
                  <a:cubicBezTo>
                    <a:pt x="1763" y="3058"/>
                    <a:pt x="1877" y="3046"/>
                    <a:pt x="1991" y="3020"/>
                  </a:cubicBezTo>
                  <a:cubicBezTo>
                    <a:pt x="2793" y="2819"/>
                    <a:pt x="5632" y="1461"/>
                    <a:pt x="5447" y="659"/>
                  </a:cubicBezTo>
                  <a:cubicBezTo>
                    <a:pt x="5329" y="158"/>
                    <a:pt x="4003" y="1"/>
                    <a:pt x="2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3395100" y="1000825"/>
              <a:ext cx="81050" cy="133300"/>
            </a:xfrm>
            <a:custGeom>
              <a:rect b="b" l="l" r="r" t="t"/>
              <a:pathLst>
                <a:path extrusionOk="0" h="5332" w="3242">
                  <a:moveTo>
                    <a:pt x="1616" y="1"/>
                  </a:moveTo>
                  <a:cubicBezTo>
                    <a:pt x="1516" y="1"/>
                    <a:pt x="1414" y="11"/>
                    <a:pt x="1312" y="33"/>
                  </a:cubicBezTo>
                  <a:cubicBezTo>
                    <a:pt x="510" y="202"/>
                    <a:pt x="1" y="989"/>
                    <a:pt x="171" y="1792"/>
                  </a:cubicBezTo>
                  <a:cubicBezTo>
                    <a:pt x="321" y="2573"/>
                    <a:pt x="1540" y="5331"/>
                    <a:pt x="2345" y="5331"/>
                  </a:cubicBezTo>
                  <a:cubicBezTo>
                    <a:pt x="2366" y="5331"/>
                    <a:pt x="2387" y="5329"/>
                    <a:pt x="2408" y="5325"/>
                  </a:cubicBezTo>
                  <a:cubicBezTo>
                    <a:pt x="3210" y="5155"/>
                    <a:pt x="3241" y="1992"/>
                    <a:pt x="3072" y="1190"/>
                  </a:cubicBezTo>
                  <a:cubicBezTo>
                    <a:pt x="2923" y="489"/>
                    <a:pt x="2305" y="1"/>
                    <a:pt x="161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3445650" y="1185850"/>
              <a:ext cx="81025" cy="132925"/>
            </a:xfrm>
            <a:custGeom>
              <a:rect b="b" l="l" r="r" t="t"/>
              <a:pathLst>
                <a:path extrusionOk="0" h="5317" w="3241">
                  <a:moveTo>
                    <a:pt x="887" y="0"/>
                  </a:moveTo>
                  <a:cubicBezTo>
                    <a:pt x="864" y="0"/>
                    <a:pt x="841" y="2"/>
                    <a:pt x="818" y="7"/>
                  </a:cubicBezTo>
                  <a:cubicBezTo>
                    <a:pt x="16" y="177"/>
                    <a:pt x="0" y="3340"/>
                    <a:pt x="170" y="4142"/>
                  </a:cubicBezTo>
                  <a:cubicBezTo>
                    <a:pt x="318" y="4841"/>
                    <a:pt x="921" y="5317"/>
                    <a:pt x="1604" y="5317"/>
                  </a:cubicBezTo>
                  <a:cubicBezTo>
                    <a:pt x="1706" y="5317"/>
                    <a:pt x="1809" y="5306"/>
                    <a:pt x="1914" y="5284"/>
                  </a:cubicBezTo>
                  <a:cubicBezTo>
                    <a:pt x="2716" y="5130"/>
                    <a:pt x="3241" y="4343"/>
                    <a:pt x="3071" y="3541"/>
                  </a:cubicBezTo>
                  <a:cubicBezTo>
                    <a:pt x="2906" y="2761"/>
                    <a:pt x="1692" y="0"/>
                    <a:pt x="8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3467250" y="1039700"/>
              <a:ext cx="127700" cy="105900"/>
            </a:xfrm>
            <a:custGeom>
              <a:rect b="b" l="l" r="r" t="t"/>
              <a:pathLst>
                <a:path extrusionOk="0" h="4236" w="5108">
                  <a:moveTo>
                    <a:pt x="3464" y="1"/>
                  </a:moveTo>
                  <a:cubicBezTo>
                    <a:pt x="3111" y="1"/>
                    <a:pt x="2755" y="125"/>
                    <a:pt x="2469" y="376"/>
                  </a:cubicBezTo>
                  <a:cubicBezTo>
                    <a:pt x="1867" y="931"/>
                    <a:pt x="0" y="3477"/>
                    <a:pt x="540" y="4094"/>
                  </a:cubicBezTo>
                  <a:cubicBezTo>
                    <a:pt x="629" y="4193"/>
                    <a:pt x="774" y="4235"/>
                    <a:pt x="956" y="4235"/>
                  </a:cubicBezTo>
                  <a:cubicBezTo>
                    <a:pt x="1918" y="4235"/>
                    <a:pt x="3938" y="3051"/>
                    <a:pt x="4444" y="2597"/>
                  </a:cubicBezTo>
                  <a:cubicBezTo>
                    <a:pt x="5061" y="2042"/>
                    <a:pt x="5108" y="1116"/>
                    <a:pt x="4568" y="499"/>
                  </a:cubicBezTo>
                  <a:cubicBezTo>
                    <a:pt x="4278" y="168"/>
                    <a:pt x="3872" y="1"/>
                    <a:pt x="3464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3327225" y="1174125"/>
              <a:ext cx="127325" cy="105300"/>
            </a:xfrm>
            <a:custGeom>
              <a:rect b="b" l="l" r="r" t="t"/>
              <a:pathLst>
                <a:path extrusionOk="0" h="4212" w="5093">
                  <a:moveTo>
                    <a:pt x="4143" y="1"/>
                  </a:moveTo>
                  <a:cubicBezTo>
                    <a:pt x="3184" y="1"/>
                    <a:pt x="1155" y="1178"/>
                    <a:pt x="648" y="1633"/>
                  </a:cubicBezTo>
                  <a:cubicBezTo>
                    <a:pt x="47" y="2189"/>
                    <a:pt x="0" y="3115"/>
                    <a:pt x="540" y="3717"/>
                  </a:cubicBezTo>
                  <a:cubicBezTo>
                    <a:pt x="834" y="4044"/>
                    <a:pt x="1243" y="4212"/>
                    <a:pt x="1653" y="4212"/>
                  </a:cubicBezTo>
                  <a:cubicBezTo>
                    <a:pt x="1997" y="4212"/>
                    <a:pt x="2342" y="4094"/>
                    <a:pt x="2623" y="3855"/>
                  </a:cubicBezTo>
                  <a:cubicBezTo>
                    <a:pt x="3225" y="3300"/>
                    <a:pt x="5092" y="754"/>
                    <a:pt x="4552" y="137"/>
                  </a:cubicBezTo>
                  <a:cubicBezTo>
                    <a:pt x="4465" y="42"/>
                    <a:pt x="4323" y="1"/>
                    <a:pt x="4143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3479600" y="1156225"/>
              <a:ext cx="141200" cy="79800"/>
            </a:xfrm>
            <a:custGeom>
              <a:rect b="b" l="l" r="r" t="t"/>
              <a:pathLst>
                <a:path extrusionOk="0" h="3192" w="5648">
                  <a:moveTo>
                    <a:pt x="1985" y="0"/>
                  </a:moveTo>
                  <a:cubicBezTo>
                    <a:pt x="1139" y="0"/>
                    <a:pt x="385" y="122"/>
                    <a:pt x="262" y="482"/>
                  </a:cubicBezTo>
                  <a:cubicBezTo>
                    <a:pt x="0" y="1254"/>
                    <a:pt x="2731" y="2859"/>
                    <a:pt x="3518" y="3121"/>
                  </a:cubicBezTo>
                  <a:cubicBezTo>
                    <a:pt x="3669" y="3169"/>
                    <a:pt x="3821" y="3192"/>
                    <a:pt x="3972" y="3192"/>
                  </a:cubicBezTo>
                  <a:cubicBezTo>
                    <a:pt x="4593" y="3192"/>
                    <a:pt x="5174" y="2801"/>
                    <a:pt x="5385" y="2180"/>
                  </a:cubicBezTo>
                  <a:cubicBezTo>
                    <a:pt x="5648" y="1393"/>
                    <a:pt x="5216" y="560"/>
                    <a:pt x="4444" y="297"/>
                  </a:cubicBezTo>
                  <a:cubicBezTo>
                    <a:pt x="4033" y="158"/>
                    <a:pt x="2949" y="0"/>
                    <a:pt x="1985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3300975" y="1083800"/>
              <a:ext cx="140825" cy="79800"/>
            </a:xfrm>
            <a:custGeom>
              <a:rect b="b" l="l" r="r" t="t"/>
              <a:pathLst>
                <a:path extrusionOk="0" h="3192" w="5633">
                  <a:moveTo>
                    <a:pt x="1666" y="0"/>
                  </a:moveTo>
                  <a:cubicBezTo>
                    <a:pt x="1045" y="0"/>
                    <a:pt x="461" y="401"/>
                    <a:pt x="263" y="1019"/>
                  </a:cubicBezTo>
                  <a:cubicBezTo>
                    <a:pt x="1" y="1790"/>
                    <a:pt x="418" y="2639"/>
                    <a:pt x="1205" y="2886"/>
                  </a:cubicBezTo>
                  <a:cubicBezTo>
                    <a:pt x="1621" y="3027"/>
                    <a:pt x="2728" y="3191"/>
                    <a:pt x="3701" y="3191"/>
                  </a:cubicBezTo>
                  <a:cubicBezTo>
                    <a:pt x="4532" y="3191"/>
                    <a:pt x="5265" y="3071"/>
                    <a:pt x="5386" y="2716"/>
                  </a:cubicBezTo>
                  <a:cubicBezTo>
                    <a:pt x="5633" y="1929"/>
                    <a:pt x="2902" y="324"/>
                    <a:pt x="2130" y="77"/>
                  </a:cubicBezTo>
                  <a:cubicBezTo>
                    <a:pt x="1977" y="25"/>
                    <a:pt x="1820" y="0"/>
                    <a:pt x="166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3405525" y="1104625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4202500" y="679925"/>
              <a:ext cx="163950" cy="163950"/>
            </a:xfrm>
            <a:custGeom>
              <a:rect b="b" l="l" r="r" t="t"/>
              <a:pathLst>
                <a:path extrusionOk="0" h="6558" w="6558">
                  <a:moveTo>
                    <a:pt x="3271" y="0"/>
                  </a:moveTo>
                  <a:cubicBezTo>
                    <a:pt x="1466" y="0"/>
                    <a:pt x="0" y="1466"/>
                    <a:pt x="0" y="3287"/>
                  </a:cubicBezTo>
                  <a:cubicBezTo>
                    <a:pt x="0" y="5092"/>
                    <a:pt x="1466" y="6558"/>
                    <a:pt x="3271" y="6558"/>
                  </a:cubicBezTo>
                  <a:cubicBezTo>
                    <a:pt x="5092" y="6558"/>
                    <a:pt x="6558" y="5092"/>
                    <a:pt x="6558" y="3287"/>
                  </a:cubicBezTo>
                  <a:cubicBezTo>
                    <a:pt x="6558" y="1466"/>
                    <a:pt x="5092" y="0"/>
                    <a:pt x="327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4106050" y="99545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2" y="1"/>
                  </a:moveTo>
                  <a:cubicBezTo>
                    <a:pt x="1466" y="1"/>
                    <a:pt x="1" y="1467"/>
                    <a:pt x="1" y="3272"/>
                  </a:cubicBezTo>
                  <a:cubicBezTo>
                    <a:pt x="1" y="5093"/>
                    <a:pt x="1466" y="6559"/>
                    <a:pt x="3272" y="6559"/>
                  </a:cubicBezTo>
                  <a:cubicBezTo>
                    <a:pt x="5093" y="6559"/>
                    <a:pt x="6558" y="5093"/>
                    <a:pt x="6558" y="3272"/>
                  </a:cubicBezTo>
                  <a:cubicBezTo>
                    <a:pt x="6558" y="1467"/>
                    <a:pt x="5093" y="1"/>
                    <a:pt x="3272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4299700" y="760150"/>
              <a:ext cx="164350" cy="163975"/>
            </a:xfrm>
            <a:custGeom>
              <a:rect b="b" l="l" r="r" t="t"/>
              <a:pathLst>
                <a:path extrusionOk="0" h="6559" w="6574">
                  <a:moveTo>
                    <a:pt x="3287" y="0"/>
                  </a:moveTo>
                  <a:cubicBezTo>
                    <a:pt x="1482" y="0"/>
                    <a:pt x="1" y="1466"/>
                    <a:pt x="1" y="3287"/>
                  </a:cubicBezTo>
                  <a:cubicBezTo>
                    <a:pt x="1" y="5092"/>
                    <a:pt x="1482" y="6558"/>
                    <a:pt x="3287" y="6558"/>
                  </a:cubicBezTo>
                  <a:cubicBezTo>
                    <a:pt x="5092" y="6558"/>
                    <a:pt x="6574" y="5092"/>
                    <a:pt x="6574" y="3287"/>
                  </a:cubicBezTo>
                  <a:cubicBezTo>
                    <a:pt x="6574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4008450" y="914825"/>
              <a:ext cx="164375" cy="164375"/>
            </a:xfrm>
            <a:custGeom>
              <a:rect b="b" l="l" r="r" t="t"/>
              <a:pathLst>
                <a:path extrusionOk="0" h="6575" w="6575">
                  <a:moveTo>
                    <a:pt x="3287" y="1"/>
                  </a:moveTo>
                  <a:cubicBezTo>
                    <a:pt x="1467" y="1"/>
                    <a:pt x="1" y="1482"/>
                    <a:pt x="1" y="3287"/>
                  </a:cubicBezTo>
                  <a:cubicBezTo>
                    <a:pt x="1" y="5108"/>
                    <a:pt x="1467" y="6574"/>
                    <a:pt x="3287" y="6574"/>
                  </a:cubicBezTo>
                  <a:cubicBezTo>
                    <a:pt x="5093" y="6574"/>
                    <a:pt x="6574" y="5108"/>
                    <a:pt x="6574" y="3287"/>
                  </a:cubicBezTo>
                  <a:cubicBezTo>
                    <a:pt x="6574" y="1482"/>
                    <a:pt x="5093" y="1"/>
                    <a:pt x="3287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4312050" y="885900"/>
              <a:ext cx="163975" cy="163975"/>
            </a:xfrm>
            <a:custGeom>
              <a:rect b="b" l="l" r="r" t="t"/>
              <a:pathLst>
                <a:path extrusionOk="0" h="6559" w="6559">
                  <a:moveTo>
                    <a:pt x="3271" y="1"/>
                  </a:moveTo>
                  <a:cubicBezTo>
                    <a:pt x="1466" y="1"/>
                    <a:pt x="0" y="1466"/>
                    <a:pt x="0" y="3287"/>
                  </a:cubicBezTo>
                  <a:cubicBezTo>
                    <a:pt x="0" y="5093"/>
                    <a:pt x="1466" y="6558"/>
                    <a:pt x="3271" y="6558"/>
                  </a:cubicBezTo>
                  <a:cubicBezTo>
                    <a:pt x="5092" y="6558"/>
                    <a:pt x="6558" y="5093"/>
                    <a:pt x="6558" y="3287"/>
                  </a:cubicBezTo>
                  <a:cubicBezTo>
                    <a:pt x="6558" y="1466"/>
                    <a:pt x="5092" y="1"/>
                    <a:pt x="327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3996500" y="789475"/>
              <a:ext cx="163975" cy="163950"/>
            </a:xfrm>
            <a:custGeom>
              <a:rect b="b" l="l" r="r" t="t"/>
              <a:pathLst>
                <a:path extrusionOk="0" h="6558" w="6559">
                  <a:moveTo>
                    <a:pt x="3287" y="0"/>
                  </a:moveTo>
                  <a:cubicBezTo>
                    <a:pt x="1466" y="0"/>
                    <a:pt x="0" y="1466"/>
                    <a:pt x="0" y="3271"/>
                  </a:cubicBezTo>
                  <a:cubicBezTo>
                    <a:pt x="0" y="5092"/>
                    <a:pt x="1466" y="6558"/>
                    <a:pt x="3287" y="6558"/>
                  </a:cubicBezTo>
                  <a:cubicBezTo>
                    <a:pt x="5092" y="6558"/>
                    <a:pt x="6558" y="5092"/>
                    <a:pt x="6558" y="3271"/>
                  </a:cubicBezTo>
                  <a:cubicBezTo>
                    <a:pt x="6558" y="1466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4231425" y="983125"/>
              <a:ext cx="164350" cy="164350"/>
            </a:xfrm>
            <a:custGeom>
              <a:rect b="b" l="l" r="r" t="t"/>
              <a:pathLst>
                <a:path extrusionOk="0" h="6574" w="6574">
                  <a:moveTo>
                    <a:pt x="3287" y="0"/>
                  </a:moveTo>
                  <a:cubicBezTo>
                    <a:pt x="1482" y="0"/>
                    <a:pt x="0" y="1481"/>
                    <a:pt x="0" y="3287"/>
                  </a:cubicBezTo>
                  <a:cubicBezTo>
                    <a:pt x="0" y="5092"/>
                    <a:pt x="1482" y="6573"/>
                    <a:pt x="3287" y="6573"/>
                  </a:cubicBezTo>
                  <a:cubicBezTo>
                    <a:pt x="5092" y="6573"/>
                    <a:pt x="6574" y="5092"/>
                    <a:pt x="6574" y="3287"/>
                  </a:cubicBezTo>
                  <a:cubicBezTo>
                    <a:pt x="6574" y="1481"/>
                    <a:pt x="5092" y="0"/>
                    <a:pt x="328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4076725" y="691875"/>
              <a:ext cx="163975" cy="164350"/>
            </a:xfrm>
            <a:custGeom>
              <a:rect b="b" l="l" r="r" t="t"/>
              <a:pathLst>
                <a:path extrusionOk="0" h="6574" w="6559">
                  <a:moveTo>
                    <a:pt x="3288" y="0"/>
                  </a:moveTo>
                  <a:cubicBezTo>
                    <a:pt x="1467" y="0"/>
                    <a:pt x="1" y="1482"/>
                    <a:pt x="1" y="3287"/>
                  </a:cubicBezTo>
                  <a:cubicBezTo>
                    <a:pt x="1" y="5092"/>
                    <a:pt x="1467" y="6574"/>
                    <a:pt x="3288" y="6574"/>
                  </a:cubicBezTo>
                  <a:cubicBezTo>
                    <a:pt x="5093" y="6574"/>
                    <a:pt x="6559" y="5092"/>
                    <a:pt x="6559" y="3287"/>
                  </a:cubicBezTo>
                  <a:cubicBezTo>
                    <a:pt x="6559" y="1482"/>
                    <a:pt x="5093" y="0"/>
                    <a:pt x="328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4216375" y="7779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45" y="0"/>
                  </a:moveTo>
                  <a:cubicBezTo>
                    <a:pt x="865" y="0"/>
                    <a:pt x="1" y="864"/>
                    <a:pt x="1" y="1944"/>
                  </a:cubicBezTo>
                  <a:cubicBezTo>
                    <a:pt x="1" y="3009"/>
                    <a:pt x="865" y="3873"/>
                    <a:pt x="1945" y="3873"/>
                  </a:cubicBezTo>
                  <a:cubicBezTo>
                    <a:pt x="3009" y="3873"/>
                    <a:pt x="3874" y="3009"/>
                    <a:pt x="3874" y="1944"/>
                  </a:cubicBezTo>
                  <a:cubicBezTo>
                    <a:pt x="3874" y="864"/>
                    <a:pt x="3009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4158900" y="9646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5" y="0"/>
                  </a:moveTo>
                  <a:cubicBezTo>
                    <a:pt x="880" y="0"/>
                    <a:pt x="1" y="864"/>
                    <a:pt x="1" y="1945"/>
                  </a:cubicBezTo>
                  <a:cubicBezTo>
                    <a:pt x="1" y="3009"/>
                    <a:pt x="880" y="3873"/>
                    <a:pt x="1945" y="3873"/>
                  </a:cubicBezTo>
                  <a:cubicBezTo>
                    <a:pt x="3025" y="3873"/>
                    <a:pt x="3889" y="3009"/>
                    <a:pt x="3889" y="1945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4273850" y="825350"/>
              <a:ext cx="97250" cy="97225"/>
            </a:xfrm>
            <a:custGeom>
              <a:rect b="b" l="l" r="r" t="t"/>
              <a:pathLst>
                <a:path extrusionOk="0" h="3889" w="3890">
                  <a:moveTo>
                    <a:pt x="1945" y="0"/>
                  </a:moveTo>
                  <a:cubicBezTo>
                    <a:pt x="865" y="0"/>
                    <a:pt x="1" y="864"/>
                    <a:pt x="1" y="1944"/>
                  </a:cubicBezTo>
                  <a:cubicBezTo>
                    <a:pt x="1" y="3009"/>
                    <a:pt x="865" y="3888"/>
                    <a:pt x="1945" y="3888"/>
                  </a:cubicBezTo>
                  <a:cubicBezTo>
                    <a:pt x="3010" y="3888"/>
                    <a:pt x="3889" y="3009"/>
                    <a:pt x="3889" y="1944"/>
                  </a:cubicBezTo>
                  <a:cubicBezTo>
                    <a:pt x="3889" y="864"/>
                    <a:pt x="3010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4101425" y="916775"/>
              <a:ext cx="97225" cy="97225"/>
            </a:xfrm>
            <a:custGeom>
              <a:rect b="b" l="l" r="r" t="t"/>
              <a:pathLst>
                <a:path extrusionOk="0" h="3889" w="3889">
                  <a:moveTo>
                    <a:pt x="1945" y="0"/>
                  </a:moveTo>
                  <a:cubicBezTo>
                    <a:pt x="865" y="0"/>
                    <a:pt x="0" y="880"/>
                    <a:pt x="0" y="1944"/>
                  </a:cubicBezTo>
                  <a:cubicBezTo>
                    <a:pt x="0" y="3024"/>
                    <a:pt x="865" y="3888"/>
                    <a:pt x="1945" y="3888"/>
                  </a:cubicBezTo>
                  <a:cubicBezTo>
                    <a:pt x="3025" y="3888"/>
                    <a:pt x="3889" y="3024"/>
                    <a:pt x="3889" y="1944"/>
                  </a:cubicBezTo>
                  <a:cubicBezTo>
                    <a:pt x="3889" y="880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4281175" y="8998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30" y="0"/>
                  </a:moveTo>
                  <a:cubicBezTo>
                    <a:pt x="865" y="0"/>
                    <a:pt x="1" y="864"/>
                    <a:pt x="1" y="1929"/>
                  </a:cubicBezTo>
                  <a:cubicBezTo>
                    <a:pt x="1" y="3009"/>
                    <a:pt x="865" y="3873"/>
                    <a:pt x="1930" y="3873"/>
                  </a:cubicBezTo>
                  <a:cubicBezTo>
                    <a:pt x="3010" y="3873"/>
                    <a:pt x="3874" y="3009"/>
                    <a:pt x="3874" y="1929"/>
                  </a:cubicBezTo>
                  <a:cubicBezTo>
                    <a:pt x="3874" y="864"/>
                    <a:pt x="3010" y="0"/>
                    <a:pt x="1930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4094475" y="842700"/>
              <a:ext cx="96850" cy="96850"/>
            </a:xfrm>
            <a:custGeom>
              <a:rect b="b" l="l" r="r" t="t"/>
              <a:pathLst>
                <a:path extrusionOk="0" h="3874" w="3874">
                  <a:moveTo>
                    <a:pt x="1929" y="0"/>
                  </a:moveTo>
                  <a:cubicBezTo>
                    <a:pt x="865" y="0"/>
                    <a:pt x="1" y="865"/>
                    <a:pt x="1" y="1929"/>
                  </a:cubicBezTo>
                  <a:cubicBezTo>
                    <a:pt x="1" y="3009"/>
                    <a:pt x="865" y="3873"/>
                    <a:pt x="1929" y="3873"/>
                  </a:cubicBezTo>
                  <a:cubicBezTo>
                    <a:pt x="3010" y="3873"/>
                    <a:pt x="3874" y="3009"/>
                    <a:pt x="3874" y="1929"/>
                  </a:cubicBezTo>
                  <a:cubicBezTo>
                    <a:pt x="3874" y="865"/>
                    <a:pt x="3010" y="0"/>
                    <a:pt x="1929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4233350" y="957275"/>
              <a:ext cx="97225" cy="97225"/>
            </a:xfrm>
            <a:custGeom>
              <a:rect b="b" l="l" r="r" t="t"/>
              <a:pathLst>
                <a:path extrusionOk="0" h="3889" w="3889">
                  <a:moveTo>
                    <a:pt x="1945" y="0"/>
                  </a:moveTo>
                  <a:cubicBezTo>
                    <a:pt x="880" y="0"/>
                    <a:pt x="1" y="864"/>
                    <a:pt x="1" y="1944"/>
                  </a:cubicBezTo>
                  <a:cubicBezTo>
                    <a:pt x="1" y="3024"/>
                    <a:pt x="880" y="3889"/>
                    <a:pt x="1945" y="3889"/>
                  </a:cubicBezTo>
                  <a:cubicBezTo>
                    <a:pt x="3025" y="3889"/>
                    <a:pt x="3889" y="3024"/>
                    <a:pt x="3889" y="1944"/>
                  </a:cubicBezTo>
                  <a:cubicBezTo>
                    <a:pt x="3889" y="864"/>
                    <a:pt x="3025" y="0"/>
                    <a:pt x="1945" y="0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4141925" y="784825"/>
              <a:ext cx="97225" cy="97250"/>
            </a:xfrm>
            <a:custGeom>
              <a:rect b="b" l="l" r="r" t="t"/>
              <a:pathLst>
                <a:path extrusionOk="0" h="3890" w="3889">
                  <a:moveTo>
                    <a:pt x="1945" y="1"/>
                  </a:moveTo>
                  <a:cubicBezTo>
                    <a:pt x="865" y="1"/>
                    <a:pt x="1" y="865"/>
                    <a:pt x="1" y="1945"/>
                  </a:cubicBezTo>
                  <a:cubicBezTo>
                    <a:pt x="1" y="3025"/>
                    <a:pt x="865" y="3889"/>
                    <a:pt x="1945" y="3889"/>
                  </a:cubicBezTo>
                  <a:cubicBezTo>
                    <a:pt x="3009" y="3889"/>
                    <a:pt x="3889" y="3025"/>
                    <a:pt x="3889" y="1945"/>
                  </a:cubicBezTo>
                  <a:cubicBezTo>
                    <a:pt x="3889" y="865"/>
                    <a:pt x="3009" y="1"/>
                    <a:pt x="1945" y="1"/>
                  </a:cubicBezTo>
                  <a:close/>
                </a:path>
              </a:pathLst>
            </a:custGeom>
            <a:solidFill>
              <a:srgbClr val="540A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4162375" y="843475"/>
              <a:ext cx="148925" cy="148925"/>
            </a:xfrm>
            <a:custGeom>
              <a:rect b="b" l="l" r="r" t="t"/>
              <a:pathLst>
                <a:path extrusionOk="0" h="5957" w="5957">
                  <a:moveTo>
                    <a:pt x="2978" y="0"/>
                  </a:moveTo>
                  <a:cubicBezTo>
                    <a:pt x="1327" y="0"/>
                    <a:pt x="0" y="1343"/>
                    <a:pt x="0" y="2978"/>
                  </a:cubicBezTo>
                  <a:cubicBezTo>
                    <a:pt x="0" y="4629"/>
                    <a:pt x="1327" y="5956"/>
                    <a:pt x="2978" y="5956"/>
                  </a:cubicBezTo>
                  <a:cubicBezTo>
                    <a:pt x="4614" y="5956"/>
                    <a:pt x="5956" y="4629"/>
                    <a:pt x="5956" y="2978"/>
                  </a:cubicBezTo>
                  <a:cubicBezTo>
                    <a:pt x="5956" y="1343"/>
                    <a:pt x="4614" y="0"/>
                    <a:pt x="2978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4836275" y="1188900"/>
              <a:ext cx="245750" cy="220875"/>
            </a:xfrm>
            <a:custGeom>
              <a:rect b="b" l="l" r="r" t="t"/>
              <a:pathLst>
                <a:path extrusionOk="0" h="8835" w="9830">
                  <a:moveTo>
                    <a:pt x="6527" y="0"/>
                  </a:moveTo>
                  <a:cubicBezTo>
                    <a:pt x="5751" y="0"/>
                    <a:pt x="4977" y="301"/>
                    <a:pt x="4398" y="904"/>
                  </a:cubicBezTo>
                  <a:cubicBezTo>
                    <a:pt x="3272" y="2092"/>
                    <a:pt x="1" y="7492"/>
                    <a:pt x="1189" y="8619"/>
                  </a:cubicBezTo>
                  <a:cubicBezTo>
                    <a:pt x="1347" y="8768"/>
                    <a:pt x="1576" y="8835"/>
                    <a:pt x="1857" y="8835"/>
                  </a:cubicBezTo>
                  <a:cubicBezTo>
                    <a:pt x="3688" y="8835"/>
                    <a:pt x="7727" y="6007"/>
                    <a:pt x="8703" y="4977"/>
                  </a:cubicBezTo>
                  <a:lnTo>
                    <a:pt x="8719" y="4993"/>
                  </a:lnTo>
                  <a:cubicBezTo>
                    <a:pt x="9830" y="3789"/>
                    <a:pt x="9768" y="1937"/>
                    <a:pt x="8580" y="811"/>
                  </a:cubicBezTo>
                  <a:cubicBezTo>
                    <a:pt x="8002" y="271"/>
                    <a:pt x="7263" y="0"/>
                    <a:pt x="652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4575900" y="1476975"/>
              <a:ext cx="246525" cy="222150"/>
            </a:xfrm>
            <a:custGeom>
              <a:rect b="b" l="l" r="r" t="t"/>
              <a:pathLst>
                <a:path extrusionOk="0" h="8886" w="9861">
                  <a:moveTo>
                    <a:pt x="7995" y="1"/>
                  </a:moveTo>
                  <a:cubicBezTo>
                    <a:pt x="6164" y="1"/>
                    <a:pt x="2107" y="2823"/>
                    <a:pt x="1142" y="3854"/>
                  </a:cubicBezTo>
                  <a:cubicBezTo>
                    <a:pt x="0" y="5042"/>
                    <a:pt x="31" y="6940"/>
                    <a:pt x="1235" y="8082"/>
                  </a:cubicBezTo>
                  <a:cubicBezTo>
                    <a:pt x="1809" y="8619"/>
                    <a:pt x="2541" y="8886"/>
                    <a:pt x="3270" y="8886"/>
                  </a:cubicBezTo>
                  <a:cubicBezTo>
                    <a:pt x="4070" y="8886"/>
                    <a:pt x="4866" y="8565"/>
                    <a:pt x="5447" y="7927"/>
                  </a:cubicBezTo>
                  <a:cubicBezTo>
                    <a:pt x="6574" y="6739"/>
                    <a:pt x="9860" y="1339"/>
                    <a:pt x="8657" y="212"/>
                  </a:cubicBezTo>
                  <a:cubicBezTo>
                    <a:pt x="8500" y="66"/>
                    <a:pt x="8273" y="1"/>
                    <a:pt x="799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4674275" y="1129250"/>
              <a:ext cx="179000" cy="263500"/>
            </a:xfrm>
            <a:custGeom>
              <a:rect b="b" l="l" r="r" t="t"/>
              <a:pathLst>
                <a:path extrusionOk="0" h="10540" w="7160">
                  <a:moveTo>
                    <a:pt x="3336" y="0"/>
                  </a:moveTo>
                  <a:cubicBezTo>
                    <a:pt x="3054" y="0"/>
                    <a:pt x="2768" y="41"/>
                    <a:pt x="2484" y="126"/>
                  </a:cubicBezTo>
                  <a:cubicBezTo>
                    <a:pt x="895" y="605"/>
                    <a:pt x="0" y="2287"/>
                    <a:pt x="509" y="3876"/>
                  </a:cubicBezTo>
                  <a:cubicBezTo>
                    <a:pt x="953" y="5370"/>
                    <a:pt x="3767" y="10540"/>
                    <a:pt x="5385" y="10540"/>
                  </a:cubicBezTo>
                  <a:cubicBezTo>
                    <a:pt x="5454" y="10540"/>
                    <a:pt x="5521" y="10530"/>
                    <a:pt x="5586" y="10511"/>
                  </a:cubicBezTo>
                  <a:cubicBezTo>
                    <a:pt x="7160" y="10048"/>
                    <a:pt x="6666" y="3737"/>
                    <a:pt x="6188" y="2179"/>
                  </a:cubicBezTo>
                  <a:cubicBezTo>
                    <a:pt x="5820" y="860"/>
                    <a:pt x="4630" y="0"/>
                    <a:pt x="333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4805025" y="1493900"/>
              <a:ext cx="178250" cy="262250"/>
            </a:xfrm>
            <a:custGeom>
              <a:rect b="b" l="l" r="r" t="t"/>
              <a:pathLst>
                <a:path extrusionOk="0" h="10490" w="7130">
                  <a:moveTo>
                    <a:pt x="1776" y="0"/>
                  </a:moveTo>
                  <a:cubicBezTo>
                    <a:pt x="1706" y="0"/>
                    <a:pt x="1639" y="10"/>
                    <a:pt x="1575" y="29"/>
                  </a:cubicBezTo>
                  <a:cubicBezTo>
                    <a:pt x="1" y="492"/>
                    <a:pt x="495" y="6803"/>
                    <a:pt x="958" y="8361"/>
                  </a:cubicBezTo>
                  <a:cubicBezTo>
                    <a:pt x="1351" y="9655"/>
                    <a:pt x="2535" y="10489"/>
                    <a:pt x="3818" y="10489"/>
                  </a:cubicBezTo>
                  <a:cubicBezTo>
                    <a:pt x="4097" y="10489"/>
                    <a:pt x="4380" y="10450"/>
                    <a:pt x="4661" y="10367"/>
                  </a:cubicBezTo>
                  <a:cubicBezTo>
                    <a:pt x="6235" y="9889"/>
                    <a:pt x="7130" y="8238"/>
                    <a:pt x="6651" y="6664"/>
                  </a:cubicBezTo>
                  <a:cubicBezTo>
                    <a:pt x="6207" y="5170"/>
                    <a:pt x="3394" y="0"/>
                    <a:pt x="177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4505300" y="1311375"/>
              <a:ext cx="281250" cy="152625"/>
            </a:xfrm>
            <a:custGeom>
              <a:rect b="b" l="l" r="r" t="t"/>
              <a:pathLst>
                <a:path extrusionOk="0" h="6105" w="11250">
                  <a:moveTo>
                    <a:pt x="3277" y="0"/>
                  </a:moveTo>
                  <a:cubicBezTo>
                    <a:pt x="1931" y="0"/>
                    <a:pt x="704" y="921"/>
                    <a:pt x="387" y="2285"/>
                  </a:cubicBezTo>
                  <a:cubicBezTo>
                    <a:pt x="1" y="3874"/>
                    <a:pt x="988" y="5479"/>
                    <a:pt x="2578" y="5864"/>
                  </a:cubicBezTo>
                  <a:cubicBezTo>
                    <a:pt x="3160" y="6000"/>
                    <a:pt x="4377" y="6105"/>
                    <a:pt x="5706" y="6105"/>
                  </a:cubicBezTo>
                  <a:cubicBezTo>
                    <a:pt x="8004" y="6105"/>
                    <a:pt x="10635" y="5791"/>
                    <a:pt x="10879" y="4784"/>
                  </a:cubicBezTo>
                  <a:cubicBezTo>
                    <a:pt x="11249" y="3195"/>
                    <a:pt x="5556" y="464"/>
                    <a:pt x="3951" y="78"/>
                  </a:cubicBezTo>
                  <a:cubicBezTo>
                    <a:pt x="3725" y="26"/>
                    <a:pt x="3499" y="0"/>
                    <a:pt x="327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4871375" y="1422475"/>
              <a:ext cx="281625" cy="152575"/>
            </a:xfrm>
            <a:custGeom>
              <a:rect b="b" l="l" r="r" t="t"/>
              <a:pathLst>
                <a:path extrusionOk="0" h="6103" w="11265">
                  <a:moveTo>
                    <a:pt x="5560" y="1"/>
                  </a:moveTo>
                  <a:cubicBezTo>
                    <a:pt x="3260" y="1"/>
                    <a:pt x="631" y="320"/>
                    <a:pt x="387" y="1328"/>
                  </a:cubicBezTo>
                  <a:cubicBezTo>
                    <a:pt x="1" y="2917"/>
                    <a:pt x="5710" y="5648"/>
                    <a:pt x="7315" y="6019"/>
                  </a:cubicBezTo>
                  <a:cubicBezTo>
                    <a:pt x="7548" y="6075"/>
                    <a:pt x="7781" y="6102"/>
                    <a:pt x="8010" y="6102"/>
                  </a:cubicBezTo>
                  <a:cubicBezTo>
                    <a:pt x="9348" y="6102"/>
                    <a:pt x="10563" y="5184"/>
                    <a:pt x="10879" y="3827"/>
                  </a:cubicBezTo>
                  <a:cubicBezTo>
                    <a:pt x="11265" y="2223"/>
                    <a:pt x="10277" y="633"/>
                    <a:pt x="8688" y="248"/>
                  </a:cubicBezTo>
                  <a:cubicBezTo>
                    <a:pt x="8101" y="107"/>
                    <a:pt x="6885" y="1"/>
                    <a:pt x="556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4798875" y="1123875"/>
              <a:ext cx="162800" cy="267350"/>
            </a:xfrm>
            <a:custGeom>
              <a:rect b="b" l="l" r="r" t="t"/>
              <a:pathLst>
                <a:path extrusionOk="0" h="10694" w="6512">
                  <a:moveTo>
                    <a:pt x="3246" y="1"/>
                  </a:moveTo>
                  <a:cubicBezTo>
                    <a:pt x="1843" y="1"/>
                    <a:pt x="596" y="994"/>
                    <a:pt x="340" y="2424"/>
                  </a:cubicBezTo>
                  <a:cubicBezTo>
                    <a:pt x="0" y="4029"/>
                    <a:pt x="46" y="10356"/>
                    <a:pt x="1651" y="10680"/>
                  </a:cubicBezTo>
                  <a:cubicBezTo>
                    <a:pt x="1697" y="10689"/>
                    <a:pt x="1743" y="10694"/>
                    <a:pt x="1790" y="10694"/>
                  </a:cubicBezTo>
                  <a:cubicBezTo>
                    <a:pt x="3399" y="10694"/>
                    <a:pt x="5826" y="5187"/>
                    <a:pt x="6141" y="3628"/>
                  </a:cubicBezTo>
                  <a:cubicBezTo>
                    <a:pt x="6512" y="2008"/>
                    <a:pt x="5478" y="403"/>
                    <a:pt x="3858" y="64"/>
                  </a:cubicBezTo>
                  <a:cubicBezTo>
                    <a:pt x="3652" y="21"/>
                    <a:pt x="3448" y="1"/>
                    <a:pt x="3246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4697400" y="1495050"/>
              <a:ext cx="162050" cy="266225"/>
            </a:xfrm>
            <a:custGeom>
              <a:rect b="b" l="l" r="r" t="t"/>
              <a:pathLst>
                <a:path extrusionOk="0" h="10649" w="6482">
                  <a:moveTo>
                    <a:pt x="4698" y="1"/>
                  </a:moveTo>
                  <a:cubicBezTo>
                    <a:pt x="3089" y="1"/>
                    <a:pt x="671" y="5520"/>
                    <a:pt x="340" y="7081"/>
                  </a:cubicBezTo>
                  <a:cubicBezTo>
                    <a:pt x="1" y="8686"/>
                    <a:pt x="1035" y="10260"/>
                    <a:pt x="2639" y="10584"/>
                  </a:cubicBezTo>
                  <a:cubicBezTo>
                    <a:pt x="2846" y="10627"/>
                    <a:pt x="3051" y="10648"/>
                    <a:pt x="3254" y="10648"/>
                  </a:cubicBezTo>
                  <a:cubicBezTo>
                    <a:pt x="4628" y="10648"/>
                    <a:pt x="5862" y="9683"/>
                    <a:pt x="6158" y="8285"/>
                  </a:cubicBezTo>
                  <a:cubicBezTo>
                    <a:pt x="6482" y="6680"/>
                    <a:pt x="6435" y="354"/>
                    <a:pt x="4831" y="14"/>
                  </a:cubicBezTo>
                  <a:cubicBezTo>
                    <a:pt x="4787" y="5"/>
                    <a:pt x="4743" y="1"/>
                    <a:pt x="4698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4560475" y="1203350"/>
              <a:ext cx="256150" cy="211450"/>
            </a:xfrm>
            <a:custGeom>
              <a:rect b="b" l="l" r="r" t="t"/>
              <a:pathLst>
                <a:path extrusionOk="0" h="8458" w="10246">
                  <a:moveTo>
                    <a:pt x="3304" y="1"/>
                  </a:moveTo>
                  <a:cubicBezTo>
                    <a:pt x="2486" y="1"/>
                    <a:pt x="1675" y="335"/>
                    <a:pt x="1096" y="989"/>
                  </a:cubicBezTo>
                  <a:cubicBezTo>
                    <a:pt x="0" y="2223"/>
                    <a:pt x="108" y="4091"/>
                    <a:pt x="1327" y="5186"/>
                  </a:cubicBezTo>
                  <a:cubicBezTo>
                    <a:pt x="2365" y="6107"/>
                    <a:pt x="6414" y="8458"/>
                    <a:pt x="8328" y="8458"/>
                  </a:cubicBezTo>
                  <a:cubicBezTo>
                    <a:pt x="8690" y="8458"/>
                    <a:pt x="8976" y="8373"/>
                    <a:pt x="9150" y="8179"/>
                  </a:cubicBezTo>
                  <a:cubicBezTo>
                    <a:pt x="10246" y="6960"/>
                    <a:pt x="6512" y="1853"/>
                    <a:pt x="5293" y="758"/>
                  </a:cubicBezTo>
                  <a:cubicBezTo>
                    <a:pt x="4721" y="250"/>
                    <a:pt x="4010" y="1"/>
                    <a:pt x="3304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4841675" y="1471850"/>
              <a:ext cx="255775" cy="211400"/>
            </a:xfrm>
            <a:custGeom>
              <a:rect b="b" l="l" r="r" t="t"/>
              <a:pathLst>
                <a:path extrusionOk="0" h="8456" w="10231">
                  <a:moveTo>
                    <a:pt x="1913" y="0"/>
                  </a:moveTo>
                  <a:cubicBezTo>
                    <a:pt x="1552" y="0"/>
                    <a:pt x="1268" y="85"/>
                    <a:pt x="1096" y="279"/>
                  </a:cubicBezTo>
                  <a:cubicBezTo>
                    <a:pt x="1" y="1498"/>
                    <a:pt x="3735" y="6605"/>
                    <a:pt x="4954" y="7700"/>
                  </a:cubicBezTo>
                  <a:cubicBezTo>
                    <a:pt x="5517" y="8207"/>
                    <a:pt x="6222" y="8456"/>
                    <a:pt x="6924" y="8456"/>
                  </a:cubicBezTo>
                  <a:cubicBezTo>
                    <a:pt x="7741" y="8456"/>
                    <a:pt x="8554" y="8118"/>
                    <a:pt x="9135" y="7454"/>
                  </a:cubicBezTo>
                  <a:cubicBezTo>
                    <a:pt x="10231" y="6235"/>
                    <a:pt x="10123" y="4352"/>
                    <a:pt x="8904" y="3272"/>
                  </a:cubicBezTo>
                  <a:cubicBezTo>
                    <a:pt x="7879" y="2351"/>
                    <a:pt x="3821" y="0"/>
                    <a:pt x="1913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4509550" y="1435975"/>
              <a:ext cx="281625" cy="159600"/>
            </a:xfrm>
            <a:custGeom>
              <a:rect b="b" l="l" r="r" t="t"/>
              <a:pathLst>
                <a:path extrusionOk="0" h="6384" w="11265">
                  <a:moveTo>
                    <a:pt x="7359" y="1"/>
                  </a:moveTo>
                  <a:cubicBezTo>
                    <a:pt x="5423" y="1"/>
                    <a:pt x="3227" y="322"/>
                    <a:pt x="2392" y="603"/>
                  </a:cubicBezTo>
                  <a:cubicBezTo>
                    <a:pt x="834" y="1112"/>
                    <a:pt x="0" y="2794"/>
                    <a:pt x="510" y="4352"/>
                  </a:cubicBezTo>
                  <a:cubicBezTo>
                    <a:pt x="918" y="5601"/>
                    <a:pt x="2079" y="6384"/>
                    <a:pt x="3326" y="6384"/>
                  </a:cubicBezTo>
                  <a:cubicBezTo>
                    <a:pt x="3635" y="6384"/>
                    <a:pt x="3949" y="6336"/>
                    <a:pt x="4259" y="6235"/>
                  </a:cubicBezTo>
                  <a:cubicBezTo>
                    <a:pt x="5818" y="5725"/>
                    <a:pt x="11264" y="2516"/>
                    <a:pt x="10755" y="958"/>
                  </a:cubicBezTo>
                  <a:cubicBezTo>
                    <a:pt x="10519" y="241"/>
                    <a:pt x="9036" y="1"/>
                    <a:pt x="7359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4866750" y="1291075"/>
              <a:ext cx="282025" cy="159600"/>
            </a:xfrm>
            <a:custGeom>
              <a:rect b="b" l="l" r="r" t="t"/>
              <a:pathLst>
                <a:path extrusionOk="0" h="6384" w="11281">
                  <a:moveTo>
                    <a:pt x="7954" y="0"/>
                  </a:moveTo>
                  <a:cubicBezTo>
                    <a:pt x="7645" y="0"/>
                    <a:pt x="7331" y="48"/>
                    <a:pt x="7021" y="149"/>
                  </a:cubicBezTo>
                  <a:cubicBezTo>
                    <a:pt x="5463" y="659"/>
                    <a:pt x="1" y="3868"/>
                    <a:pt x="525" y="5427"/>
                  </a:cubicBezTo>
                  <a:cubicBezTo>
                    <a:pt x="762" y="6143"/>
                    <a:pt x="2241" y="6384"/>
                    <a:pt x="3915" y="6384"/>
                  </a:cubicBezTo>
                  <a:cubicBezTo>
                    <a:pt x="5847" y="6384"/>
                    <a:pt x="8038" y="6063"/>
                    <a:pt x="8873" y="5781"/>
                  </a:cubicBezTo>
                  <a:cubicBezTo>
                    <a:pt x="10432" y="5272"/>
                    <a:pt x="11280" y="3590"/>
                    <a:pt x="10771" y="2032"/>
                  </a:cubicBezTo>
                  <a:cubicBezTo>
                    <a:pt x="10351" y="783"/>
                    <a:pt x="9197" y="0"/>
                    <a:pt x="7954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4718625" y="1333000"/>
              <a:ext cx="220675" cy="220675"/>
            </a:xfrm>
            <a:custGeom>
              <a:rect b="b" l="l" r="r" t="t"/>
              <a:pathLst>
                <a:path extrusionOk="0" h="8827" w="8827">
                  <a:moveTo>
                    <a:pt x="4414" y="0"/>
                  </a:moveTo>
                  <a:cubicBezTo>
                    <a:pt x="1976" y="0"/>
                    <a:pt x="1" y="1975"/>
                    <a:pt x="1" y="4413"/>
                  </a:cubicBezTo>
                  <a:cubicBezTo>
                    <a:pt x="1" y="6851"/>
                    <a:pt x="1976" y="8826"/>
                    <a:pt x="4414" y="8826"/>
                  </a:cubicBezTo>
                  <a:cubicBezTo>
                    <a:pt x="6852" y="8826"/>
                    <a:pt x="8827" y="6851"/>
                    <a:pt x="8827" y="4413"/>
                  </a:cubicBezTo>
                  <a:cubicBezTo>
                    <a:pt x="8827" y="1975"/>
                    <a:pt x="6852" y="0"/>
                    <a:pt x="441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4756425" y="1370800"/>
              <a:ext cx="145075" cy="145050"/>
            </a:xfrm>
            <a:custGeom>
              <a:rect b="b" l="l" r="r" t="t"/>
              <a:pathLst>
                <a:path extrusionOk="0" h="5802" w="5803">
                  <a:moveTo>
                    <a:pt x="2902" y="0"/>
                  </a:moveTo>
                  <a:cubicBezTo>
                    <a:pt x="1312" y="0"/>
                    <a:pt x="1" y="1296"/>
                    <a:pt x="1" y="2901"/>
                  </a:cubicBezTo>
                  <a:cubicBezTo>
                    <a:pt x="1" y="4506"/>
                    <a:pt x="1312" y="5802"/>
                    <a:pt x="2902" y="5802"/>
                  </a:cubicBezTo>
                  <a:cubicBezTo>
                    <a:pt x="4506" y="5802"/>
                    <a:pt x="5802" y="4506"/>
                    <a:pt x="5802" y="2901"/>
                  </a:cubicBezTo>
                  <a:cubicBezTo>
                    <a:pt x="5802" y="1296"/>
                    <a:pt x="4506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4369525" y="961900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86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60"/>
                    <a:pt x="1296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4369525" y="1250825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86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60"/>
                    <a:pt x="1296" y="5740"/>
                    <a:pt x="2886" y="5740"/>
                  </a:cubicBezTo>
                  <a:cubicBezTo>
                    <a:pt x="4460" y="5740"/>
                    <a:pt x="5756" y="4460"/>
                    <a:pt x="5756" y="2870"/>
                  </a:cubicBezTo>
                  <a:cubicBezTo>
                    <a:pt x="5756" y="1281"/>
                    <a:pt x="4460" y="0"/>
                    <a:pt x="288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4471750" y="1003950"/>
              <a:ext cx="143900" cy="143900"/>
            </a:xfrm>
            <a:custGeom>
              <a:rect b="b" l="l" r="r" t="t"/>
              <a:pathLst>
                <a:path extrusionOk="0" h="5756" w="5756">
                  <a:moveTo>
                    <a:pt x="2870" y="0"/>
                  </a:moveTo>
                  <a:cubicBezTo>
                    <a:pt x="1296" y="0"/>
                    <a:pt x="0" y="1296"/>
                    <a:pt x="0" y="2886"/>
                  </a:cubicBezTo>
                  <a:cubicBezTo>
                    <a:pt x="0" y="4460"/>
                    <a:pt x="1296" y="5756"/>
                    <a:pt x="2870" y="5756"/>
                  </a:cubicBezTo>
                  <a:cubicBezTo>
                    <a:pt x="4460" y="5756"/>
                    <a:pt x="5756" y="4460"/>
                    <a:pt x="5756" y="2886"/>
                  </a:cubicBezTo>
                  <a:cubicBezTo>
                    <a:pt x="5756" y="1296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4267675" y="1208400"/>
              <a:ext cx="143525" cy="143525"/>
            </a:xfrm>
            <a:custGeom>
              <a:rect b="b" l="l" r="r" t="t"/>
              <a:pathLst>
                <a:path extrusionOk="0" h="5741" w="5741">
                  <a:moveTo>
                    <a:pt x="2871" y="0"/>
                  </a:moveTo>
                  <a:cubicBezTo>
                    <a:pt x="1282" y="0"/>
                    <a:pt x="1" y="1281"/>
                    <a:pt x="1" y="2870"/>
                  </a:cubicBezTo>
                  <a:cubicBezTo>
                    <a:pt x="1" y="4459"/>
                    <a:pt x="1282" y="5740"/>
                    <a:pt x="2871" y="5740"/>
                  </a:cubicBezTo>
                  <a:cubicBezTo>
                    <a:pt x="4460" y="5740"/>
                    <a:pt x="5741" y="4459"/>
                    <a:pt x="5741" y="2870"/>
                  </a:cubicBezTo>
                  <a:cubicBezTo>
                    <a:pt x="5741" y="1281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4514175" y="1106175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1" y="0"/>
                  </a:moveTo>
                  <a:cubicBezTo>
                    <a:pt x="1281" y="0"/>
                    <a:pt x="1" y="1296"/>
                    <a:pt x="1" y="2870"/>
                  </a:cubicBezTo>
                  <a:cubicBezTo>
                    <a:pt x="1" y="4459"/>
                    <a:pt x="1281" y="5756"/>
                    <a:pt x="2871" y="5756"/>
                  </a:cubicBezTo>
                  <a:cubicBezTo>
                    <a:pt x="4460" y="5756"/>
                    <a:pt x="5741" y="4459"/>
                    <a:pt x="5741" y="2870"/>
                  </a:cubicBezTo>
                  <a:cubicBezTo>
                    <a:pt x="5741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4225250" y="1106175"/>
              <a:ext cx="143900" cy="143900"/>
            </a:xfrm>
            <a:custGeom>
              <a:rect b="b" l="l" r="r" t="t"/>
              <a:pathLst>
                <a:path extrusionOk="0" h="5756" w="5756">
                  <a:moveTo>
                    <a:pt x="2871" y="0"/>
                  </a:moveTo>
                  <a:cubicBezTo>
                    <a:pt x="1281" y="0"/>
                    <a:pt x="1" y="1296"/>
                    <a:pt x="1" y="2870"/>
                  </a:cubicBezTo>
                  <a:cubicBezTo>
                    <a:pt x="1" y="4459"/>
                    <a:pt x="1281" y="5756"/>
                    <a:pt x="2871" y="5756"/>
                  </a:cubicBezTo>
                  <a:cubicBezTo>
                    <a:pt x="4460" y="5756"/>
                    <a:pt x="5756" y="4459"/>
                    <a:pt x="5756" y="2870"/>
                  </a:cubicBezTo>
                  <a:cubicBezTo>
                    <a:pt x="5756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4471750" y="1208400"/>
              <a:ext cx="143900" cy="143525"/>
            </a:xfrm>
            <a:custGeom>
              <a:rect b="b" l="l" r="r" t="t"/>
              <a:pathLst>
                <a:path extrusionOk="0" h="5741" w="5756">
                  <a:moveTo>
                    <a:pt x="2870" y="0"/>
                  </a:moveTo>
                  <a:cubicBezTo>
                    <a:pt x="1296" y="0"/>
                    <a:pt x="0" y="1281"/>
                    <a:pt x="0" y="2870"/>
                  </a:cubicBezTo>
                  <a:cubicBezTo>
                    <a:pt x="0" y="4459"/>
                    <a:pt x="1296" y="5740"/>
                    <a:pt x="2870" y="5740"/>
                  </a:cubicBezTo>
                  <a:cubicBezTo>
                    <a:pt x="4460" y="5740"/>
                    <a:pt x="5756" y="4459"/>
                    <a:pt x="5756" y="2870"/>
                  </a:cubicBezTo>
                  <a:cubicBezTo>
                    <a:pt x="5756" y="1281"/>
                    <a:pt x="4460" y="0"/>
                    <a:pt x="2870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4267675" y="1003950"/>
              <a:ext cx="143525" cy="143900"/>
            </a:xfrm>
            <a:custGeom>
              <a:rect b="b" l="l" r="r" t="t"/>
              <a:pathLst>
                <a:path extrusionOk="0" h="5756" w="5741">
                  <a:moveTo>
                    <a:pt x="2871" y="0"/>
                  </a:moveTo>
                  <a:cubicBezTo>
                    <a:pt x="1282" y="0"/>
                    <a:pt x="1" y="1296"/>
                    <a:pt x="1" y="2886"/>
                  </a:cubicBezTo>
                  <a:cubicBezTo>
                    <a:pt x="1" y="4460"/>
                    <a:pt x="1282" y="5756"/>
                    <a:pt x="2871" y="5756"/>
                  </a:cubicBezTo>
                  <a:cubicBezTo>
                    <a:pt x="4460" y="5756"/>
                    <a:pt x="5741" y="4460"/>
                    <a:pt x="5741" y="2886"/>
                  </a:cubicBezTo>
                  <a:cubicBezTo>
                    <a:pt x="5741" y="1296"/>
                    <a:pt x="4460" y="0"/>
                    <a:pt x="2871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4379175" y="10116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22" y="1"/>
                  </a:moveTo>
                  <a:cubicBezTo>
                    <a:pt x="1003" y="1"/>
                    <a:pt x="0" y="988"/>
                    <a:pt x="0" y="2207"/>
                  </a:cubicBezTo>
                  <a:cubicBezTo>
                    <a:pt x="0" y="3426"/>
                    <a:pt x="1003" y="4429"/>
                    <a:pt x="2222" y="4429"/>
                  </a:cubicBezTo>
                  <a:cubicBezTo>
                    <a:pt x="3441" y="4429"/>
                    <a:pt x="4429" y="3426"/>
                    <a:pt x="4429" y="2207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4379175" y="1233850"/>
              <a:ext cx="110725" cy="110725"/>
            </a:xfrm>
            <a:custGeom>
              <a:rect b="b" l="l" r="r" t="t"/>
              <a:pathLst>
                <a:path extrusionOk="0" h="4429" w="4429">
                  <a:moveTo>
                    <a:pt x="2222" y="1"/>
                  </a:moveTo>
                  <a:cubicBezTo>
                    <a:pt x="1003" y="1"/>
                    <a:pt x="0" y="988"/>
                    <a:pt x="0" y="2222"/>
                  </a:cubicBezTo>
                  <a:cubicBezTo>
                    <a:pt x="0" y="3441"/>
                    <a:pt x="1003" y="4429"/>
                    <a:pt x="2222" y="4429"/>
                  </a:cubicBezTo>
                  <a:cubicBezTo>
                    <a:pt x="3441" y="4429"/>
                    <a:pt x="4429" y="3441"/>
                    <a:pt x="4429" y="2222"/>
                  </a:cubicBezTo>
                  <a:cubicBezTo>
                    <a:pt x="4429" y="988"/>
                    <a:pt x="3441" y="1"/>
                    <a:pt x="222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4457850" y="10440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29" y="3442"/>
                    <a:pt x="4429" y="2223"/>
                  </a:cubicBezTo>
                  <a:cubicBezTo>
                    <a:pt x="4429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6"/>
            <p:cNvSpPr/>
            <p:nvPr/>
          </p:nvSpPr>
          <p:spPr>
            <a:xfrm>
              <a:off x="4300850" y="1201450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14" y="3426"/>
                    <a:pt x="4414" y="2207"/>
                  </a:cubicBezTo>
                  <a:cubicBezTo>
                    <a:pt x="4414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6"/>
            <p:cNvSpPr/>
            <p:nvPr/>
          </p:nvSpPr>
          <p:spPr>
            <a:xfrm>
              <a:off x="4490250" y="1122750"/>
              <a:ext cx="110750" cy="110750"/>
            </a:xfrm>
            <a:custGeom>
              <a:rect b="b" l="l" r="r" t="t"/>
              <a:pathLst>
                <a:path extrusionOk="0" h="4430" w="4430">
                  <a:moveTo>
                    <a:pt x="2223" y="1"/>
                  </a:moveTo>
                  <a:cubicBezTo>
                    <a:pt x="1004" y="1"/>
                    <a:pt x="1" y="988"/>
                    <a:pt x="1" y="2207"/>
                  </a:cubicBezTo>
                  <a:cubicBezTo>
                    <a:pt x="1" y="3442"/>
                    <a:pt x="1004" y="4429"/>
                    <a:pt x="2223" y="4429"/>
                  </a:cubicBezTo>
                  <a:cubicBezTo>
                    <a:pt x="3442" y="4429"/>
                    <a:pt x="4429" y="3442"/>
                    <a:pt x="4429" y="2207"/>
                  </a:cubicBezTo>
                  <a:cubicBezTo>
                    <a:pt x="4429" y="988"/>
                    <a:pt x="3442" y="1"/>
                    <a:pt x="2223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6"/>
            <p:cNvSpPr/>
            <p:nvPr/>
          </p:nvSpPr>
          <p:spPr>
            <a:xfrm>
              <a:off x="4268075" y="1122750"/>
              <a:ext cx="110725" cy="110750"/>
            </a:xfrm>
            <a:custGeom>
              <a:rect b="b" l="l" r="r" t="t"/>
              <a:pathLst>
                <a:path extrusionOk="0" h="4430" w="4429">
                  <a:moveTo>
                    <a:pt x="2207" y="1"/>
                  </a:moveTo>
                  <a:cubicBezTo>
                    <a:pt x="988" y="1"/>
                    <a:pt x="0" y="988"/>
                    <a:pt x="0" y="2207"/>
                  </a:cubicBezTo>
                  <a:cubicBezTo>
                    <a:pt x="0" y="3442"/>
                    <a:pt x="988" y="4429"/>
                    <a:pt x="2207" y="4429"/>
                  </a:cubicBezTo>
                  <a:cubicBezTo>
                    <a:pt x="3441" y="4429"/>
                    <a:pt x="4429" y="3442"/>
                    <a:pt x="4429" y="2207"/>
                  </a:cubicBezTo>
                  <a:cubicBezTo>
                    <a:pt x="4429" y="988"/>
                    <a:pt x="3441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6"/>
            <p:cNvSpPr/>
            <p:nvPr/>
          </p:nvSpPr>
          <p:spPr>
            <a:xfrm>
              <a:off x="4457850" y="1201450"/>
              <a:ext cx="110750" cy="110350"/>
            </a:xfrm>
            <a:custGeom>
              <a:rect b="b" l="l" r="r" t="t"/>
              <a:pathLst>
                <a:path extrusionOk="0" h="4414" w="4430">
                  <a:moveTo>
                    <a:pt x="2207" y="0"/>
                  </a:moveTo>
                  <a:cubicBezTo>
                    <a:pt x="988" y="0"/>
                    <a:pt x="1" y="988"/>
                    <a:pt x="1" y="2207"/>
                  </a:cubicBezTo>
                  <a:cubicBezTo>
                    <a:pt x="1" y="3426"/>
                    <a:pt x="988" y="4413"/>
                    <a:pt x="2207" y="4413"/>
                  </a:cubicBezTo>
                  <a:cubicBezTo>
                    <a:pt x="3426" y="4413"/>
                    <a:pt x="4429" y="3426"/>
                    <a:pt x="4429" y="2207"/>
                  </a:cubicBezTo>
                  <a:cubicBezTo>
                    <a:pt x="4429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6"/>
            <p:cNvSpPr/>
            <p:nvPr/>
          </p:nvSpPr>
          <p:spPr>
            <a:xfrm>
              <a:off x="4300850" y="1044050"/>
              <a:ext cx="110350" cy="110750"/>
            </a:xfrm>
            <a:custGeom>
              <a:rect b="b" l="l" r="r" t="t"/>
              <a:pathLst>
                <a:path extrusionOk="0" h="4430" w="4414">
                  <a:moveTo>
                    <a:pt x="2207" y="1"/>
                  </a:moveTo>
                  <a:cubicBezTo>
                    <a:pt x="988" y="1"/>
                    <a:pt x="1" y="1004"/>
                    <a:pt x="1" y="2223"/>
                  </a:cubicBezTo>
                  <a:cubicBezTo>
                    <a:pt x="1" y="3442"/>
                    <a:pt x="988" y="4429"/>
                    <a:pt x="2207" y="4429"/>
                  </a:cubicBezTo>
                  <a:cubicBezTo>
                    <a:pt x="3426" y="4429"/>
                    <a:pt x="4414" y="3442"/>
                    <a:pt x="4414" y="2223"/>
                  </a:cubicBezTo>
                  <a:cubicBezTo>
                    <a:pt x="4414" y="1004"/>
                    <a:pt x="3426" y="1"/>
                    <a:pt x="220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6"/>
            <p:cNvSpPr/>
            <p:nvPr/>
          </p:nvSpPr>
          <p:spPr>
            <a:xfrm>
              <a:off x="4339425" y="1081875"/>
              <a:ext cx="190200" cy="190200"/>
            </a:xfrm>
            <a:custGeom>
              <a:rect b="b" l="l" r="r" t="t"/>
              <a:pathLst>
                <a:path extrusionOk="0" h="7608" w="7608">
                  <a:moveTo>
                    <a:pt x="3812" y="0"/>
                  </a:moveTo>
                  <a:cubicBezTo>
                    <a:pt x="1714" y="0"/>
                    <a:pt x="1" y="1697"/>
                    <a:pt x="1" y="3796"/>
                  </a:cubicBezTo>
                  <a:cubicBezTo>
                    <a:pt x="1" y="5894"/>
                    <a:pt x="1714" y="7607"/>
                    <a:pt x="3812" y="7607"/>
                  </a:cubicBezTo>
                  <a:cubicBezTo>
                    <a:pt x="5911" y="7607"/>
                    <a:pt x="7608" y="5894"/>
                    <a:pt x="7608" y="3796"/>
                  </a:cubicBezTo>
                  <a:cubicBezTo>
                    <a:pt x="7608" y="1697"/>
                    <a:pt x="5911" y="0"/>
                    <a:pt x="3812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6"/>
            <p:cNvSpPr/>
            <p:nvPr/>
          </p:nvSpPr>
          <p:spPr>
            <a:xfrm>
              <a:off x="4608700" y="769400"/>
              <a:ext cx="178225" cy="186425"/>
            </a:xfrm>
            <a:custGeom>
              <a:rect b="b" l="l" r="r" t="t"/>
              <a:pathLst>
                <a:path extrusionOk="0" h="7457" w="7129">
                  <a:moveTo>
                    <a:pt x="2315" y="1"/>
                  </a:moveTo>
                  <a:cubicBezTo>
                    <a:pt x="2315" y="1"/>
                    <a:pt x="0" y="3426"/>
                    <a:pt x="478" y="5124"/>
                  </a:cubicBezTo>
                  <a:cubicBezTo>
                    <a:pt x="874" y="6527"/>
                    <a:pt x="2156" y="7456"/>
                    <a:pt x="3557" y="7456"/>
                  </a:cubicBezTo>
                  <a:cubicBezTo>
                    <a:pt x="3850" y="7456"/>
                    <a:pt x="4148" y="7415"/>
                    <a:pt x="4444" y="7330"/>
                  </a:cubicBezTo>
                  <a:cubicBezTo>
                    <a:pt x="6141" y="6852"/>
                    <a:pt x="7129" y="5077"/>
                    <a:pt x="6650" y="3380"/>
                  </a:cubicBezTo>
                  <a:cubicBezTo>
                    <a:pt x="6172" y="1667"/>
                    <a:pt x="2315" y="1"/>
                    <a:pt x="2315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6"/>
            <p:cNvSpPr/>
            <p:nvPr/>
          </p:nvSpPr>
          <p:spPr>
            <a:xfrm>
              <a:off x="4683150" y="1088500"/>
              <a:ext cx="178625" cy="186275"/>
            </a:xfrm>
            <a:custGeom>
              <a:rect b="b" l="l" r="r" t="t"/>
              <a:pathLst>
                <a:path extrusionOk="0" h="7451" w="7145">
                  <a:moveTo>
                    <a:pt x="3569" y="0"/>
                  </a:moveTo>
                  <a:cubicBezTo>
                    <a:pt x="3282" y="0"/>
                    <a:pt x="2990" y="39"/>
                    <a:pt x="2700" y="121"/>
                  </a:cubicBezTo>
                  <a:cubicBezTo>
                    <a:pt x="988" y="599"/>
                    <a:pt x="0" y="2374"/>
                    <a:pt x="478" y="4086"/>
                  </a:cubicBezTo>
                  <a:cubicBezTo>
                    <a:pt x="972" y="5784"/>
                    <a:pt x="4814" y="7450"/>
                    <a:pt x="4814" y="7450"/>
                  </a:cubicBezTo>
                  <a:cubicBezTo>
                    <a:pt x="4814" y="7450"/>
                    <a:pt x="7144" y="4040"/>
                    <a:pt x="6650" y="2327"/>
                  </a:cubicBezTo>
                  <a:cubicBezTo>
                    <a:pt x="6254" y="920"/>
                    <a:pt x="4966" y="0"/>
                    <a:pt x="356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36"/>
            <p:cNvSpPr/>
            <p:nvPr/>
          </p:nvSpPr>
          <p:spPr>
            <a:xfrm>
              <a:off x="4753350" y="835425"/>
              <a:ext cx="178250" cy="162950"/>
            </a:xfrm>
            <a:custGeom>
              <a:rect b="b" l="l" r="r" t="t"/>
              <a:pathLst>
                <a:path extrusionOk="0" h="6518" w="7130">
                  <a:moveTo>
                    <a:pt x="5649" y="0"/>
                  </a:moveTo>
                  <a:cubicBezTo>
                    <a:pt x="4348" y="0"/>
                    <a:pt x="2143" y="138"/>
                    <a:pt x="1296" y="1017"/>
                  </a:cubicBezTo>
                  <a:cubicBezTo>
                    <a:pt x="0" y="2267"/>
                    <a:pt x="0" y="4350"/>
                    <a:pt x="1296" y="5615"/>
                  </a:cubicBezTo>
                  <a:cubicBezTo>
                    <a:pt x="1916" y="6219"/>
                    <a:pt x="2715" y="6517"/>
                    <a:pt x="3513" y="6517"/>
                  </a:cubicBezTo>
                  <a:cubicBezTo>
                    <a:pt x="4386" y="6517"/>
                    <a:pt x="5258" y="6162"/>
                    <a:pt x="5895" y="5461"/>
                  </a:cubicBezTo>
                  <a:cubicBezTo>
                    <a:pt x="7129" y="4195"/>
                    <a:pt x="6651" y="29"/>
                    <a:pt x="6651" y="29"/>
                  </a:cubicBezTo>
                  <a:cubicBezTo>
                    <a:pt x="6651" y="29"/>
                    <a:pt x="6244" y="0"/>
                    <a:pt x="564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36"/>
            <p:cNvSpPr/>
            <p:nvPr/>
          </p:nvSpPr>
          <p:spPr>
            <a:xfrm>
              <a:off x="4538875" y="1047625"/>
              <a:ext cx="176300" cy="161150"/>
            </a:xfrm>
            <a:custGeom>
              <a:rect b="b" l="l" r="r" t="t"/>
              <a:pathLst>
                <a:path extrusionOk="0" h="6446" w="7052">
                  <a:moveTo>
                    <a:pt x="3521" y="0"/>
                  </a:moveTo>
                  <a:cubicBezTo>
                    <a:pt x="2685" y="0"/>
                    <a:pt x="1848" y="325"/>
                    <a:pt x="1219" y="969"/>
                  </a:cubicBezTo>
                  <a:cubicBezTo>
                    <a:pt x="0" y="2250"/>
                    <a:pt x="479" y="6416"/>
                    <a:pt x="479" y="6416"/>
                  </a:cubicBezTo>
                  <a:cubicBezTo>
                    <a:pt x="479" y="6416"/>
                    <a:pt x="890" y="6445"/>
                    <a:pt x="1492" y="6445"/>
                  </a:cubicBezTo>
                  <a:cubicBezTo>
                    <a:pt x="2790" y="6445"/>
                    <a:pt x="4974" y="6308"/>
                    <a:pt x="5817" y="5444"/>
                  </a:cubicBezTo>
                  <a:cubicBezTo>
                    <a:pt x="7052" y="4163"/>
                    <a:pt x="7021" y="2142"/>
                    <a:pt x="5756" y="907"/>
                  </a:cubicBezTo>
                  <a:cubicBezTo>
                    <a:pt x="5135" y="301"/>
                    <a:pt x="4328" y="0"/>
                    <a:pt x="3521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6"/>
            <p:cNvSpPr/>
            <p:nvPr/>
          </p:nvSpPr>
          <p:spPr>
            <a:xfrm>
              <a:off x="4793850" y="983300"/>
              <a:ext cx="194450" cy="158475"/>
            </a:xfrm>
            <a:custGeom>
              <a:rect b="b" l="l" r="r" t="t"/>
              <a:pathLst>
                <a:path extrusionOk="0" h="6339" w="7778">
                  <a:moveTo>
                    <a:pt x="3529" y="0"/>
                  </a:moveTo>
                  <a:cubicBezTo>
                    <a:pt x="2099" y="0"/>
                    <a:pt x="802" y="976"/>
                    <a:pt x="433" y="2416"/>
                  </a:cubicBezTo>
                  <a:cubicBezTo>
                    <a:pt x="0" y="4113"/>
                    <a:pt x="1003" y="5826"/>
                    <a:pt x="2685" y="6288"/>
                  </a:cubicBezTo>
                  <a:cubicBezTo>
                    <a:pt x="2824" y="6323"/>
                    <a:pt x="2972" y="6339"/>
                    <a:pt x="3129" y="6339"/>
                  </a:cubicBezTo>
                  <a:cubicBezTo>
                    <a:pt x="4930" y="6339"/>
                    <a:pt x="7777" y="4236"/>
                    <a:pt x="7777" y="4236"/>
                  </a:cubicBezTo>
                  <a:cubicBezTo>
                    <a:pt x="7777" y="4236"/>
                    <a:pt x="5972" y="518"/>
                    <a:pt x="4259" y="86"/>
                  </a:cubicBezTo>
                  <a:cubicBezTo>
                    <a:pt x="4015" y="28"/>
                    <a:pt x="3770" y="0"/>
                    <a:pt x="352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6"/>
            <p:cNvSpPr/>
            <p:nvPr/>
          </p:nvSpPr>
          <p:spPr>
            <a:xfrm>
              <a:off x="4482150" y="902400"/>
              <a:ext cx="193675" cy="158350"/>
            </a:xfrm>
            <a:custGeom>
              <a:rect b="b" l="l" r="r" t="t"/>
              <a:pathLst>
                <a:path extrusionOk="0" h="6334" w="7747">
                  <a:moveTo>
                    <a:pt x="4640" y="0"/>
                  </a:moveTo>
                  <a:cubicBezTo>
                    <a:pt x="2851" y="0"/>
                    <a:pt x="1" y="2118"/>
                    <a:pt x="1" y="2118"/>
                  </a:cubicBezTo>
                  <a:cubicBezTo>
                    <a:pt x="1" y="2118"/>
                    <a:pt x="1791" y="5821"/>
                    <a:pt x="3519" y="6253"/>
                  </a:cubicBezTo>
                  <a:cubicBezTo>
                    <a:pt x="3757" y="6308"/>
                    <a:pt x="3995" y="6334"/>
                    <a:pt x="4229" y="6334"/>
                  </a:cubicBezTo>
                  <a:cubicBezTo>
                    <a:pt x="5655" y="6334"/>
                    <a:pt x="6959" y="5368"/>
                    <a:pt x="7330" y="3923"/>
                  </a:cubicBezTo>
                  <a:cubicBezTo>
                    <a:pt x="7747" y="2226"/>
                    <a:pt x="6759" y="513"/>
                    <a:pt x="5077" y="50"/>
                  </a:cubicBezTo>
                  <a:cubicBezTo>
                    <a:pt x="4941" y="16"/>
                    <a:pt x="4795" y="0"/>
                    <a:pt x="464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6"/>
            <p:cNvSpPr/>
            <p:nvPr/>
          </p:nvSpPr>
          <p:spPr>
            <a:xfrm>
              <a:off x="4649200" y="850800"/>
              <a:ext cx="119975" cy="125175"/>
            </a:xfrm>
            <a:custGeom>
              <a:rect b="b" l="l" r="r" t="t"/>
              <a:pathLst>
                <a:path extrusionOk="0" h="5007" w="4799">
                  <a:moveTo>
                    <a:pt x="1574" y="1"/>
                  </a:moveTo>
                  <a:cubicBezTo>
                    <a:pt x="1574" y="1"/>
                    <a:pt x="0" y="2315"/>
                    <a:pt x="340" y="3472"/>
                  </a:cubicBezTo>
                  <a:cubicBezTo>
                    <a:pt x="620" y="4402"/>
                    <a:pt x="1479" y="5006"/>
                    <a:pt x="2404" y="5006"/>
                  </a:cubicBezTo>
                  <a:cubicBezTo>
                    <a:pt x="2599" y="5006"/>
                    <a:pt x="2797" y="4979"/>
                    <a:pt x="2994" y="4923"/>
                  </a:cubicBezTo>
                  <a:cubicBezTo>
                    <a:pt x="4135" y="4599"/>
                    <a:pt x="4799" y="3426"/>
                    <a:pt x="4506" y="2284"/>
                  </a:cubicBezTo>
                  <a:cubicBezTo>
                    <a:pt x="4182" y="1127"/>
                    <a:pt x="1574" y="1"/>
                    <a:pt x="1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6"/>
            <p:cNvSpPr/>
            <p:nvPr/>
          </p:nvSpPr>
          <p:spPr>
            <a:xfrm>
              <a:off x="4700100" y="1067075"/>
              <a:ext cx="120775" cy="126300"/>
            </a:xfrm>
            <a:custGeom>
              <a:rect b="b" l="l" r="r" t="t"/>
              <a:pathLst>
                <a:path extrusionOk="0" h="5052" w="4831">
                  <a:moveTo>
                    <a:pt x="2415" y="1"/>
                  </a:moveTo>
                  <a:cubicBezTo>
                    <a:pt x="2219" y="1"/>
                    <a:pt x="2020" y="27"/>
                    <a:pt x="1822" y="83"/>
                  </a:cubicBezTo>
                  <a:cubicBezTo>
                    <a:pt x="664" y="407"/>
                    <a:pt x="1" y="1610"/>
                    <a:pt x="325" y="2768"/>
                  </a:cubicBezTo>
                  <a:cubicBezTo>
                    <a:pt x="649" y="3925"/>
                    <a:pt x="3257" y="5051"/>
                    <a:pt x="3257" y="5051"/>
                  </a:cubicBezTo>
                  <a:cubicBezTo>
                    <a:pt x="3257" y="5051"/>
                    <a:pt x="4831" y="2737"/>
                    <a:pt x="4507" y="1580"/>
                  </a:cubicBezTo>
                  <a:cubicBezTo>
                    <a:pt x="4225" y="621"/>
                    <a:pt x="3361" y="1"/>
                    <a:pt x="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6"/>
            <p:cNvSpPr/>
            <p:nvPr/>
          </p:nvSpPr>
          <p:spPr>
            <a:xfrm>
              <a:off x="4747950" y="895800"/>
              <a:ext cx="120375" cy="109725"/>
            </a:xfrm>
            <a:custGeom>
              <a:rect b="b" l="l" r="r" t="t"/>
              <a:pathLst>
                <a:path extrusionOk="0" h="4389" w="4815">
                  <a:moveTo>
                    <a:pt x="3784" y="1"/>
                  </a:moveTo>
                  <a:cubicBezTo>
                    <a:pt x="2899" y="1"/>
                    <a:pt x="1430" y="93"/>
                    <a:pt x="864" y="669"/>
                  </a:cubicBezTo>
                  <a:cubicBezTo>
                    <a:pt x="0" y="1533"/>
                    <a:pt x="16" y="2922"/>
                    <a:pt x="880" y="3771"/>
                  </a:cubicBezTo>
                  <a:cubicBezTo>
                    <a:pt x="1300" y="4184"/>
                    <a:pt x="1849" y="4388"/>
                    <a:pt x="2397" y="4388"/>
                  </a:cubicBezTo>
                  <a:cubicBezTo>
                    <a:pt x="2975" y="4388"/>
                    <a:pt x="3553" y="4161"/>
                    <a:pt x="3981" y="3709"/>
                  </a:cubicBezTo>
                  <a:cubicBezTo>
                    <a:pt x="4814" y="2845"/>
                    <a:pt x="4490" y="21"/>
                    <a:pt x="4490" y="21"/>
                  </a:cubicBezTo>
                  <a:cubicBezTo>
                    <a:pt x="4490" y="21"/>
                    <a:pt x="4203" y="1"/>
                    <a:pt x="3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6"/>
            <p:cNvSpPr/>
            <p:nvPr/>
          </p:nvSpPr>
          <p:spPr>
            <a:xfrm>
              <a:off x="4602125" y="1040200"/>
              <a:ext cx="118850" cy="108550"/>
            </a:xfrm>
            <a:custGeom>
              <a:rect b="b" l="l" r="r" t="t"/>
              <a:pathLst>
                <a:path extrusionOk="0" h="4342" w="4754">
                  <a:moveTo>
                    <a:pt x="2363" y="1"/>
                  </a:moveTo>
                  <a:cubicBezTo>
                    <a:pt x="1808" y="1"/>
                    <a:pt x="1254" y="213"/>
                    <a:pt x="834" y="633"/>
                  </a:cubicBezTo>
                  <a:cubicBezTo>
                    <a:pt x="1" y="1497"/>
                    <a:pt x="309" y="4321"/>
                    <a:pt x="309" y="4321"/>
                  </a:cubicBezTo>
                  <a:cubicBezTo>
                    <a:pt x="309" y="4321"/>
                    <a:pt x="590" y="4341"/>
                    <a:pt x="1001" y="4341"/>
                  </a:cubicBezTo>
                  <a:cubicBezTo>
                    <a:pt x="1885" y="4341"/>
                    <a:pt x="3371" y="4248"/>
                    <a:pt x="3951" y="3658"/>
                  </a:cubicBezTo>
                  <a:cubicBezTo>
                    <a:pt x="4753" y="2793"/>
                    <a:pt x="4722" y="1436"/>
                    <a:pt x="3874" y="618"/>
                  </a:cubicBezTo>
                  <a:cubicBezTo>
                    <a:pt x="3453" y="205"/>
                    <a:pt x="2908" y="1"/>
                    <a:pt x="2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6"/>
            <p:cNvSpPr/>
            <p:nvPr/>
          </p:nvSpPr>
          <p:spPr>
            <a:xfrm>
              <a:off x="4774950" y="995875"/>
              <a:ext cx="131575" cy="107325"/>
            </a:xfrm>
            <a:custGeom>
              <a:rect b="b" l="l" r="r" t="t"/>
              <a:pathLst>
                <a:path extrusionOk="0" h="4293" w="5263">
                  <a:moveTo>
                    <a:pt x="2380" y="1"/>
                  </a:moveTo>
                  <a:cubicBezTo>
                    <a:pt x="1412" y="1"/>
                    <a:pt x="544" y="660"/>
                    <a:pt x="294" y="1635"/>
                  </a:cubicBezTo>
                  <a:cubicBezTo>
                    <a:pt x="0" y="2777"/>
                    <a:pt x="679" y="3949"/>
                    <a:pt x="1821" y="4258"/>
                  </a:cubicBezTo>
                  <a:cubicBezTo>
                    <a:pt x="1914" y="4281"/>
                    <a:pt x="2014" y="4292"/>
                    <a:pt x="2119" y="4292"/>
                  </a:cubicBezTo>
                  <a:cubicBezTo>
                    <a:pt x="3330" y="4292"/>
                    <a:pt x="5262" y="2869"/>
                    <a:pt x="5262" y="2869"/>
                  </a:cubicBezTo>
                  <a:cubicBezTo>
                    <a:pt x="5262" y="2869"/>
                    <a:pt x="4043" y="354"/>
                    <a:pt x="2886" y="61"/>
                  </a:cubicBezTo>
                  <a:cubicBezTo>
                    <a:pt x="2716" y="20"/>
                    <a:pt x="2547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6"/>
            <p:cNvSpPr/>
            <p:nvPr/>
          </p:nvSpPr>
          <p:spPr>
            <a:xfrm>
              <a:off x="4563550" y="940975"/>
              <a:ext cx="134275" cy="108150"/>
            </a:xfrm>
            <a:custGeom>
              <a:rect b="b" l="l" r="r" t="t"/>
              <a:pathLst>
                <a:path extrusionOk="0" h="4326" w="5371">
                  <a:moveTo>
                    <a:pt x="3146" y="1"/>
                  </a:moveTo>
                  <a:cubicBezTo>
                    <a:pt x="1936" y="1"/>
                    <a:pt x="1" y="1439"/>
                    <a:pt x="1" y="1439"/>
                  </a:cubicBezTo>
                  <a:cubicBezTo>
                    <a:pt x="1" y="1439"/>
                    <a:pt x="1220" y="3939"/>
                    <a:pt x="2377" y="4247"/>
                  </a:cubicBezTo>
                  <a:cubicBezTo>
                    <a:pt x="2569" y="4301"/>
                    <a:pt x="2763" y="4326"/>
                    <a:pt x="2954" y="4326"/>
                  </a:cubicBezTo>
                  <a:cubicBezTo>
                    <a:pt x="3925" y="4326"/>
                    <a:pt x="4817" y="3669"/>
                    <a:pt x="5062" y="2689"/>
                  </a:cubicBezTo>
                  <a:cubicBezTo>
                    <a:pt x="5370" y="1501"/>
                    <a:pt x="4630" y="313"/>
                    <a:pt x="3442" y="35"/>
                  </a:cubicBezTo>
                  <a:cubicBezTo>
                    <a:pt x="3350" y="12"/>
                    <a:pt x="3251" y="1"/>
                    <a:pt x="31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6"/>
            <p:cNvSpPr/>
            <p:nvPr/>
          </p:nvSpPr>
          <p:spPr>
            <a:xfrm>
              <a:off x="4641100" y="928325"/>
              <a:ext cx="187875" cy="187900"/>
            </a:xfrm>
            <a:custGeom>
              <a:rect b="b" l="l" r="r" t="t"/>
              <a:pathLst>
                <a:path extrusionOk="0" h="7516" w="7515">
                  <a:moveTo>
                    <a:pt x="3765" y="1"/>
                  </a:moveTo>
                  <a:cubicBezTo>
                    <a:pt x="1682" y="1"/>
                    <a:pt x="0" y="1683"/>
                    <a:pt x="0" y="3750"/>
                  </a:cubicBezTo>
                  <a:cubicBezTo>
                    <a:pt x="0" y="5833"/>
                    <a:pt x="1682" y="7515"/>
                    <a:pt x="3765" y="7515"/>
                  </a:cubicBezTo>
                  <a:cubicBezTo>
                    <a:pt x="5833" y="7515"/>
                    <a:pt x="7515" y="5833"/>
                    <a:pt x="7515" y="3750"/>
                  </a:cubicBezTo>
                  <a:cubicBezTo>
                    <a:pt x="7515" y="1683"/>
                    <a:pt x="5833" y="1"/>
                    <a:pt x="3765" y="1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6"/>
            <p:cNvSpPr/>
            <p:nvPr/>
          </p:nvSpPr>
          <p:spPr>
            <a:xfrm>
              <a:off x="4455550" y="734075"/>
              <a:ext cx="72150" cy="118050"/>
            </a:xfrm>
            <a:custGeom>
              <a:rect b="b" l="l" r="r" t="t"/>
              <a:pathLst>
                <a:path extrusionOk="0" h="4722" w="2886">
                  <a:moveTo>
                    <a:pt x="1455" y="0"/>
                  </a:moveTo>
                  <a:cubicBezTo>
                    <a:pt x="827" y="0"/>
                    <a:pt x="263" y="436"/>
                    <a:pt x="155" y="1074"/>
                  </a:cubicBezTo>
                  <a:cubicBezTo>
                    <a:pt x="0" y="1784"/>
                    <a:pt x="31" y="4561"/>
                    <a:pt x="741" y="4716"/>
                  </a:cubicBezTo>
                  <a:cubicBezTo>
                    <a:pt x="759" y="4719"/>
                    <a:pt x="778" y="4721"/>
                    <a:pt x="797" y="4721"/>
                  </a:cubicBezTo>
                  <a:cubicBezTo>
                    <a:pt x="1495" y="4721"/>
                    <a:pt x="2566" y="2305"/>
                    <a:pt x="2716" y="1614"/>
                  </a:cubicBezTo>
                  <a:cubicBezTo>
                    <a:pt x="2886" y="889"/>
                    <a:pt x="2423" y="179"/>
                    <a:pt x="1713" y="25"/>
                  </a:cubicBezTo>
                  <a:cubicBezTo>
                    <a:pt x="1626" y="8"/>
                    <a:pt x="1540" y="0"/>
                    <a:pt x="1455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6"/>
            <p:cNvSpPr/>
            <p:nvPr/>
          </p:nvSpPr>
          <p:spPr>
            <a:xfrm>
              <a:off x="4411175" y="897700"/>
              <a:ext cx="71400" cy="117050"/>
            </a:xfrm>
            <a:custGeom>
              <a:rect b="b" l="l" r="r" t="t"/>
              <a:pathLst>
                <a:path extrusionOk="0" h="4682" w="2856">
                  <a:moveTo>
                    <a:pt x="2067" y="0"/>
                  </a:moveTo>
                  <a:cubicBezTo>
                    <a:pt x="1355" y="0"/>
                    <a:pt x="290" y="2419"/>
                    <a:pt x="155" y="3108"/>
                  </a:cubicBezTo>
                  <a:cubicBezTo>
                    <a:pt x="1" y="3818"/>
                    <a:pt x="448" y="4513"/>
                    <a:pt x="1158" y="4651"/>
                  </a:cubicBezTo>
                  <a:cubicBezTo>
                    <a:pt x="1250" y="4671"/>
                    <a:pt x="1342" y="4681"/>
                    <a:pt x="1433" y="4681"/>
                  </a:cubicBezTo>
                  <a:cubicBezTo>
                    <a:pt x="2039" y="4681"/>
                    <a:pt x="2580" y="4250"/>
                    <a:pt x="2701" y="3633"/>
                  </a:cubicBezTo>
                  <a:cubicBezTo>
                    <a:pt x="2855" y="2939"/>
                    <a:pt x="2840" y="161"/>
                    <a:pt x="2130" y="7"/>
                  </a:cubicBezTo>
                  <a:cubicBezTo>
                    <a:pt x="2109" y="2"/>
                    <a:pt x="2088" y="0"/>
                    <a:pt x="206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6"/>
            <p:cNvSpPr/>
            <p:nvPr/>
          </p:nvSpPr>
          <p:spPr>
            <a:xfrm>
              <a:off x="4349475" y="768475"/>
              <a:ext cx="114200" cy="93925"/>
            </a:xfrm>
            <a:custGeom>
              <a:rect b="b" l="l" r="r" t="t"/>
              <a:pathLst>
                <a:path extrusionOk="0" h="3757" w="4568">
                  <a:moveTo>
                    <a:pt x="1478" y="0"/>
                  </a:moveTo>
                  <a:cubicBezTo>
                    <a:pt x="1115" y="0"/>
                    <a:pt x="753" y="147"/>
                    <a:pt x="494" y="439"/>
                  </a:cubicBezTo>
                  <a:cubicBezTo>
                    <a:pt x="0" y="994"/>
                    <a:pt x="77" y="1843"/>
                    <a:pt x="648" y="2321"/>
                  </a:cubicBezTo>
                  <a:cubicBezTo>
                    <a:pt x="1102" y="2723"/>
                    <a:pt x="2884" y="3757"/>
                    <a:pt x="3726" y="3757"/>
                  </a:cubicBezTo>
                  <a:cubicBezTo>
                    <a:pt x="3886" y="3757"/>
                    <a:pt x="4012" y="3719"/>
                    <a:pt x="4089" y="3633"/>
                  </a:cubicBezTo>
                  <a:cubicBezTo>
                    <a:pt x="4567" y="3093"/>
                    <a:pt x="2932" y="856"/>
                    <a:pt x="2392" y="362"/>
                  </a:cubicBezTo>
                  <a:cubicBezTo>
                    <a:pt x="2135" y="120"/>
                    <a:pt x="1806" y="0"/>
                    <a:pt x="1478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6"/>
            <p:cNvSpPr/>
            <p:nvPr/>
          </p:nvSpPr>
          <p:spPr>
            <a:xfrm>
              <a:off x="4474450" y="887450"/>
              <a:ext cx="113425" cy="93600"/>
            </a:xfrm>
            <a:custGeom>
              <a:rect b="b" l="l" r="r" t="t"/>
              <a:pathLst>
                <a:path extrusionOk="0" h="3744" w="4537">
                  <a:moveTo>
                    <a:pt x="856" y="0"/>
                  </a:moveTo>
                  <a:cubicBezTo>
                    <a:pt x="696" y="0"/>
                    <a:pt x="571" y="37"/>
                    <a:pt x="494" y="124"/>
                  </a:cubicBezTo>
                  <a:cubicBezTo>
                    <a:pt x="0" y="664"/>
                    <a:pt x="1651" y="2901"/>
                    <a:pt x="2191" y="3395"/>
                  </a:cubicBezTo>
                  <a:cubicBezTo>
                    <a:pt x="2438" y="3627"/>
                    <a:pt x="2757" y="3743"/>
                    <a:pt x="3077" y="3743"/>
                  </a:cubicBezTo>
                  <a:cubicBezTo>
                    <a:pt x="3436" y="3743"/>
                    <a:pt x="3797" y="3596"/>
                    <a:pt x="4058" y="3302"/>
                  </a:cubicBezTo>
                  <a:cubicBezTo>
                    <a:pt x="4537" y="2747"/>
                    <a:pt x="4475" y="1914"/>
                    <a:pt x="3920" y="1435"/>
                  </a:cubicBezTo>
                  <a:cubicBezTo>
                    <a:pt x="3466" y="1033"/>
                    <a:pt x="1694" y="0"/>
                    <a:pt x="856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6"/>
            <p:cNvSpPr/>
            <p:nvPr/>
          </p:nvSpPr>
          <p:spPr>
            <a:xfrm>
              <a:off x="4328625" y="871600"/>
              <a:ext cx="123850" cy="70250"/>
            </a:xfrm>
            <a:custGeom>
              <a:rect b="b" l="l" r="r" t="t"/>
              <a:pathLst>
                <a:path extrusionOk="0" h="2810" w="4954">
                  <a:moveTo>
                    <a:pt x="3214" y="0"/>
                  </a:moveTo>
                  <a:cubicBezTo>
                    <a:pt x="2367" y="0"/>
                    <a:pt x="1411" y="141"/>
                    <a:pt x="1050" y="264"/>
                  </a:cubicBezTo>
                  <a:cubicBezTo>
                    <a:pt x="371" y="480"/>
                    <a:pt x="1" y="1221"/>
                    <a:pt x="217" y="1915"/>
                  </a:cubicBezTo>
                  <a:cubicBezTo>
                    <a:pt x="404" y="2463"/>
                    <a:pt x="922" y="2810"/>
                    <a:pt x="1472" y="2810"/>
                  </a:cubicBezTo>
                  <a:cubicBezTo>
                    <a:pt x="1603" y="2810"/>
                    <a:pt x="1737" y="2790"/>
                    <a:pt x="1868" y="2748"/>
                  </a:cubicBezTo>
                  <a:cubicBezTo>
                    <a:pt x="2562" y="2517"/>
                    <a:pt x="4954" y="1113"/>
                    <a:pt x="4722" y="434"/>
                  </a:cubicBezTo>
                  <a:cubicBezTo>
                    <a:pt x="4621" y="109"/>
                    <a:pt x="3960" y="0"/>
                    <a:pt x="3214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6"/>
            <p:cNvSpPr/>
            <p:nvPr/>
          </p:nvSpPr>
          <p:spPr>
            <a:xfrm>
              <a:off x="4485625" y="807800"/>
              <a:ext cx="124250" cy="70125"/>
            </a:xfrm>
            <a:custGeom>
              <a:rect b="b" l="l" r="r" t="t"/>
              <a:pathLst>
                <a:path extrusionOk="0" h="2805" w="4970">
                  <a:moveTo>
                    <a:pt x="3506" y="1"/>
                  </a:moveTo>
                  <a:cubicBezTo>
                    <a:pt x="3368" y="1"/>
                    <a:pt x="3227" y="23"/>
                    <a:pt x="3087" y="69"/>
                  </a:cubicBezTo>
                  <a:cubicBezTo>
                    <a:pt x="2408" y="301"/>
                    <a:pt x="1" y="1705"/>
                    <a:pt x="232" y="2384"/>
                  </a:cubicBezTo>
                  <a:cubicBezTo>
                    <a:pt x="340" y="2699"/>
                    <a:pt x="990" y="2804"/>
                    <a:pt x="1725" y="2804"/>
                  </a:cubicBezTo>
                  <a:cubicBezTo>
                    <a:pt x="2576" y="2804"/>
                    <a:pt x="3540" y="2662"/>
                    <a:pt x="3905" y="2538"/>
                  </a:cubicBezTo>
                  <a:cubicBezTo>
                    <a:pt x="4599" y="2322"/>
                    <a:pt x="4969" y="1582"/>
                    <a:pt x="4738" y="903"/>
                  </a:cubicBezTo>
                  <a:cubicBezTo>
                    <a:pt x="4553" y="348"/>
                    <a:pt x="4054" y="1"/>
                    <a:pt x="3506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36"/>
            <p:cNvSpPr/>
            <p:nvPr/>
          </p:nvSpPr>
          <p:spPr>
            <a:xfrm>
              <a:off x="4420450" y="826500"/>
              <a:ext cx="97225" cy="96850"/>
            </a:xfrm>
            <a:custGeom>
              <a:rect b="b" l="l" r="r" t="t"/>
              <a:pathLst>
                <a:path extrusionOk="0" h="3874" w="3889">
                  <a:moveTo>
                    <a:pt x="1944" y="0"/>
                  </a:moveTo>
                  <a:cubicBezTo>
                    <a:pt x="880" y="0"/>
                    <a:pt x="0" y="864"/>
                    <a:pt x="0" y="1929"/>
                  </a:cubicBezTo>
                  <a:cubicBezTo>
                    <a:pt x="0" y="3009"/>
                    <a:pt x="880" y="3873"/>
                    <a:pt x="1944" y="3873"/>
                  </a:cubicBezTo>
                  <a:cubicBezTo>
                    <a:pt x="3024" y="3873"/>
                    <a:pt x="3889" y="3009"/>
                    <a:pt x="3889" y="1929"/>
                  </a:cubicBezTo>
                  <a:cubicBezTo>
                    <a:pt x="3889" y="864"/>
                    <a:pt x="3024" y="0"/>
                    <a:pt x="194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36"/>
            <p:cNvSpPr/>
            <p:nvPr/>
          </p:nvSpPr>
          <p:spPr>
            <a:xfrm>
              <a:off x="4158900" y="1031450"/>
              <a:ext cx="123850" cy="111850"/>
            </a:xfrm>
            <a:custGeom>
              <a:rect b="b" l="l" r="r" t="t"/>
              <a:pathLst>
                <a:path extrusionOk="0" h="4474" w="4954">
                  <a:moveTo>
                    <a:pt x="3305" y="0"/>
                  </a:moveTo>
                  <a:cubicBezTo>
                    <a:pt x="2895" y="0"/>
                    <a:pt x="2485" y="171"/>
                    <a:pt x="2192" y="505"/>
                  </a:cubicBezTo>
                  <a:cubicBezTo>
                    <a:pt x="1636" y="1091"/>
                    <a:pt x="1" y="3792"/>
                    <a:pt x="587" y="4362"/>
                  </a:cubicBezTo>
                  <a:cubicBezTo>
                    <a:pt x="668" y="4439"/>
                    <a:pt x="785" y="4473"/>
                    <a:pt x="929" y="4473"/>
                  </a:cubicBezTo>
                  <a:cubicBezTo>
                    <a:pt x="1853" y="4473"/>
                    <a:pt x="3871" y="3063"/>
                    <a:pt x="4352" y="2542"/>
                  </a:cubicBezTo>
                  <a:cubicBezTo>
                    <a:pt x="4954" y="1955"/>
                    <a:pt x="4938" y="983"/>
                    <a:pt x="4321" y="412"/>
                  </a:cubicBezTo>
                  <a:cubicBezTo>
                    <a:pt x="4037" y="136"/>
                    <a:pt x="3671" y="0"/>
                    <a:pt x="3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6"/>
            <p:cNvSpPr/>
            <p:nvPr/>
          </p:nvSpPr>
          <p:spPr>
            <a:xfrm>
              <a:off x="4028125" y="1176800"/>
              <a:ext cx="123850" cy="111600"/>
            </a:xfrm>
            <a:custGeom>
              <a:rect b="b" l="l" r="r" t="t"/>
              <a:pathLst>
                <a:path extrusionOk="0" h="4464" w="4954">
                  <a:moveTo>
                    <a:pt x="4022" y="1"/>
                  </a:moveTo>
                  <a:cubicBezTo>
                    <a:pt x="3111" y="1"/>
                    <a:pt x="1082" y="1406"/>
                    <a:pt x="587" y="1928"/>
                  </a:cubicBezTo>
                  <a:cubicBezTo>
                    <a:pt x="1" y="2514"/>
                    <a:pt x="16" y="3486"/>
                    <a:pt x="618" y="4057"/>
                  </a:cubicBezTo>
                  <a:cubicBezTo>
                    <a:pt x="911" y="4328"/>
                    <a:pt x="1280" y="4463"/>
                    <a:pt x="1646" y="4463"/>
                  </a:cubicBezTo>
                  <a:cubicBezTo>
                    <a:pt x="2052" y="4463"/>
                    <a:pt x="2455" y="4297"/>
                    <a:pt x="2747" y="3964"/>
                  </a:cubicBezTo>
                  <a:cubicBezTo>
                    <a:pt x="3318" y="3363"/>
                    <a:pt x="4954" y="662"/>
                    <a:pt x="4352" y="107"/>
                  </a:cubicBezTo>
                  <a:cubicBezTo>
                    <a:pt x="4274" y="33"/>
                    <a:pt x="4161" y="1"/>
                    <a:pt x="4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6"/>
            <p:cNvSpPr/>
            <p:nvPr/>
          </p:nvSpPr>
          <p:spPr>
            <a:xfrm>
              <a:off x="4077500" y="1002325"/>
              <a:ext cx="89900" cy="132375"/>
            </a:xfrm>
            <a:custGeom>
              <a:rect b="b" l="l" r="r" t="t"/>
              <a:pathLst>
                <a:path extrusionOk="0" h="5295" w="3596">
                  <a:moveTo>
                    <a:pt x="1682" y="0"/>
                  </a:moveTo>
                  <a:cubicBezTo>
                    <a:pt x="1539" y="0"/>
                    <a:pt x="1394" y="21"/>
                    <a:pt x="1251" y="65"/>
                  </a:cubicBezTo>
                  <a:cubicBezTo>
                    <a:pt x="448" y="297"/>
                    <a:pt x="1" y="1161"/>
                    <a:pt x="263" y="1948"/>
                  </a:cubicBezTo>
                  <a:cubicBezTo>
                    <a:pt x="485" y="2703"/>
                    <a:pt x="1903" y="5294"/>
                    <a:pt x="2712" y="5294"/>
                  </a:cubicBezTo>
                  <a:cubicBezTo>
                    <a:pt x="2745" y="5294"/>
                    <a:pt x="2778" y="5290"/>
                    <a:pt x="2809" y="5281"/>
                  </a:cubicBezTo>
                  <a:cubicBezTo>
                    <a:pt x="3596" y="5049"/>
                    <a:pt x="3349" y="1886"/>
                    <a:pt x="3118" y="1099"/>
                  </a:cubicBezTo>
                  <a:cubicBezTo>
                    <a:pt x="2940" y="440"/>
                    <a:pt x="2337" y="0"/>
                    <a:pt x="1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6"/>
            <p:cNvSpPr/>
            <p:nvPr/>
          </p:nvSpPr>
          <p:spPr>
            <a:xfrm>
              <a:off x="4143075" y="1185250"/>
              <a:ext cx="89150" cy="130950"/>
            </a:xfrm>
            <a:custGeom>
              <a:rect b="b" l="l" r="r" t="t"/>
              <a:pathLst>
                <a:path extrusionOk="0" h="5238" w="3566">
                  <a:moveTo>
                    <a:pt x="907" y="0"/>
                  </a:moveTo>
                  <a:cubicBezTo>
                    <a:pt x="871" y="0"/>
                    <a:pt x="837" y="5"/>
                    <a:pt x="803" y="16"/>
                  </a:cubicBezTo>
                  <a:cubicBezTo>
                    <a:pt x="1" y="247"/>
                    <a:pt x="263" y="3395"/>
                    <a:pt x="495" y="4182"/>
                  </a:cubicBezTo>
                  <a:cubicBezTo>
                    <a:pt x="683" y="4822"/>
                    <a:pt x="1269" y="5237"/>
                    <a:pt x="1897" y="5237"/>
                  </a:cubicBezTo>
                  <a:cubicBezTo>
                    <a:pt x="2041" y="5237"/>
                    <a:pt x="2187" y="5215"/>
                    <a:pt x="2331" y="5169"/>
                  </a:cubicBezTo>
                  <a:cubicBezTo>
                    <a:pt x="3118" y="4938"/>
                    <a:pt x="3565" y="4120"/>
                    <a:pt x="3334" y="3333"/>
                  </a:cubicBezTo>
                  <a:cubicBezTo>
                    <a:pt x="3112" y="2580"/>
                    <a:pt x="1716" y="0"/>
                    <a:pt x="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6"/>
            <p:cNvSpPr/>
            <p:nvPr/>
          </p:nvSpPr>
          <p:spPr>
            <a:xfrm>
              <a:off x="3993425" y="1093875"/>
              <a:ext cx="140800" cy="76425"/>
            </a:xfrm>
            <a:custGeom>
              <a:rect b="b" l="l" r="r" t="t"/>
              <a:pathLst>
                <a:path extrusionOk="0" h="3057" w="5632">
                  <a:moveTo>
                    <a:pt x="1615" y="0"/>
                  </a:moveTo>
                  <a:cubicBezTo>
                    <a:pt x="949" y="0"/>
                    <a:pt x="356" y="459"/>
                    <a:pt x="185" y="1140"/>
                  </a:cubicBezTo>
                  <a:cubicBezTo>
                    <a:pt x="0" y="1943"/>
                    <a:pt x="494" y="2745"/>
                    <a:pt x="1296" y="2930"/>
                  </a:cubicBezTo>
                  <a:cubicBezTo>
                    <a:pt x="1592" y="3000"/>
                    <a:pt x="2224" y="3056"/>
                    <a:pt x="2907" y="3056"/>
                  </a:cubicBezTo>
                  <a:cubicBezTo>
                    <a:pt x="4043" y="3056"/>
                    <a:pt x="5322" y="2900"/>
                    <a:pt x="5447" y="2390"/>
                  </a:cubicBezTo>
                  <a:cubicBezTo>
                    <a:pt x="5632" y="1588"/>
                    <a:pt x="2777" y="245"/>
                    <a:pt x="1975" y="45"/>
                  </a:cubicBezTo>
                  <a:cubicBezTo>
                    <a:pt x="1854" y="14"/>
                    <a:pt x="1733" y="0"/>
                    <a:pt x="1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6"/>
            <p:cNvSpPr/>
            <p:nvPr/>
          </p:nvSpPr>
          <p:spPr>
            <a:xfrm>
              <a:off x="4176650" y="1149500"/>
              <a:ext cx="140825" cy="76475"/>
            </a:xfrm>
            <a:custGeom>
              <a:rect b="b" l="l" r="r" t="t"/>
              <a:pathLst>
                <a:path extrusionOk="0" h="3059" w="5633">
                  <a:moveTo>
                    <a:pt x="2785" y="1"/>
                  </a:moveTo>
                  <a:cubicBezTo>
                    <a:pt x="1630" y="1"/>
                    <a:pt x="303" y="158"/>
                    <a:pt x="185" y="659"/>
                  </a:cubicBezTo>
                  <a:cubicBezTo>
                    <a:pt x="0" y="1461"/>
                    <a:pt x="2855" y="2819"/>
                    <a:pt x="3642" y="3020"/>
                  </a:cubicBezTo>
                  <a:cubicBezTo>
                    <a:pt x="3756" y="3046"/>
                    <a:pt x="3869" y="3058"/>
                    <a:pt x="3982" y="3058"/>
                  </a:cubicBezTo>
                  <a:cubicBezTo>
                    <a:pt x="4659" y="3058"/>
                    <a:pt x="5273" y="2597"/>
                    <a:pt x="5432" y="1909"/>
                  </a:cubicBezTo>
                  <a:cubicBezTo>
                    <a:pt x="5632" y="1106"/>
                    <a:pt x="5139" y="304"/>
                    <a:pt x="4336" y="119"/>
                  </a:cubicBezTo>
                  <a:cubicBezTo>
                    <a:pt x="4045" y="52"/>
                    <a:pt x="3443" y="1"/>
                    <a:pt x="2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6"/>
            <p:cNvSpPr/>
            <p:nvPr/>
          </p:nvSpPr>
          <p:spPr>
            <a:xfrm>
              <a:off x="4140000" y="1000825"/>
              <a:ext cx="81025" cy="133300"/>
            </a:xfrm>
            <a:custGeom>
              <a:rect b="b" l="l" r="r" t="t"/>
              <a:pathLst>
                <a:path extrusionOk="0" h="5332" w="3241">
                  <a:moveTo>
                    <a:pt x="1625" y="1"/>
                  </a:moveTo>
                  <a:cubicBezTo>
                    <a:pt x="937" y="1"/>
                    <a:pt x="318" y="489"/>
                    <a:pt x="170" y="1190"/>
                  </a:cubicBezTo>
                  <a:cubicBezTo>
                    <a:pt x="0" y="1992"/>
                    <a:pt x="31" y="5155"/>
                    <a:pt x="834" y="5325"/>
                  </a:cubicBezTo>
                  <a:cubicBezTo>
                    <a:pt x="855" y="5329"/>
                    <a:pt x="876" y="5331"/>
                    <a:pt x="897" y="5331"/>
                  </a:cubicBezTo>
                  <a:cubicBezTo>
                    <a:pt x="1702" y="5331"/>
                    <a:pt x="2921" y="2573"/>
                    <a:pt x="3086" y="1792"/>
                  </a:cubicBezTo>
                  <a:cubicBezTo>
                    <a:pt x="3241" y="989"/>
                    <a:pt x="2732" y="202"/>
                    <a:pt x="1929" y="33"/>
                  </a:cubicBezTo>
                  <a:cubicBezTo>
                    <a:pt x="1827" y="11"/>
                    <a:pt x="1726" y="1"/>
                    <a:pt x="162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6"/>
            <p:cNvSpPr/>
            <p:nvPr/>
          </p:nvSpPr>
          <p:spPr>
            <a:xfrm>
              <a:off x="4089475" y="1185850"/>
              <a:ext cx="81025" cy="132925"/>
            </a:xfrm>
            <a:custGeom>
              <a:rect b="b" l="l" r="r" t="t"/>
              <a:pathLst>
                <a:path extrusionOk="0" h="5317" w="3241">
                  <a:moveTo>
                    <a:pt x="2353" y="0"/>
                  </a:moveTo>
                  <a:cubicBezTo>
                    <a:pt x="1549" y="0"/>
                    <a:pt x="335" y="2761"/>
                    <a:pt x="170" y="3541"/>
                  </a:cubicBezTo>
                  <a:cubicBezTo>
                    <a:pt x="0" y="4343"/>
                    <a:pt x="525" y="5130"/>
                    <a:pt x="1327" y="5284"/>
                  </a:cubicBezTo>
                  <a:cubicBezTo>
                    <a:pt x="1431" y="5306"/>
                    <a:pt x="1535" y="5317"/>
                    <a:pt x="1637" y="5317"/>
                  </a:cubicBezTo>
                  <a:cubicBezTo>
                    <a:pt x="2323" y="5317"/>
                    <a:pt x="2938" y="4841"/>
                    <a:pt x="3086" y="4142"/>
                  </a:cubicBezTo>
                  <a:cubicBezTo>
                    <a:pt x="3240" y="3340"/>
                    <a:pt x="3225" y="177"/>
                    <a:pt x="2423" y="7"/>
                  </a:cubicBezTo>
                  <a:cubicBezTo>
                    <a:pt x="2400" y="2"/>
                    <a:pt x="2377" y="0"/>
                    <a:pt x="235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6"/>
            <p:cNvSpPr/>
            <p:nvPr/>
          </p:nvSpPr>
          <p:spPr>
            <a:xfrm>
              <a:off x="4021175" y="1039700"/>
              <a:ext cx="128100" cy="105900"/>
            </a:xfrm>
            <a:custGeom>
              <a:rect b="b" l="l" r="r" t="t"/>
              <a:pathLst>
                <a:path extrusionOk="0" h="4236" w="5124">
                  <a:moveTo>
                    <a:pt x="1650" y="1"/>
                  </a:moveTo>
                  <a:cubicBezTo>
                    <a:pt x="1244" y="1"/>
                    <a:pt x="839" y="168"/>
                    <a:pt x="541" y="499"/>
                  </a:cubicBezTo>
                  <a:cubicBezTo>
                    <a:pt x="1" y="1116"/>
                    <a:pt x="47" y="2042"/>
                    <a:pt x="664" y="2597"/>
                  </a:cubicBezTo>
                  <a:cubicBezTo>
                    <a:pt x="1170" y="3051"/>
                    <a:pt x="3202" y="4235"/>
                    <a:pt x="4158" y="4235"/>
                  </a:cubicBezTo>
                  <a:cubicBezTo>
                    <a:pt x="4339" y="4235"/>
                    <a:pt x="4482" y="4193"/>
                    <a:pt x="4568" y="4094"/>
                  </a:cubicBezTo>
                  <a:cubicBezTo>
                    <a:pt x="5124" y="3477"/>
                    <a:pt x="3257" y="931"/>
                    <a:pt x="2640" y="376"/>
                  </a:cubicBezTo>
                  <a:cubicBezTo>
                    <a:pt x="2354" y="125"/>
                    <a:pt x="2001" y="1"/>
                    <a:pt x="165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6"/>
            <p:cNvSpPr/>
            <p:nvPr/>
          </p:nvSpPr>
          <p:spPr>
            <a:xfrm>
              <a:off x="4161600" y="1174125"/>
              <a:ext cx="129250" cy="106550"/>
            </a:xfrm>
            <a:custGeom>
              <a:rect b="b" l="l" r="r" t="t"/>
              <a:pathLst>
                <a:path extrusionOk="0" h="4262" w="5170">
                  <a:moveTo>
                    <a:pt x="949" y="1"/>
                  </a:moveTo>
                  <a:cubicBezTo>
                    <a:pt x="770" y="1"/>
                    <a:pt x="628" y="42"/>
                    <a:pt x="541" y="137"/>
                  </a:cubicBezTo>
                  <a:cubicBezTo>
                    <a:pt x="1" y="754"/>
                    <a:pt x="1868" y="3300"/>
                    <a:pt x="2469" y="3855"/>
                  </a:cubicBezTo>
                  <a:cubicBezTo>
                    <a:pt x="2762" y="4126"/>
                    <a:pt x="3131" y="4262"/>
                    <a:pt x="3499" y="4262"/>
                  </a:cubicBezTo>
                  <a:cubicBezTo>
                    <a:pt x="3907" y="4262"/>
                    <a:pt x="4314" y="4095"/>
                    <a:pt x="4614" y="3763"/>
                  </a:cubicBezTo>
                  <a:cubicBezTo>
                    <a:pt x="5170" y="3146"/>
                    <a:pt x="5092" y="2173"/>
                    <a:pt x="4444" y="1633"/>
                  </a:cubicBezTo>
                  <a:lnTo>
                    <a:pt x="4460" y="1633"/>
                  </a:lnTo>
                  <a:cubicBezTo>
                    <a:pt x="3940" y="1178"/>
                    <a:pt x="1909" y="1"/>
                    <a:pt x="94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36"/>
            <p:cNvSpPr/>
            <p:nvPr/>
          </p:nvSpPr>
          <p:spPr>
            <a:xfrm>
              <a:off x="3995350" y="1156225"/>
              <a:ext cx="141200" cy="79800"/>
            </a:xfrm>
            <a:custGeom>
              <a:rect b="b" l="l" r="r" t="t"/>
              <a:pathLst>
                <a:path extrusionOk="0" h="3192" w="5648">
                  <a:moveTo>
                    <a:pt x="3663" y="0"/>
                  </a:moveTo>
                  <a:cubicBezTo>
                    <a:pt x="2699" y="0"/>
                    <a:pt x="1614" y="158"/>
                    <a:pt x="1204" y="297"/>
                  </a:cubicBezTo>
                  <a:cubicBezTo>
                    <a:pt x="432" y="560"/>
                    <a:pt x="0" y="1393"/>
                    <a:pt x="262" y="2180"/>
                  </a:cubicBezTo>
                  <a:cubicBezTo>
                    <a:pt x="474" y="2801"/>
                    <a:pt x="1055" y="3192"/>
                    <a:pt x="1684" y="3192"/>
                  </a:cubicBezTo>
                  <a:cubicBezTo>
                    <a:pt x="1836" y="3192"/>
                    <a:pt x="1992" y="3169"/>
                    <a:pt x="2145" y="3121"/>
                  </a:cubicBezTo>
                  <a:cubicBezTo>
                    <a:pt x="2916" y="2859"/>
                    <a:pt x="5648" y="1254"/>
                    <a:pt x="5385" y="482"/>
                  </a:cubicBezTo>
                  <a:cubicBezTo>
                    <a:pt x="5263" y="122"/>
                    <a:pt x="4509" y="0"/>
                    <a:pt x="3663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36"/>
            <p:cNvSpPr/>
            <p:nvPr/>
          </p:nvSpPr>
          <p:spPr>
            <a:xfrm>
              <a:off x="4174325" y="1083800"/>
              <a:ext cx="140825" cy="79800"/>
            </a:xfrm>
            <a:custGeom>
              <a:rect b="b" l="l" r="r" t="t"/>
              <a:pathLst>
                <a:path extrusionOk="0" h="3192" w="5633">
                  <a:moveTo>
                    <a:pt x="3968" y="0"/>
                  </a:moveTo>
                  <a:cubicBezTo>
                    <a:pt x="3813" y="0"/>
                    <a:pt x="3657" y="25"/>
                    <a:pt x="3503" y="77"/>
                  </a:cubicBezTo>
                  <a:cubicBezTo>
                    <a:pt x="2732" y="324"/>
                    <a:pt x="1" y="1929"/>
                    <a:pt x="263" y="2716"/>
                  </a:cubicBezTo>
                  <a:cubicBezTo>
                    <a:pt x="377" y="3071"/>
                    <a:pt x="1106" y="3191"/>
                    <a:pt x="1935" y="3191"/>
                  </a:cubicBezTo>
                  <a:cubicBezTo>
                    <a:pt x="2906" y="3191"/>
                    <a:pt x="4013" y="3027"/>
                    <a:pt x="4429" y="2886"/>
                  </a:cubicBezTo>
                  <a:cubicBezTo>
                    <a:pt x="5216" y="2639"/>
                    <a:pt x="5633" y="1790"/>
                    <a:pt x="5370" y="1019"/>
                  </a:cubicBezTo>
                  <a:cubicBezTo>
                    <a:pt x="5173" y="401"/>
                    <a:pt x="4589" y="0"/>
                    <a:pt x="3968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36"/>
            <p:cNvSpPr/>
            <p:nvPr/>
          </p:nvSpPr>
          <p:spPr>
            <a:xfrm>
              <a:off x="4100275" y="1104625"/>
              <a:ext cx="110350" cy="110350"/>
            </a:xfrm>
            <a:custGeom>
              <a:rect b="b" l="l" r="r" t="t"/>
              <a:pathLst>
                <a:path extrusionOk="0" h="4414" w="4414">
                  <a:moveTo>
                    <a:pt x="2207" y="0"/>
                  </a:moveTo>
                  <a:cubicBezTo>
                    <a:pt x="988" y="0"/>
                    <a:pt x="0" y="988"/>
                    <a:pt x="0" y="2207"/>
                  </a:cubicBezTo>
                  <a:cubicBezTo>
                    <a:pt x="0" y="3426"/>
                    <a:pt x="988" y="4413"/>
                    <a:pt x="2207" y="4413"/>
                  </a:cubicBezTo>
                  <a:cubicBezTo>
                    <a:pt x="3426" y="4413"/>
                    <a:pt x="4413" y="3426"/>
                    <a:pt x="4413" y="2207"/>
                  </a:cubicBezTo>
                  <a:cubicBezTo>
                    <a:pt x="4413" y="988"/>
                    <a:pt x="3426" y="0"/>
                    <a:pt x="2207" y="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36"/>
            <p:cNvSpPr/>
            <p:nvPr/>
          </p:nvSpPr>
          <p:spPr>
            <a:xfrm>
              <a:off x="3710650" y="681850"/>
              <a:ext cx="196000" cy="195600"/>
            </a:xfrm>
            <a:custGeom>
              <a:rect b="b" l="l" r="r" t="t"/>
              <a:pathLst>
                <a:path extrusionOk="0" h="7824" w="7840">
                  <a:moveTo>
                    <a:pt x="3920" y="0"/>
                  </a:moveTo>
                  <a:cubicBezTo>
                    <a:pt x="1760" y="0"/>
                    <a:pt x="1" y="1744"/>
                    <a:pt x="1" y="3904"/>
                  </a:cubicBezTo>
                  <a:cubicBezTo>
                    <a:pt x="1" y="6080"/>
                    <a:pt x="1760" y="7823"/>
                    <a:pt x="3920" y="7823"/>
                  </a:cubicBezTo>
                  <a:cubicBezTo>
                    <a:pt x="6080" y="7823"/>
                    <a:pt x="7839" y="6080"/>
                    <a:pt x="7839" y="3904"/>
                  </a:cubicBezTo>
                  <a:cubicBezTo>
                    <a:pt x="7839" y="1744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36"/>
            <p:cNvSpPr/>
            <p:nvPr/>
          </p:nvSpPr>
          <p:spPr>
            <a:xfrm>
              <a:off x="3710650" y="1075300"/>
              <a:ext cx="196000" cy="195600"/>
            </a:xfrm>
            <a:custGeom>
              <a:rect b="b" l="l" r="r" t="t"/>
              <a:pathLst>
                <a:path extrusionOk="0" h="7824" w="7840">
                  <a:moveTo>
                    <a:pt x="3920" y="1"/>
                  </a:moveTo>
                  <a:cubicBezTo>
                    <a:pt x="1760" y="1"/>
                    <a:pt x="1" y="1744"/>
                    <a:pt x="1" y="3920"/>
                  </a:cubicBezTo>
                  <a:cubicBezTo>
                    <a:pt x="1" y="6080"/>
                    <a:pt x="1760" y="7824"/>
                    <a:pt x="3920" y="7824"/>
                  </a:cubicBezTo>
                  <a:cubicBezTo>
                    <a:pt x="6080" y="7824"/>
                    <a:pt x="7839" y="6080"/>
                    <a:pt x="7839" y="3920"/>
                  </a:cubicBezTo>
                  <a:cubicBezTo>
                    <a:pt x="7839" y="1744"/>
                    <a:pt x="6080" y="1"/>
                    <a:pt x="3920" y="1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36"/>
            <p:cNvSpPr/>
            <p:nvPr/>
          </p:nvSpPr>
          <p:spPr>
            <a:xfrm>
              <a:off x="3849925" y="739325"/>
              <a:ext cx="195975" cy="195600"/>
            </a:xfrm>
            <a:custGeom>
              <a:rect b="b" l="l" r="r" t="t"/>
              <a:pathLst>
                <a:path extrusionOk="0" h="7824" w="7839">
                  <a:moveTo>
                    <a:pt x="3919" y="0"/>
                  </a:moveTo>
                  <a:cubicBezTo>
                    <a:pt x="1759" y="0"/>
                    <a:pt x="0" y="1759"/>
                    <a:pt x="0" y="3919"/>
                  </a:cubicBezTo>
                  <a:cubicBezTo>
                    <a:pt x="0" y="6080"/>
                    <a:pt x="1759" y="7823"/>
                    <a:pt x="3919" y="7823"/>
                  </a:cubicBezTo>
                  <a:cubicBezTo>
                    <a:pt x="6079" y="7823"/>
                    <a:pt x="7839" y="6080"/>
                    <a:pt x="7839" y="3919"/>
                  </a:cubicBezTo>
                  <a:cubicBezTo>
                    <a:pt x="7839" y="1759"/>
                    <a:pt x="6079" y="0"/>
                    <a:pt x="391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36"/>
            <p:cNvSpPr/>
            <p:nvPr/>
          </p:nvSpPr>
          <p:spPr>
            <a:xfrm>
              <a:off x="3571775" y="1017450"/>
              <a:ext cx="195600" cy="195975"/>
            </a:xfrm>
            <a:custGeom>
              <a:rect b="b" l="l" r="r" t="t"/>
              <a:pathLst>
                <a:path extrusionOk="0" h="7839" w="7824">
                  <a:moveTo>
                    <a:pt x="3920" y="0"/>
                  </a:moveTo>
                  <a:cubicBezTo>
                    <a:pt x="1745" y="0"/>
                    <a:pt x="1" y="1759"/>
                    <a:pt x="1" y="3920"/>
                  </a:cubicBezTo>
                  <a:cubicBezTo>
                    <a:pt x="1" y="6080"/>
                    <a:pt x="1745" y="7839"/>
                    <a:pt x="3920" y="7839"/>
                  </a:cubicBezTo>
                  <a:cubicBezTo>
                    <a:pt x="6080" y="7839"/>
                    <a:pt x="7824" y="6080"/>
                    <a:pt x="7824" y="3920"/>
                  </a:cubicBezTo>
                  <a:cubicBezTo>
                    <a:pt x="7824" y="1759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36"/>
            <p:cNvSpPr/>
            <p:nvPr/>
          </p:nvSpPr>
          <p:spPr>
            <a:xfrm>
              <a:off x="3907775" y="878575"/>
              <a:ext cx="195600" cy="195600"/>
            </a:xfrm>
            <a:custGeom>
              <a:rect b="b" l="l" r="r" t="t"/>
              <a:pathLst>
                <a:path extrusionOk="0" h="7824" w="7824">
                  <a:moveTo>
                    <a:pt x="3904" y="0"/>
                  </a:moveTo>
                  <a:cubicBezTo>
                    <a:pt x="1744" y="0"/>
                    <a:pt x="1" y="1744"/>
                    <a:pt x="1" y="3904"/>
                  </a:cubicBezTo>
                  <a:cubicBezTo>
                    <a:pt x="1" y="6080"/>
                    <a:pt x="1744" y="7823"/>
                    <a:pt x="3904" y="7823"/>
                  </a:cubicBezTo>
                  <a:cubicBezTo>
                    <a:pt x="6080" y="7823"/>
                    <a:pt x="7824" y="6080"/>
                    <a:pt x="7824" y="3904"/>
                  </a:cubicBezTo>
                  <a:cubicBezTo>
                    <a:pt x="7824" y="1744"/>
                    <a:pt x="6080" y="0"/>
                    <a:pt x="3904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36"/>
            <p:cNvSpPr/>
            <p:nvPr/>
          </p:nvSpPr>
          <p:spPr>
            <a:xfrm>
              <a:off x="3513925" y="878575"/>
              <a:ext cx="195975" cy="195600"/>
            </a:xfrm>
            <a:custGeom>
              <a:rect b="b" l="l" r="r" t="t"/>
              <a:pathLst>
                <a:path extrusionOk="0" h="7824" w="7839">
                  <a:moveTo>
                    <a:pt x="3920" y="0"/>
                  </a:moveTo>
                  <a:cubicBezTo>
                    <a:pt x="1759" y="0"/>
                    <a:pt x="0" y="1744"/>
                    <a:pt x="0" y="3904"/>
                  </a:cubicBezTo>
                  <a:cubicBezTo>
                    <a:pt x="0" y="6080"/>
                    <a:pt x="1759" y="7823"/>
                    <a:pt x="3920" y="7823"/>
                  </a:cubicBezTo>
                  <a:cubicBezTo>
                    <a:pt x="6080" y="7823"/>
                    <a:pt x="7839" y="6080"/>
                    <a:pt x="7839" y="3904"/>
                  </a:cubicBezTo>
                  <a:cubicBezTo>
                    <a:pt x="7839" y="1744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36"/>
            <p:cNvSpPr/>
            <p:nvPr/>
          </p:nvSpPr>
          <p:spPr>
            <a:xfrm>
              <a:off x="3849925" y="1017450"/>
              <a:ext cx="195975" cy="195975"/>
            </a:xfrm>
            <a:custGeom>
              <a:rect b="b" l="l" r="r" t="t"/>
              <a:pathLst>
                <a:path extrusionOk="0" h="7839" w="7839">
                  <a:moveTo>
                    <a:pt x="3919" y="0"/>
                  </a:moveTo>
                  <a:cubicBezTo>
                    <a:pt x="1759" y="0"/>
                    <a:pt x="0" y="1759"/>
                    <a:pt x="0" y="3920"/>
                  </a:cubicBezTo>
                  <a:cubicBezTo>
                    <a:pt x="0" y="6080"/>
                    <a:pt x="1759" y="7839"/>
                    <a:pt x="3919" y="7839"/>
                  </a:cubicBezTo>
                  <a:cubicBezTo>
                    <a:pt x="6079" y="7839"/>
                    <a:pt x="7839" y="6080"/>
                    <a:pt x="7839" y="3920"/>
                  </a:cubicBezTo>
                  <a:cubicBezTo>
                    <a:pt x="7839" y="1759"/>
                    <a:pt x="6079" y="0"/>
                    <a:pt x="3919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36"/>
            <p:cNvSpPr/>
            <p:nvPr/>
          </p:nvSpPr>
          <p:spPr>
            <a:xfrm>
              <a:off x="3571775" y="739325"/>
              <a:ext cx="195600" cy="195600"/>
            </a:xfrm>
            <a:custGeom>
              <a:rect b="b" l="l" r="r" t="t"/>
              <a:pathLst>
                <a:path extrusionOk="0" h="7824" w="7824">
                  <a:moveTo>
                    <a:pt x="3920" y="0"/>
                  </a:moveTo>
                  <a:cubicBezTo>
                    <a:pt x="1745" y="0"/>
                    <a:pt x="1" y="1759"/>
                    <a:pt x="1" y="3919"/>
                  </a:cubicBezTo>
                  <a:cubicBezTo>
                    <a:pt x="1" y="6080"/>
                    <a:pt x="1745" y="7823"/>
                    <a:pt x="3920" y="7823"/>
                  </a:cubicBezTo>
                  <a:cubicBezTo>
                    <a:pt x="6080" y="7823"/>
                    <a:pt x="7824" y="6080"/>
                    <a:pt x="7824" y="3919"/>
                  </a:cubicBezTo>
                  <a:cubicBezTo>
                    <a:pt x="7824" y="1759"/>
                    <a:pt x="6080" y="0"/>
                    <a:pt x="3920" y="0"/>
                  </a:cubicBezTo>
                  <a:close/>
                </a:path>
              </a:pathLst>
            </a:custGeom>
            <a:solidFill>
              <a:srgbClr val="D05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36"/>
            <p:cNvSpPr/>
            <p:nvPr/>
          </p:nvSpPr>
          <p:spPr>
            <a:xfrm>
              <a:off x="3731100" y="74240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02" y="1"/>
                  </a:moveTo>
                  <a:cubicBezTo>
                    <a:pt x="1389" y="1"/>
                    <a:pt x="1" y="1389"/>
                    <a:pt x="1" y="3102"/>
                  </a:cubicBezTo>
                  <a:cubicBezTo>
                    <a:pt x="1" y="4830"/>
                    <a:pt x="1389" y="6219"/>
                    <a:pt x="3102" y="6219"/>
                  </a:cubicBezTo>
                  <a:cubicBezTo>
                    <a:pt x="4815" y="6219"/>
                    <a:pt x="6219" y="4830"/>
                    <a:pt x="6219" y="3102"/>
                  </a:cubicBezTo>
                  <a:cubicBezTo>
                    <a:pt x="6219" y="1389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36"/>
            <p:cNvSpPr/>
            <p:nvPr/>
          </p:nvSpPr>
          <p:spPr>
            <a:xfrm>
              <a:off x="3731100" y="105485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02" y="1"/>
                  </a:moveTo>
                  <a:cubicBezTo>
                    <a:pt x="1389" y="1"/>
                    <a:pt x="1" y="1390"/>
                    <a:pt x="1" y="3118"/>
                  </a:cubicBezTo>
                  <a:cubicBezTo>
                    <a:pt x="1" y="4831"/>
                    <a:pt x="1389" y="6219"/>
                    <a:pt x="3102" y="6219"/>
                  </a:cubicBezTo>
                  <a:cubicBezTo>
                    <a:pt x="4815" y="6219"/>
                    <a:pt x="6219" y="4831"/>
                    <a:pt x="6219" y="3118"/>
                  </a:cubicBezTo>
                  <a:cubicBezTo>
                    <a:pt x="6219" y="1390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36"/>
            <p:cNvSpPr/>
            <p:nvPr/>
          </p:nvSpPr>
          <p:spPr>
            <a:xfrm>
              <a:off x="3841425" y="78830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17" y="1"/>
                  </a:moveTo>
                  <a:cubicBezTo>
                    <a:pt x="1389" y="1"/>
                    <a:pt x="1" y="1390"/>
                    <a:pt x="1" y="3102"/>
                  </a:cubicBezTo>
                  <a:cubicBezTo>
                    <a:pt x="1" y="4815"/>
                    <a:pt x="1389" y="6219"/>
                    <a:pt x="3117" y="6219"/>
                  </a:cubicBezTo>
                  <a:cubicBezTo>
                    <a:pt x="4830" y="6219"/>
                    <a:pt x="6219" y="4815"/>
                    <a:pt x="6219" y="3102"/>
                  </a:cubicBezTo>
                  <a:cubicBezTo>
                    <a:pt x="6219" y="1390"/>
                    <a:pt x="4830" y="1"/>
                    <a:pt x="311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36"/>
            <p:cNvSpPr/>
            <p:nvPr/>
          </p:nvSpPr>
          <p:spPr>
            <a:xfrm>
              <a:off x="3620400" y="100935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17" y="0"/>
                  </a:moveTo>
                  <a:cubicBezTo>
                    <a:pt x="1389" y="0"/>
                    <a:pt x="0" y="1389"/>
                    <a:pt x="0" y="3102"/>
                  </a:cubicBezTo>
                  <a:cubicBezTo>
                    <a:pt x="0" y="4814"/>
                    <a:pt x="1389" y="6219"/>
                    <a:pt x="3117" y="6219"/>
                  </a:cubicBezTo>
                  <a:cubicBezTo>
                    <a:pt x="4830" y="6219"/>
                    <a:pt x="6218" y="4814"/>
                    <a:pt x="6218" y="3102"/>
                  </a:cubicBezTo>
                  <a:cubicBezTo>
                    <a:pt x="6218" y="1389"/>
                    <a:pt x="4830" y="0"/>
                    <a:pt x="311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36"/>
            <p:cNvSpPr/>
            <p:nvPr/>
          </p:nvSpPr>
          <p:spPr>
            <a:xfrm>
              <a:off x="3887325" y="898625"/>
              <a:ext cx="155500" cy="155500"/>
            </a:xfrm>
            <a:custGeom>
              <a:rect b="b" l="l" r="r" t="t"/>
              <a:pathLst>
                <a:path extrusionOk="0" h="6220" w="6220">
                  <a:moveTo>
                    <a:pt x="3102" y="1"/>
                  </a:moveTo>
                  <a:cubicBezTo>
                    <a:pt x="1389" y="1"/>
                    <a:pt x="1" y="1390"/>
                    <a:pt x="1" y="3102"/>
                  </a:cubicBezTo>
                  <a:cubicBezTo>
                    <a:pt x="1" y="4830"/>
                    <a:pt x="1389" y="6219"/>
                    <a:pt x="3102" y="6219"/>
                  </a:cubicBezTo>
                  <a:cubicBezTo>
                    <a:pt x="4830" y="6219"/>
                    <a:pt x="6219" y="4830"/>
                    <a:pt x="6219" y="3102"/>
                  </a:cubicBezTo>
                  <a:cubicBezTo>
                    <a:pt x="6219" y="1390"/>
                    <a:pt x="4830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6"/>
            <p:cNvSpPr/>
            <p:nvPr/>
          </p:nvSpPr>
          <p:spPr>
            <a:xfrm>
              <a:off x="3574875" y="898625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02" y="1"/>
                  </a:moveTo>
                  <a:cubicBezTo>
                    <a:pt x="1389" y="1"/>
                    <a:pt x="0" y="1390"/>
                    <a:pt x="0" y="3102"/>
                  </a:cubicBezTo>
                  <a:cubicBezTo>
                    <a:pt x="0" y="4830"/>
                    <a:pt x="1389" y="6219"/>
                    <a:pt x="3102" y="6219"/>
                  </a:cubicBezTo>
                  <a:cubicBezTo>
                    <a:pt x="4815" y="6219"/>
                    <a:pt x="6219" y="4830"/>
                    <a:pt x="6219" y="3102"/>
                  </a:cubicBezTo>
                  <a:cubicBezTo>
                    <a:pt x="6219" y="1390"/>
                    <a:pt x="4815" y="1"/>
                    <a:pt x="3102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6"/>
            <p:cNvSpPr/>
            <p:nvPr/>
          </p:nvSpPr>
          <p:spPr>
            <a:xfrm>
              <a:off x="3841425" y="1009350"/>
              <a:ext cx="155475" cy="155475"/>
            </a:xfrm>
            <a:custGeom>
              <a:rect b="b" l="l" r="r" t="t"/>
              <a:pathLst>
                <a:path extrusionOk="0" h="6219" w="6219">
                  <a:moveTo>
                    <a:pt x="3117" y="0"/>
                  </a:moveTo>
                  <a:cubicBezTo>
                    <a:pt x="1389" y="0"/>
                    <a:pt x="1" y="1389"/>
                    <a:pt x="1" y="3102"/>
                  </a:cubicBezTo>
                  <a:cubicBezTo>
                    <a:pt x="1" y="4814"/>
                    <a:pt x="1389" y="6219"/>
                    <a:pt x="3117" y="6219"/>
                  </a:cubicBezTo>
                  <a:cubicBezTo>
                    <a:pt x="4830" y="6219"/>
                    <a:pt x="6219" y="4814"/>
                    <a:pt x="6219" y="3102"/>
                  </a:cubicBezTo>
                  <a:cubicBezTo>
                    <a:pt x="6219" y="1389"/>
                    <a:pt x="4830" y="0"/>
                    <a:pt x="3117" y="0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6"/>
            <p:cNvSpPr/>
            <p:nvPr/>
          </p:nvSpPr>
          <p:spPr>
            <a:xfrm>
              <a:off x="3620400" y="788300"/>
              <a:ext cx="155475" cy="155500"/>
            </a:xfrm>
            <a:custGeom>
              <a:rect b="b" l="l" r="r" t="t"/>
              <a:pathLst>
                <a:path extrusionOk="0" h="6220" w="6219">
                  <a:moveTo>
                    <a:pt x="3117" y="1"/>
                  </a:moveTo>
                  <a:cubicBezTo>
                    <a:pt x="1389" y="1"/>
                    <a:pt x="0" y="1390"/>
                    <a:pt x="0" y="3102"/>
                  </a:cubicBezTo>
                  <a:cubicBezTo>
                    <a:pt x="0" y="4815"/>
                    <a:pt x="1389" y="6219"/>
                    <a:pt x="3117" y="6219"/>
                  </a:cubicBezTo>
                  <a:cubicBezTo>
                    <a:pt x="4830" y="6219"/>
                    <a:pt x="6218" y="4815"/>
                    <a:pt x="6218" y="3102"/>
                  </a:cubicBezTo>
                  <a:cubicBezTo>
                    <a:pt x="6218" y="1390"/>
                    <a:pt x="4830" y="1"/>
                    <a:pt x="3117" y="1"/>
                  </a:cubicBezTo>
                  <a:close/>
                </a:path>
              </a:pathLst>
            </a:custGeom>
            <a:solidFill>
              <a:srgbClr val="0092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6"/>
            <p:cNvSpPr/>
            <p:nvPr/>
          </p:nvSpPr>
          <p:spPr>
            <a:xfrm>
              <a:off x="3748850" y="796400"/>
              <a:ext cx="119600" cy="119625"/>
            </a:xfrm>
            <a:custGeom>
              <a:rect b="b" l="l" r="r" t="t"/>
              <a:pathLst>
                <a:path extrusionOk="0" h="4785" w="4784">
                  <a:moveTo>
                    <a:pt x="2392" y="1"/>
                  </a:moveTo>
                  <a:cubicBezTo>
                    <a:pt x="1080" y="1"/>
                    <a:pt x="0" y="1066"/>
                    <a:pt x="0" y="2393"/>
                  </a:cubicBezTo>
                  <a:cubicBezTo>
                    <a:pt x="0" y="3704"/>
                    <a:pt x="1080" y="4784"/>
                    <a:pt x="2392" y="4784"/>
                  </a:cubicBezTo>
                  <a:cubicBezTo>
                    <a:pt x="3719" y="4784"/>
                    <a:pt x="4784" y="3704"/>
                    <a:pt x="4784" y="2393"/>
                  </a:cubicBezTo>
                  <a:cubicBezTo>
                    <a:pt x="4784" y="1066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6"/>
            <p:cNvSpPr/>
            <p:nvPr/>
          </p:nvSpPr>
          <p:spPr>
            <a:xfrm>
              <a:off x="3748850" y="1036725"/>
              <a:ext cx="119600" cy="119625"/>
            </a:xfrm>
            <a:custGeom>
              <a:rect b="b" l="l" r="r" t="t"/>
              <a:pathLst>
                <a:path extrusionOk="0" h="4785" w="4784">
                  <a:moveTo>
                    <a:pt x="2392" y="1"/>
                  </a:moveTo>
                  <a:cubicBezTo>
                    <a:pt x="1080" y="1"/>
                    <a:pt x="0" y="1081"/>
                    <a:pt x="0" y="2392"/>
                  </a:cubicBezTo>
                  <a:cubicBezTo>
                    <a:pt x="0" y="3719"/>
                    <a:pt x="1080" y="4784"/>
                    <a:pt x="2392" y="4784"/>
                  </a:cubicBezTo>
                  <a:cubicBezTo>
                    <a:pt x="3719" y="4784"/>
                    <a:pt x="4784" y="3719"/>
                    <a:pt x="4784" y="2392"/>
                  </a:cubicBezTo>
                  <a:cubicBezTo>
                    <a:pt x="4784" y="1081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6"/>
            <p:cNvSpPr/>
            <p:nvPr/>
          </p:nvSpPr>
          <p:spPr>
            <a:xfrm>
              <a:off x="3833700" y="8315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3" y="0"/>
                  </a:moveTo>
                  <a:cubicBezTo>
                    <a:pt x="1081" y="0"/>
                    <a:pt x="1" y="1080"/>
                    <a:pt x="1" y="2392"/>
                  </a:cubicBezTo>
                  <a:cubicBezTo>
                    <a:pt x="1" y="3719"/>
                    <a:pt x="1081" y="4783"/>
                    <a:pt x="2393" y="4783"/>
                  </a:cubicBezTo>
                  <a:cubicBezTo>
                    <a:pt x="3720" y="4783"/>
                    <a:pt x="4784" y="3719"/>
                    <a:pt x="4784" y="2392"/>
                  </a:cubicBezTo>
                  <a:cubicBezTo>
                    <a:pt x="4784" y="1080"/>
                    <a:pt x="3720" y="0"/>
                    <a:pt x="2393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6"/>
            <p:cNvSpPr/>
            <p:nvPr/>
          </p:nvSpPr>
          <p:spPr>
            <a:xfrm>
              <a:off x="3663975" y="10016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2" y="1"/>
                  </a:moveTo>
                  <a:cubicBezTo>
                    <a:pt x="1065" y="1"/>
                    <a:pt x="1" y="1065"/>
                    <a:pt x="1" y="2392"/>
                  </a:cubicBezTo>
                  <a:cubicBezTo>
                    <a:pt x="1" y="3704"/>
                    <a:pt x="1065" y="4784"/>
                    <a:pt x="2392" y="4784"/>
                  </a:cubicBezTo>
                  <a:cubicBezTo>
                    <a:pt x="3704" y="4784"/>
                    <a:pt x="4784" y="3704"/>
                    <a:pt x="4784" y="2392"/>
                  </a:cubicBezTo>
                  <a:cubicBezTo>
                    <a:pt x="4784" y="1065"/>
                    <a:pt x="3704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6"/>
            <p:cNvSpPr/>
            <p:nvPr/>
          </p:nvSpPr>
          <p:spPr>
            <a:xfrm>
              <a:off x="3869200" y="916375"/>
              <a:ext cx="119600" cy="119600"/>
            </a:xfrm>
            <a:custGeom>
              <a:rect b="b" l="l" r="r" t="t"/>
              <a:pathLst>
                <a:path extrusionOk="0" h="4784" w="4784">
                  <a:moveTo>
                    <a:pt x="2392" y="1"/>
                  </a:moveTo>
                  <a:cubicBezTo>
                    <a:pt x="1065" y="1"/>
                    <a:pt x="1" y="1081"/>
                    <a:pt x="1" y="2392"/>
                  </a:cubicBezTo>
                  <a:cubicBezTo>
                    <a:pt x="1" y="3719"/>
                    <a:pt x="1065" y="4784"/>
                    <a:pt x="2392" y="4784"/>
                  </a:cubicBezTo>
                  <a:cubicBezTo>
                    <a:pt x="3704" y="4784"/>
                    <a:pt x="4784" y="3719"/>
                    <a:pt x="4784" y="2392"/>
                  </a:cubicBezTo>
                  <a:cubicBezTo>
                    <a:pt x="4784" y="1081"/>
                    <a:pt x="3704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6"/>
            <p:cNvSpPr/>
            <p:nvPr/>
          </p:nvSpPr>
          <p:spPr>
            <a:xfrm>
              <a:off x="3628500" y="916375"/>
              <a:ext cx="119600" cy="119600"/>
            </a:xfrm>
            <a:custGeom>
              <a:rect b="b" l="l" r="r" t="t"/>
              <a:pathLst>
                <a:path extrusionOk="0" h="4784" w="4784">
                  <a:moveTo>
                    <a:pt x="2392" y="1"/>
                  </a:moveTo>
                  <a:cubicBezTo>
                    <a:pt x="1080" y="1"/>
                    <a:pt x="0" y="1081"/>
                    <a:pt x="0" y="2392"/>
                  </a:cubicBezTo>
                  <a:cubicBezTo>
                    <a:pt x="0" y="3719"/>
                    <a:pt x="1080" y="4784"/>
                    <a:pt x="2392" y="4784"/>
                  </a:cubicBezTo>
                  <a:cubicBezTo>
                    <a:pt x="3719" y="4784"/>
                    <a:pt x="4783" y="3719"/>
                    <a:pt x="4783" y="2392"/>
                  </a:cubicBezTo>
                  <a:cubicBezTo>
                    <a:pt x="4783" y="1081"/>
                    <a:pt x="3719" y="1"/>
                    <a:pt x="2392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6"/>
            <p:cNvSpPr/>
            <p:nvPr/>
          </p:nvSpPr>
          <p:spPr>
            <a:xfrm>
              <a:off x="3833700" y="10016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3" y="1"/>
                  </a:moveTo>
                  <a:cubicBezTo>
                    <a:pt x="1081" y="1"/>
                    <a:pt x="1" y="1065"/>
                    <a:pt x="1" y="2392"/>
                  </a:cubicBezTo>
                  <a:cubicBezTo>
                    <a:pt x="1" y="3704"/>
                    <a:pt x="1081" y="4784"/>
                    <a:pt x="2393" y="4784"/>
                  </a:cubicBezTo>
                  <a:cubicBezTo>
                    <a:pt x="3720" y="4784"/>
                    <a:pt x="4784" y="3704"/>
                    <a:pt x="4784" y="2392"/>
                  </a:cubicBezTo>
                  <a:cubicBezTo>
                    <a:pt x="4784" y="1065"/>
                    <a:pt x="3720" y="1"/>
                    <a:pt x="2393" y="1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6"/>
            <p:cNvSpPr/>
            <p:nvPr/>
          </p:nvSpPr>
          <p:spPr>
            <a:xfrm>
              <a:off x="3663975" y="831525"/>
              <a:ext cx="119625" cy="119600"/>
            </a:xfrm>
            <a:custGeom>
              <a:rect b="b" l="l" r="r" t="t"/>
              <a:pathLst>
                <a:path extrusionOk="0" h="4784" w="4785">
                  <a:moveTo>
                    <a:pt x="2392" y="0"/>
                  </a:moveTo>
                  <a:cubicBezTo>
                    <a:pt x="1065" y="0"/>
                    <a:pt x="1" y="1080"/>
                    <a:pt x="1" y="2392"/>
                  </a:cubicBezTo>
                  <a:cubicBezTo>
                    <a:pt x="1" y="3719"/>
                    <a:pt x="1065" y="4783"/>
                    <a:pt x="2392" y="4783"/>
                  </a:cubicBezTo>
                  <a:cubicBezTo>
                    <a:pt x="3704" y="4783"/>
                    <a:pt x="4784" y="3719"/>
                    <a:pt x="4784" y="2392"/>
                  </a:cubicBezTo>
                  <a:cubicBezTo>
                    <a:pt x="4784" y="1080"/>
                    <a:pt x="3704" y="0"/>
                    <a:pt x="239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6"/>
            <p:cNvSpPr/>
            <p:nvPr/>
          </p:nvSpPr>
          <p:spPr>
            <a:xfrm>
              <a:off x="3691375" y="857750"/>
              <a:ext cx="234550" cy="234550"/>
            </a:xfrm>
            <a:custGeom>
              <a:rect b="b" l="l" r="r" t="t"/>
              <a:pathLst>
                <a:path extrusionOk="0" h="9382" w="9382">
                  <a:moveTo>
                    <a:pt x="4691" y="0"/>
                  </a:moveTo>
                  <a:cubicBezTo>
                    <a:pt x="2099" y="0"/>
                    <a:pt x="0" y="2099"/>
                    <a:pt x="0" y="4691"/>
                  </a:cubicBezTo>
                  <a:cubicBezTo>
                    <a:pt x="0" y="7283"/>
                    <a:pt x="2099" y="9382"/>
                    <a:pt x="4691" y="9382"/>
                  </a:cubicBezTo>
                  <a:cubicBezTo>
                    <a:pt x="7283" y="9382"/>
                    <a:pt x="9382" y="7283"/>
                    <a:pt x="9382" y="4691"/>
                  </a:cubicBezTo>
                  <a:cubicBezTo>
                    <a:pt x="9382" y="2099"/>
                    <a:pt x="7283" y="0"/>
                    <a:pt x="4691" y="0"/>
                  </a:cubicBezTo>
                  <a:close/>
                </a:path>
              </a:pathLst>
            </a:custGeom>
            <a:solidFill>
              <a:srgbClr val="11100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6"/>
            <p:cNvSpPr/>
            <p:nvPr/>
          </p:nvSpPr>
          <p:spPr>
            <a:xfrm>
              <a:off x="3872275" y="960350"/>
              <a:ext cx="29750" cy="29725"/>
            </a:xfrm>
            <a:custGeom>
              <a:rect b="b" l="l" r="r" t="t"/>
              <a:pathLst>
                <a:path extrusionOk="0" h="1189" w="1190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27" y="1189"/>
                    <a:pt x="1189" y="911"/>
                    <a:pt x="1189" y="587"/>
                  </a:cubicBezTo>
                  <a:cubicBezTo>
                    <a:pt x="1189" y="263"/>
                    <a:pt x="927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6"/>
            <p:cNvSpPr/>
            <p:nvPr/>
          </p:nvSpPr>
          <p:spPr>
            <a:xfrm>
              <a:off x="3819450" y="960350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88" y="911"/>
                    <a:pt x="1188" y="587"/>
                  </a:cubicBezTo>
                  <a:cubicBezTo>
                    <a:pt x="1188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6"/>
            <p:cNvSpPr/>
            <p:nvPr/>
          </p:nvSpPr>
          <p:spPr>
            <a:xfrm>
              <a:off x="3766600" y="96035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73" y="911"/>
                    <a:pt x="1173" y="587"/>
                  </a:cubicBezTo>
                  <a:cubicBezTo>
                    <a:pt x="1173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6"/>
            <p:cNvSpPr/>
            <p:nvPr/>
          </p:nvSpPr>
          <p:spPr>
            <a:xfrm>
              <a:off x="3713750" y="96035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7" y="1"/>
                  </a:moveTo>
                  <a:cubicBezTo>
                    <a:pt x="263" y="1"/>
                    <a:pt x="0" y="263"/>
                    <a:pt x="0" y="587"/>
                  </a:cubicBezTo>
                  <a:cubicBezTo>
                    <a:pt x="0" y="911"/>
                    <a:pt x="263" y="1189"/>
                    <a:pt x="587" y="1189"/>
                  </a:cubicBezTo>
                  <a:cubicBezTo>
                    <a:pt x="911" y="1189"/>
                    <a:pt x="1173" y="911"/>
                    <a:pt x="1173" y="587"/>
                  </a:cubicBezTo>
                  <a:cubicBezTo>
                    <a:pt x="1173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6"/>
            <p:cNvSpPr/>
            <p:nvPr/>
          </p:nvSpPr>
          <p:spPr>
            <a:xfrm>
              <a:off x="3847975" y="916000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7" y="0"/>
                  </a:moveTo>
                  <a:cubicBezTo>
                    <a:pt x="263" y="0"/>
                    <a:pt x="1" y="262"/>
                    <a:pt x="1" y="587"/>
                  </a:cubicBezTo>
                  <a:cubicBezTo>
                    <a:pt x="1" y="926"/>
                    <a:pt x="263" y="1188"/>
                    <a:pt x="587" y="1188"/>
                  </a:cubicBezTo>
                  <a:cubicBezTo>
                    <a:pt x="911" y="1188"/>
                    <a:pt x="1189" y="926"/>
                    <a:pt x="1189" y="587"/>
                  </a:cubicBezTo>
                  <a:cubicBezTo>
                    <a:pt x="1189" y="262"/>
                    <a:pt x="911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6"/>
            <p:cNvSpPr/>
            <p:nvPr/>
          </p:nvSpPr>
          <p:spPr>
            <a:xfrm>
              <a:off x="3795125" y="916000"/>
              <a:ext cx="29350" cy="29725"/>
            </a:xfrm>
            <a:custGeom>
              <a:rect b="b" l="l" r="r" t="t"/>
              <a:pathLst>
                <a:path extrusionOk="0" h="1189" w="1174">
                  <a:moveTo>
                    <a:pt x="587" y="0"/>
                  </a:moveTo>
                  <a:cubicBezTo>
                    <a:pt x="263" y="0"/>
                    <a:pt x="1" y="262"/>
                    <a:pt x="1" y="587"/>
                  </a:cubicBezTo>
                  <a:cubicBezTo>
                    <a:pt x="1" y="926"/>
                    <a:pt x="263" y="1188"/>
                    <a:pt x="587" y="1188"/>
                  </a:cubicBezTo>
                  <a:cubicBezTo>
                    <a:pt x="911" y="1188"/>
                    <a:pt x="1174" y="926"/>
                    <a:pt x="1174" y="587"/>
                  </a:cubicBezTo>
                  <a:cubicBezTo>
                    <a:pt x="1174" y="262"/>
                    <a:pt x="911" y="0"/>
                    <a:pt x="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6"/>
            <p:cNvSpPr/>
            <p:nvPr/>
          </p:nvSpPr>
          <p:spPr>
            <a:xfrm>
              <a:off x="3742300" y="916000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0"/>
                  </a:moveTo>
                  <a:cubicBezTo>
                    <a:pt x="262" y="0"/>
                    <a:pt x="0" y="262"/>
                    <a:pt x="0" y="587"/>
                  </a:cubicBezTo>
                  <a:cubicBezTo>
                    <a:pt x="0" y="926"/>
                    <a:pt x="262" y="1188"/>
                    <a:pt x="586" y="1188"/>
                  </a:cubicBezTo>
                  <a:cubicBezTo>
                    <a:pt x="910" y="1188"/>
                    <a:pt x="1173" y="926"/>
                    <a:pt x="1173" y="587"/>
                  </a:cubicBezTo>
                  <a:cubicBezTo>
                    <a:pt x="1173" y="262"/>
                    <a:pt x="910" y="0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6"/>
            <p:cNvSpPr/>
            <p:nvPr/>
          </p:nvSpPr>
          <p:spPr>
            <a:xfrm>
              <a:off x="3847975" y="1007025"/>
              <a:ext cx="29725" cy="29725"/>
            </a:xfrm>
            <a:custGeom>
              <a:rect b="b" l="l" r="r" t="t"/>
              <a:pathLst>
                <a:path extrusionOk="0" h="1189" w="1189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11" y="1189"/>
                    <a:pt x="1189" y="911"/>
                    <a:pt x="1189" y="587"/>
                  </a:cubicBezTo>
                  <a:cubicBezTo>
                    <a:pt x="1189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6"/>
            <p:cNvSpPr/>
            <p:nvPr/>
          </p:nvSpPr>
          <p:spPr>
            <a:xfrm>
              <a:off x="3795125" y="1007025"/>
              <a:ext cx="29350" cy="29725"/>
            </a:xfrm>
            <a:custGeom>
              <a:rect b="b" l="l" r="r" t="t"/>
              <a:pathLst>
                <a:path extrusionOk="0" h="1189" w="1174">
                  <a:moveTo>
                    <a:pt x="587" y="1"/>
                  </a:moveTo>
                  <a:cubicBezTo>
                    <a:pt x="263" y="1"/>
                    <a:pt x="1" y="263"/>
                    <a:pt x="1" y="587"/>
                  </a:cubicBezTo>
                  <a:cubicBezTo>
                    <a:pt x="1" y="911"/>
                    <a:pt x="263" y="1189"/>
                    <a:pt x="587" y="1189"/>
                  </a:cubicBezTo>
                  <a:cubicBezTo>
                    <a:pt x="911" y="1189"/>
                    <a:pt x="1174" y="911"/>
                    <a:pt x="1174" y="587"/>
                  </a:cubicBezTo>
                  <a:cubicBezTo>
                    <a:pt x="1174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6"/>
            <p:cNvSpPr/>
            <p:nvPr/>
          </p:nvSpPr>
          <p:spPr>
            <a:xfrm>
              <a:off x="3742300" y="1007025"/>
              <a:ext cx="29325" cy="29725"/>
            </a:xfrm>
            <a:custGeom>
              <a:rect b="b" l="l" r="r" t="t"/>
              <a:pathLst>
                <a:path extrusionOk="0" h="1189" w="1173">
                  <a:moveTo>
                    <a:pt x="586" y="1"/>
                  </a:moveTo>
                  <a:cubicBezTo>
                    <a:pt x="262" y="1"/>
                    <a:pt x="0" y="263"/>
                    <a:pt x="0" y="587"/>
                  </a:cubicBezTo>
                  <a:cubicBezTo>
                    <a:pt x="0" y="911"/>
                    <a:pt x="262" y="1189"/>
                    <a:pt x="586" y="1189"/>
                  </a:cubicBezTo>
                  <a:cubicBezTo>
                    <a:pt x="910" y="1189"/>
                    <a:pt x="1173" y="911"/>
                    <a:pt x="1173" y="587"/>
                  </a:cubicBezTo>
                  <a:cubicBezTo>
                    <a:pt x="1173" y="263"/>
                    <a:pt x="910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6"/>
            <p:cNvSpPr/>
            <p:nvPr/>
          </p:nvSpPr>
          <p:spPr>
            <a:xfrm>
              <a:off x="3176000" y="3108600"/>
              <a:ext cx="1264150" cy="687425"/>
            </a:xfrm>
            <a:custGeom>
              <a:rect b="b" l="l" r="r" t="t"/>
              <a:pathLst>
                <a:path extrusionOk="0" fill="none" h="27497" w="50566">
                  <a:moveTo>
                    <a:pt x="50565" y="13749"/>
                  </a:moveTo>
                  <a:cubicBezTo>
                    <a:pt x="50565" y="21340"/>
                    <a:pt x="39239" y="27497"/>
                    <a:pt x="25291" y="27497"/>
                  </a:cubicBezTo>
                  <a:cubicBezTo>
                    <a:pt x="11326" y="27497"/>
                    <a:pt x="1" y="21340"/>
                    <a:pt x="1" y="13749"/>
                  </a:cubicBezTo>
                  <a:cubicBezTo>
                    <a:pt x="1" y="6157"/>
                    <a:pt x="11326" y="0"/>
                    <a:pt x="25291" y="0"/>
                  </a:cubicBezTo>
                  <a:cubicBezTo>
                    <a:pt x="39239" y="0"/>
                    <a:pt x="50565" y="6157"/>
                    <a:pt x="50565" y="13749"/>
                  </a:cubicBezTo>
                  <a:close/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6"/>
            <p:cNvSpPr/>
            <p:nvPr/>
          </p:nvSpPr>
          <p:spPr>
            <a:xfrm>
              <a:off x="3106175" y="3307650"/>
              <a:ext cx="1379875" cy="687425"/>
            </a:xfrm>
            <a:custGeom>
              <a:rect b="b" l="l" r="r" t="t"/>
              <a:pathLst>
                <a:path extrusionOk="0" fill="none" h="27497" w="55195">
                  <a:moveTo>
                    <a:pt x="55194" y="13749"/>
                  </a:moveTo>
                  <a:cubicBezTo>
                    <a:pt x="55194" y="21340"/>
                    <a:pt x="42835" y="27497"/>
                    <a:pt x="27605" y="27497"/>
                  </a:cubicBezTo>
                  <a:cubicBezTo>
                    <a:pt x="12360" y="27497"/>
                    <a:pt x="1" y="21340"/>
                    <a:pt x="1" y="13749"/>
                  </a:cubicBezTo>
                  <a:cubicBezTo>
                    <a:pt x="1" y="6157"/>
                    <a:pt x="12360" y="0"/>
                    <a:pt x="27605" y="0"/>
                  </a:cubicBezTo>
                  <a:cubicBezTo>
                    <a:pt x="42835" y="0"/>
                    <a:pt x="55194" y="6157"/>
                    <a:pt x="55194" y="13749"/>
                  </a:cubicBezTo>
                  <a:close/>
                </a:path>
              </a:pathLst>
            </a:custGeom>
            <a:noFill/>
            <a:ln cap="flat" cmpd="sng" w="48225">
              <a:solidFill>
                <a:srgbClr val="FFFFFF"/>
              </a:solidFill>
              <a:prstDash val="solid"/>
              <a:miter lim="1543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6"/>
            <p:cNvSpPr/>
            <p:nvPr/>
          </p:nvSpPr>
          <p:spPr>
            <a:xfrm>
              <a:off x="6552875" y="2878500"/>
              <a:ext cx="831925" cy="1502725"/>
            </a:xfrm>
            <a:custGeom>
              <a:rect b="b" l="l" r="r" t="t"/>
              <a:pathLst>
                <a:path extrusionOk="0" h="60109" w="33277">
                  <a:moveTo>
                    <a:pt x="31713" y="0"/>
                  </a:moveTo>
                  <a:cubicBezTo>
                    <a:pt x="31555" y="0"/>
                    <a:pt x="31374" y="27"/>
                    <a:pt x="31170" y="85"/>
                  </a:cubicBezTo>
                  <a:cubicBezTo>
                    <a:pt x="29133" y="656"/>
                    <a:pt x="27111" y="1705"/>
                    <a:pt x="25136" y="2492"/>
                  </a:cubicBezTo>
                  <a:cubicBezTo>
                    <a:pt x="24180" y="2878"/>
                    <a:pt x="23038" y="3480"/>
                    <a:pt x="22961" y="4529"/>
                  </a:cubicBezTo>
                  <a:cubicBezTo>
                    <a:pt x="22899" y="5301"/>
                    <a:pt x="23439" y="5949"/>
                    <a:pt x="23763" y="6643"/>
                  </a:cubicBezTo>
                  <a:cubicBezTo>
                    <a:pt x="24488" y="8186"/>
                    <a:pt x="24149" y="10022"/>
                    <a:pt x="23717" y="11673"/>
                  </a:cubicBezTo>
                  <a:cubicBezTo>
                    <a:pt x="22791" y="15238"/>
                    <a:pt x="21495" y="18694"/>
                    <a:pt x="19844" y="21981"/>
                  </a:cubicBezTo>
                  <a:cubicBezTo>
                    <a:pt x="18285" y="25144"/>
                    <a:pt x="16835" y="28214"/>
                    <a:pt x="14798" y="31115"/>
                  </a:cubicBezTo>
                  <a:cubicBezTo>
                    <a:pt x="10447" y="37303"/>
                    <a:pt x="5494" y="43320"/>
                    <a:pt x="1" y="48566"/>
                  </a:cubicBezTo>
                  <a:lnTo>
                    <a:pt x="1" y="60108"/>
                  </a:lnTo>
                  <a:cubicBezTo>
                    <a:pt x="6003" y="54800"/>
                    <a:pt x="11990" y="48566"/>
                    <a:pt x="15739" y="41422"/>
                  </a:cubicBezTo>
                  <a:cubicBezTo>
                    <a:pt x="17468" y="39586"/>
                    <a:pt x="18995" y="37503"/>
                    <a:pt x="20430" y="35528"/>
                  </a:cubicBezTo>
                  <a:cubicBezTo>
                    <a:pt x="22575" y="32566"/>
                    <a:pt x="24411" y="29387"/>
                    <a:pt x="25923" y="26039"/>
                  </a:cubicBezTo>
                  <a:cubicBezTo>
                    <a:pt x="27003" y="23678"/>
                    <a:pt x="28392" y="21394"/>
                    <a:pt x="29210" y="18941"/>
                  </a:cubicBezTo>
                  <a:cubicBezTo>
                    <a:pt x="30228" y="15932"/>
                    <a:pt x="31077" y="12877"/>
                    <a:pt x="31756" y="9760"/>
                  </a:cubicBezTo>
                  <a:cubicBezTo>
                    <a:pt x="32172" y="7816"/>
                    <a:pt x="32466" y="5856"/>
                    <a:pt x="32635" y="3881"/>
                  </a:cubicBezTo>
                  <a:cubicBezTo>
                    <a:pt x="32635" y="3819"/>
                    <a:pt x="32651" y="3758"/>
                    <a:pt x="32651" y="3711"/>
                  </a:cubicBezTo>
                  <a:cubicBezTo>
                    <a:pt x="32735" y="2619"/>
                    <a:pt x="33277" y="0"/>
                    <a:pt x="31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6"/>
            <p:cNvSpPr/>
            <p:nvPr/>
          </p:nvSpPr>
          <p:spPr>
            <a:xfrm>
              <a:off x="6058725" y="2988200"/>
              <a:ext cx="1227925" cy="1561500"/>
            </a:xfrm>
            <a:custGeom>
              <a:rect b="b" l="l" r="r" t="t"/>
              <a:pathLst>
                <a:path extrusionOk="0" h="62460" w="49117">
                  <a:moveTo>
                    <a:pt x="47723" y="0"/>
                  </a:moveTo>
                  <a:cubicBezTo>
                    <a:pt x="47395" y="0"/>
                    <a:pt x="47056" y="156"/>
                    <a:pt x="46800" y="527"/>
                  </a:cubicBezTo>
                  <a:cubicBezTo>
                    <a:pt x="43035" y="6020"/>
                    <a:pt x="39178" y="11266"/>
                    <a:pt x="34842" y="16327"/>
                  </a:cubicBezTo>
                  <a:cubicBezTo>
                    <a:pt x="30691" y="21157"/>
                    <a:pt x="26294" y="25724"/>
                    <a:pt x="22004" y="30415"/>
                  </a:cubicBezTo>
                  <a:cubicBezTo>
                    <a:pt x="17715" y="35090"/>
                    <a:pt x="13502" y="39796"/>
                    <a:pt x="9614" y="44796"/>
                  </a:cubicBezTo>
                  <a:cubicBezTo>
                    <a:pt x="7654" y="47326"/>
                    <a:pt x="5756" y="49918"/>
                    <a:pt x="4028" y="52619"/>
                  </a:cubicBezTo>
                  <a:cubicBezTo>
                    <a:pt x="2392" y="55165"/>
                    <a:pt x="387" y="57927"/>
                    <a:pt x="93" y="60997"/>
                  </a:cubicBezTo>
                  <a:cubicBezTo>
                    <a:pt x="0" y="61941"/>
                    <a:pt x="798" y="62459"/>
                    <a:pt x="1604" y="62459"/>
                  </a:cubicBezTo>
                  <a:cubicBezTo>
                    <a:pt x="1997" y="62459"/>
                    <a:pt x="2392" y="62335"/>
                    <a:pt x="2686" y="62077"/>
                  </a:cubicBezTo>
                  <a:cubicBezTo>
                    <a:pt x="4969" y="60025"/>
                    <a:pt x="6250" y="56692"/>
                    <a:pt x="7901" y="54131"/>
                  </a:cubicBezTo>
                  <a:cubicBezTo>
                    <a:pt x="9567" y="51569"/>
                    <a:pt x="11373" y="49054"/>
                    <a:pt x="13271" y="46616"/>
                  </a:cubicBezTo>
                  <a:cubicBezTo>
                    <a:pt x="17236" y="41524"/>
                    <a:pt x="21557" y="36741"/>
                    <a:pt x="25892" y="31973"/>
                  </a:cubicBezTo>
                  <a:cubicBezTo>
                    <a:pt x="34256" y="22792"/>
                    <a:pt x="43498" y="13072"/>
                    <a:pt x="48714" y="1638"/>
                  </a:cubicBezTo>
                  <a:cubicBezTo>
                    <a:pt x="49117" y="757"/>
                    <a:pt x="48447" y="0"/>
                    <a:pt x="47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6"/>
            <p:cNvSpPr/>
            <p:nvPr/>
          </p:nvSpPr>
          <p:spPr>
            <a:xfrm>
              <a:off x="6005500" y="2883750"/>
              <a:ext cx="1040775" cy="2148550"/>
            </a:xfrm>
            <a:custGeom>
              <a:rect b="b" l="l" r="r" t="t"/>
              <a:pathLst>
                <a:path extrusionOk="0" h="85942" w="41631">
                  <a:moveTo>
                    <a:pt x="14576" y="0"/>
                  </a:moveTo>
                  <a:cubicBezTo>
                    <a:pt x="12334" y="0"/>
                    <a:pt x="13229" y="5614"/>
                    <a:pt x="13795" y="7451"/>
                  </a:cubicBezTo>
                  <a:cubicBezTo>
                    <a:pt x="17915" y="20968"/>
                    <a:pt x="18918" y="36275"/>
                    <a:pt x="9197" y="47570"/>
                  </a:cubicBezTo>
                  <a:cubicBezTo>
                    <a:pt x="6959" y="50177"/>
                    <a:pt x="4352" y="52492"/>
                    <a:pt x="2577" y="55423"/>
                  </a:cubicBezTo>
                  <a:cubicBezTo>
                    <a:pt x="803" y="58371"/>
                    <a:pt x="0" y="62213"/>
                    <a:pt x="1651" y="65206"/>
                  </a:cubicBezTo>
                  <a:cubicBezTo>
                    <a:pt x="3287" y="68169"/>
                    <a:pt x="6265" y="68061"/>
                    <a:pt x="9150" y="68184"/>
                  </a:cubicBezTo>
                  <a:cubicBezTo>
                    <a:pt x="8904" y="70715"/>
                    <a:pt x="8039" y="73199"/>
                    <a:pt x="9660" y="75590"/>
                  </a:cubicBezTo>
                  <a:cubicBezTo>
                    <a:pt x="10693" y="77118"/>
                    <a:pt x="12468" y="78059"/>
                    <a:pt x="14304" y="78306"/>
                  </a:cubicBezTo>
                  <a:cubicBezTo>
                    <a:pt x="14674" y="78356"/>
                    <a:pt x="15046" y="78379"/>
                    <a:pt x="15417" y="78379"/>
                  </a:cubicBezTo>
                  <a:cubicBezTo>
                    <a:pt x="16886" y="78379"/>
                    <a:pt x="18350" y="78012"/>
                    <a:pt x="19705" y="77457"/>
                  </a:cubicBezTo>
                  <a:lnTo>
                    <a:pt x="19705" y="77457"/>
                  </a:lnTo>
                  <a:cubicBezTo>
                    <a:pt x="18388" y="82796"/>
                    <a:pt x="21061" y="85942"/>
                    <a:pt x="24663" y="85942"/>
                  </a:cubicBezTo>
                  <a:cubicBezTo>
                    <a:pt x="26382" y="85942"/>
                    <a:pt x="28311" y="85226"/>
                    <a:pt x="30120" y="83691"/>
                  </a:cubicBezTo>
                  <a:cubicBezTo>
                    <a:pt x="34919" y="79618"/>
                    <a:pt x="37372" y="73353"/>
                    <a:pt x="38560" y="67335"/>
                  </a:cubicBezTo>
                  <a:cubicBezTo>
                    <a:pt x="41631" y="51890"/>
                    <a:pt x="38853" y="35349"/>
                    <a:pt x="32527" y="21076"/>
                  </a:cubicBezTo>
                  <a:cubicBezTo>
                    <a:pt x="29549" y="14395"/>
                    <a:pt x="25275" y="8022"/>
                    <a:pt x="19350" y="3640"/>
                  </a:cubicBezTo>
                  <a:cubicBezTo>
                    <a:pt x="18517" y="2668"/>
                    <a:pt x="17606" y="1773"/>
                    <a:pt x="16619" y="971"/>
                  </a:cubicBezTo>
                  <a:cubicBezTo>
                    <a:pt x="15750" y="288"/>
                    <a:pt x="15083" y="0"/>
                    <a:pt x="14576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6"/>
            <p:cNvSpPr/>
            <p:nvPr/>
          </p:nvSpPr>
          <p:spPr>
            <a:xfrm>
              <a:off x="6102950" y="2288575"/>
              <a:ext cx="247050" cy="318700"/>
            </a:xfrm>
            <a:custGeom>
              <a:rect b="b" l="l" r="r" t="t"/>
              <a:pathLst>
                <a:path extrusionOk="0" h="12748" w="9882">
                  <a:moveTo>
                    <a:pt x="7473" y="1"/>
                  </a:moveTo>
                  <a:cubicBezTo>
                    <a:pt x="7355" y="1"/>
                    <a:pt x="7236" y="14"/>
                    <a:pt x="7120" y="44"/>
                  </a:cubicBezTo>
                  <a:cubicBezTo>
                    <a:pt x="6595" y="182"/>
                    <a:pt x="6178" y="584"/>
                    <a:pt x="5854" y="1031"/>
                  </a:cubicBezTo>
                  <a:cubicBezTo>
                    <a:pt x="4959" y="2281"/>
                    <a:pt x="4157" y="3623"/>
                    <a:pt x="3463" y="5012"/>
                  </a:cubicBezTo>
                  <a:cubicBezTo>
                    <a:pt x="2753" y="6416"/>
                    <a:pt x="1719" y="7712"/>
                    <a:pt x="870" y="9070"/>
                  </a:cubicBezTo>
                  <a:cubicBezTo>
                    <a:pt x="515" y="9641"/>
                    <a:pt x="161" y="10258"/>
                    <a:pt x="99" y="10937"/>
                  </a:cubicBezTo>
                  <a:cubicBezTo>
                    <a:pt x="1" y="12237"/>
                    <a:pt x="1082" y="12747"/>
                    <a:pt x="2172" y="12747"/>
                  </a:cubicBezTo>
                  <a:cubicBezTo>
                    <a:pt x="2454" y="12747"/>
                    <a:pt x="2737" y="12713"/>
                    <a:pt x="3000" y="12650"/>
                  </a:cubicBezTo>
                  <a:cubicBezTo>
                    <a:pt x="4280" y="12326"/>
                    <a:pt x="4805" y="11415"/>
                    <a:pt x="5484" y="10397"/>
                  </a:cubicBezTo>
                  <a:cubicBezTo>
                    <a:pt x="6132" y="9440"/>
                    <a:pt x="6795" y="8453"/>
                    <a:pt x="7413" y="7465"/>
                  </a:cubicBezTo>
                  <a:cubicBezTo>
                    <a:pt x="8246" y="6108"/>
                    <a:pt x="9110" y="4904"/>
                    <a:pt x="9696" y="3454"/>
                  </a:cubicBezTo>
                  <a:cubicBezTo>
                    <a:pt x="9789" y="3253"/>
                    <a:pt x="9851" y="3037"/>
                    <a:pt x="9881" y="2821"/>
                  </a:cubicBezTo>
                  <a:cubicBezTo>
                    <a:pt x="9881" y="2574"/>
                    <a:pt x="9835" y="2327"/>
                    <a:pt x="9743" y="2080"/>
                  </a:cubicBezTo>
                  <a:cubicBezTo>
                    <a:pt x="9696" y="1957"/>
                    <a:pt x="9650" y="1833"/>
                    <a:pt x="9604" y="1725"/>
                  </a:cubicBezTo>
                  <a:cubicBezTo>
                    <a:pt x="9449" y="1370"/>
                    <a:pt x="9249" y="1031"/>
                    <a:pt x="8987" y="738"/>
                  </a:cubicBezTo>
                  <a:cubicBezTo>
                    <a:pt x="8603" y="316"/>
                    <a:pt x="8040" y="1"/>
                    <a:pt x="7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6"/>
            <p:cNvSpPr/>
            <p:nvPr/>
          </p:nvSpPr>
          <p:spPr>
            <a:xfrm>
              <a:off x="6389325" y="2318825"/>
              <a:ext cx="356450" cy="310575"/>
            </a:xfrm>
            <a:custGeom>
              <a:rect b="b" l="l" r="r" t="t"/>
              <a:pathLst>
                <a:path extrusionOk="0" h="12423" w="14258">
                  <a:moveTo>
                    <a:pt x="8140" y="0"/>
                  </a:moveTo>
                  <a:cubicBezTo>
                    <a:pt x="7975" y="0"/>
                    <a:pt x="7803" y="7"/>
                    <a:pt x="7623" y="22"/>
                  </a:cubicBezTo>
                  <a:lnTo>
                    <a:pt x="5432" y="207"/>
                  </a:lnTo>
                  <a:cubicBezTo>
                    <a:pt x="4892" y="253"/>
                    <a:pt x="4336" y="299"/>
                    <a:pt x="3858" y="577"/>
                  </a:cubicBezTo>
                  <a:cubicBezTo>
                    <a:pt x="3225" y="932"/>
                    <a:pt x="2840" y="1626"/>
                    <a:pt x="2593" y="2305"/>
                  </a:cubicBezTo>
                  <a:cubicBezTo>
                    <a:pt x="2083" y="3740"/>
                    <a:pt x="988" y="6703"/>
                    <a:pt x="371" y="8956"/>
                  </a:cubicBezTo>
                  <a:cubicBezTo>
                    <a:pt x="0" y="10344"/>
                    <a:pt x="756" y="11764"/>
                    <a:pt x="2114" y="12242"/>
                  </a:cubicBezTo>
                  <a:lnTo>
                    <a:pt x="2145" y="12258"/>
                  </a:lnTo>
                  <a:cubicBezTo>
                    <a:pt x="2456" y="12369"/>
                    <a:pt x="2774" y="12422"/>
                    <a:pt x="3086" y="12422"/>
                  </a:cubicBezTo>
                  <a:cubicBezTo>
                    <a:pt x="4198" y="12422"/>
                    <a:pt x="5238" y="11749"/>
                    <a:pt x="5648" y="10653"/>
                  </a:cubicBezTo>
                  <a:cubicBezTo>
                    <a:pt x="6327" y="8863"/>
                    <a:pt x="6944" y="6595"/>
                    <a:pt x="7283" y="5576"/>
                  </a:cubicBezTo>
                  <a:cubicBezTo>
                    <a:pt x="7376" y="5222"/>
                    <a:pt x="7530" y="4898"/>
                    <a:pt x="7731" y="4604"/>
                  </a:cubicBezTo>
                  <a:cubicBezTo>
                    <a:pt x="8037" y="4204"/>
                    <a:pt x="8452" y="4068"/>
                    <a:pt x="8908" y="4068"/>
                  </a:cubicBezTo>
                  <a:cubicBezTo>
                    <a:pt x="9716" y="4068"/>
                    <a:pt x="10649" y="4497"/>
                    <a:pt x="11311" y="4635"/>
                  </a:cubicBezTo>
                  <a:cubicBezTo>
                    <a:pt x="11431" y="4662"/>
                    <a:pt x="11549" y="4674"/>
                    <a:pt x="11664" y="4674"/>
                  </a:cubicBezTo>
                  <a:cubicBezTo>
                    <a:pt x="13222" y="4674"/>
                    <a:pt x="14258" y="2386"/>
                    <a:pt x="12591" y="1595"/>
                  </a:cubicBezTo>
                  <a:cubicBezTo>
                    <a:pt x="10924" y="804"/>
                    <a:pt x="9930" y="0"/>
                    <a:pt x="8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6"/>
            <p:cNvSpPr/>
            <p:nvPr/>
          </p:nvSpPr>
          <p:spPr>
            <a:xfrm>
              <a:off x="6449500" y="2699775"/>
              <a:ext cx="232250" cy="313100"/>
            </a:xfrm>
            <a:custGeom>
              <a:rect b="b" l="l" r="r" t="t"/>
              <a:pathLst>
                <a:path extrusionOk="0" h="12524" w="9290">
                  <a:moveTo>
                    <a:pt x="6208" y="0"/>
                  </a:moveTo>
                  <a:cubicBezTo>
                    <a:pt x="4915" y="0"/>
                    <a:pt x="4181" y="1595"/>
                    <a:pt x="3719" y="2945"/>
                  </a:cubicBezTo>
                  <a:cubicBezTo>
                    <a:pt x="2917" y="5259"/>
                    <a:pt x="1929" y="7512"/>
                    <a:pt x="757" y="9657"/>
                  </a:cubicBezTo>
                  <a:cubicBezTo>
                    <a:pt x="371" y="10351"/>
                    <a:pt x="0" y="11277"/>
                    <a:pt x="541" y="11848"/>
                  </a:cubicBezTo>
                  <a:cubicBezTo>
                    <a:pt x="972" y="12329"/>
                    <a:pt x="1530" y="12524"/>
                    <a:pt x="2119" y="12524"/>
                  </a:cubicBezTo>
                  <a:cubicBezTo>
                    <a:pt x="3344" y="12524"/>
                    <a:pt x="4704" y="11684"/>
                    <a:pt x="5339" y="10830"/>
                  </a:cubicBezTo>
                  <a:cubicBezTo>
                    <a:pt x="6481" y="9302"/>
                    <a:pt x="7361" y="7589"/>
                    <a:pt x="7932" y="5768"/>
                  </a:cubicBezTo>
                  <a:cubicBezTo>
                    <a:pt x="8364" y="4411"/>
                    <a:pt x="9289" y="2004"/>
                    <a:pt x="8086" y="923"/>
                  </a:cubicBezTo>
                  <a:cubicBezTo>
                    <a:pt x="7916" y="769"/>
                    <a:pt x="7731" y="615"/>
                    <a:pt x="7546" y="491"/>
                  </a:cubicBezTo>
                  <a:cubicBezTo>
                    <a:pt x="7043" y="147"/>
                    <a:pt x="6600" y="0"/>
                    <a:pt x="6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6"/>
            <p:cNvSpPr/>
            <p:nvPr/>
          </p:nvSpPr>
          <p:spPr>
            <a:xfrm>
              <a:off x="6464150" y="2227825"/>
              <a:ext cx="708650" cy="473100"/>
            </a:xfrm>
            <a:custGeom>
              <a:rect b="b" l="l" r="r" t="t"/>
              <a:pathLst>
                <a:path extrusionOk="0" h="18924" w="28346">
                  <a:moveTo>
                    <a:pt x="9848" y="1"/>
                  </a:moveTo>
                  <a:cubicBezTo>
                    <a:pt x="8904" y="1"/>
                    <a:pt x="7953" y="129"/>
                    <a:pt x="7022" y="390"/>
                  </a:cubicBezTo>
                  <a:cubicBezTo>
                    <a:pt x="6404" y="560"/>
                    <a:pt x="5864" y="714"/>
                    <a:pt x="5432" y="822"/>
                  </a:cubicBezTo>
                  <a:cubicBezTo>
                    <a:pt x="3812" y="1270"/>
                    <a:pt x="1667" y="1856"/>
                    <a:pt x="695" y="3368"/>
                  </a:cubicBezTo>
                  <a:cubicBezTo>
                    <a:pt x="402" y="3847"/>
                    <a:pt x="232" y="4371"/>
                    <a:pt x="171" y="4927"/>
                  </a:cubicBezTo>
                  <a:cubicBezTo>
                    <a:pt x="1" y="6146"/>
                    <a:pt x="155" y="7535"/>
                    <a:pt x="1035" y="8399"/>
                  </a:cubicBezTo>
                  <a:cubicBezTo>
                    <a:pt x="1337" y="8730"/>
                    <a:pt x="1773" y="8926"/>
                    <a:pt x="2231" y="8926"/>
                  </a:cubicBezTo>
                  <a:cubicBezTo>
                    <a:pt x="2264" y="8926"/>
                    <a:pt x="2297" y="8925"/>
                    <a:pt x="2331" y="8923"/>
                  </a:cubicBezTo>
                  <a:cubicBezTo>
                    <a:pt x="2840" y="8862"/>
                    <a:pt x="3226" y="8460"/>
                    <a:pt x="3642" y="8167"/>
                  </a:cubicBezTo>
                  <a:cubicBezTo>
                    <a:pt x="4114" y="7831"/>
                    <a:pt x="4686" y="7714"/>
                    <a:pt x="5274" y="7714"/>
                  </a:cubicBezTo>
                  <a:cubicBezTo>
                    <a:pt x="5954" y="7714"/>
                    <a:pt x="6657" y="7871"/>
                    <a:pt x="7253" y="8028"/>
                  </a:cubicBezTo>
                  <a:cubicBezTo>
                    <a:pt x="8549" y="8368"/>
                    <a:pt x="9830" y="8754"/>
                    <a:pt x="11080" y="9232"/>
                  </a:cubicBezTo>
                  <a:cubicBezTo>
                    <a:pt x="10092" y="9463"/>
                    <a:pt x="8919" y="9633"/>
                    <a:pt x="8179" y="10405"/>
                  </a:cubicBezTo>
                  <a:cubicBezTo>
                    <a:pt x="7670" y="10945"/>
                    <a:pt x="7346" y="11639"/>
                    <a:pt x="7022" y="12333"/>
                  </a:cubicBezTo>
                  <a:lnTo>
                    <a:pt x="5911" y="14756"/>
                  </a:lnTo>
                  <a:cubicBezTo>
                    <a:pt x="5478" y="15697"/>
                    <a:pt x="5062" y="16839"/>
                    <a:pt x="5617" y="17703"/>
                  </a:cubicBezTo>
                  <a:cubicBezTo>
                    <a:pt x="6035" y="18322"/>
                    <a:pt x="7418" y="18900"/>
                    <a:pt x="8241" y="18900"/>
                  </a:cubicBezTo>
                  <a:cubicBezTo>
                    <a:pt x="8301" y="18900"/>
                    <a:pt x="8357" y="18897"/>
                    <a:pt x="8410" y="18891"/>
                  </a:cubicBezTo>
                  <a:cubicBezTo>
                    <a:pt x="8919" y="18829"/>
                    <a:pt x="9321" y="18428"/>
                    <a:pt x="9645" y="18027"/>
                  </a:cubicBezTo>
                  <a:cubicBezTo>
                    <a:pt x="10509" y="16978"/>
                    <a:pt x="11033" y="15820"/>
                    <a:pt x="11573" y="14602"/>
                  </a:cubicBezTo>
                  <a:cubicBezTo>
                    <a:pt x="11750" y="14213"/>
                    <a:pt x="11876" y="14052"/>
                    <a:pt x="12074" y="14052"/>
                  </a:cubicBezTo>
                  <a:cubicBezTo>
                    <a:pt x="12221" y="14052"/>
                    <a:pt x="12407" y="14141"/>
                    <a:pt x="12684" y="14293"/>
                  </a:cubicBezTo>
                  <a:cubicBezTo>
                    <a:pt x="13332" y="14648"/>
                    <a:pt x="13965" y="15003"/>
                    <a:pt x="14629" y="15342"/>
                  </a:cubicBezTo>
                  <a:cubicBezTo>
                    <a:pt x="17144" y="16638"/>
                    <a:pt x="19921" y="18042"/>
                    <a:pt x="22668" y="18675"/>
                  </a:cubicBezTo>
                  <a:cubicBezTo>
                    <a:pt x="23299" y="18816"/>
                    <a:pt x="24005" y="18923"/>
                    <a:pt x="24700" y="18923"/>
                  </a:cubicBezTo>
                  <a:cubicBezTo>
                    <a:pt x="26060" y="18923"/>
                    <a:pt x="27373" y="18511"/>
                    <a:pt x="27976" y="17132"/>
                  </a:cubicBezTo>
                  <a:cubicBezTo>
                    <a:pt x="28269" y="16453"/>
                    <a:pt x="28346" y="15697"/>
                    <a:pt x="28192" y="14972"/>
                  </a:cubicBezTo>
                  <a:cubicBezTo>
                    <a:pt x="27775" y="12873"/>
                    <a:pt x="25877" y="10775"/>
                    <a:pt x="24581" y="9525"/>
                  </a:cubicBezTo>
                  <a:cubicBezTo>
                    <a:pt x="22698" y="7704"/>
                    <a:pt x="19335" y="4803"/>
                    <a:pt x="16619" y="2489"/>
                  </a:cubicBezTo>
                  <a:cubicBezTo>
                    <a:pt x="14703" y="863"/>
                    <a:pt x="12297" y="1"/>
                    <a:pt x="9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6"/>
            <p:cNvSpPr/>
            <p:nvPr/>
          </p:nvSpPr>
          <p:spPr>
            <a:xfrm>
              <a:off x="7001500" y="2640450"/>
              <a:ext cx="383525" cy="269175"/>
            </a:xfrm>
            <a:custGeom>
              <a:rect b="b" l="l" r="r" t="t"/>
              <a:pathLst>
                <a:path extrusionOk="0" h="10767" w="15341">
                  <a:moveTo>
                    <a:pt x="12267" y="0"/>
                  </a:moveTo>
                  <a:cubicBezTo>
                    <a:pt x="10720" y="0"/>
                    <a:pt x="8852" y="798"/>
                    <a:pt x="7531" y="1923"/>
                  </a:cubicBezTo>
                  <a:lnTo>
                    <a:pt x="7392" y="2062"/>
                  </a:lnTo>
                  <a:cubicBezTo>
                    <a:pt x="6497" y="2834"/>
                    <a:pt x="5386" y="3312"/>
                    <a:pt x="4213" y="3389"/>
                  </a:cubicBezTo>
                  <a:cubicBezTo>
                    <a:pt x="3534" y="3435"/>
                    <a:pt x="2871" y="3590"/>
                    <a:pt x="2254" y="3867"/>
                  </a:cubicBezTo>
                  <a:cubicBezTo>
                    <a:pt x="1004" y="4423"/>
                    <a:pt x="1" y="5642"/>
                    <a:pt x="1" y="7000"/>
                  </a:cubicBezTo>
                  <a:cubicBezTo>
                    <a:pt x="16" y="8357"/>
                    <a:pt x="1019" y="9530"/>
                    <a:pt x="2223" y="10116"/>
                  </a:cubicBezTo>
                  <a:cubicBezTo>
                    <a:pt x="3349" y="10651"/>
                    <a:pt x="4637" y="10766"/>
                    <a:pt x="5898" y="10766"/>
                  </a:cubicBezTo>
                  <a:cubicBezTo>
                    <a:pt x="5985" y="10766"/>
                    <a:pt x="6071" y="10766"/>
                    <a:pt x="6158" y="10765"/>
                  </a:cubicBezTo>
                  <a:cubicBezTo>
                    <a:pt x="9984" y="10703"/>
                    <a:pt x="14536" y="7817"/>
                    <a:pt x="15030" y="3698"/>
                  </a:cubicBezTo>
                  <a:cubicBezTo>
                    <a:pt x="15340" y="1010"/>
                    <a:pt x="14007" y="0"/>
                    <a:pt x="12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6"/>
            <p:cNvSpPr/>
            <p:nvPr/>
          </p:nvSpPr>
          <p:spPr>
            <a:xfrm>
              <a:off x="6302925" y="2222175"/>
              <a:ext cx="469475" cy="159300"/>
            </a:xfrm>
            <a:custGeom>
              <a:rect b="b" l="l" r="r" t="t"/>
              <a:pathLst>
                <a:path extrusionOk="0" h="6372" w="18779">
                  <a:moveTo>
                    <a:pt x="10562" y="1"/>
                  </a:moveTo>
                  <a:cubicBezTo>
                    <a:pt x="8293" y="1"/>
                    <a:pt x="6023" y="62"/>
                    <a:pt x="3734" y="123"/>
                  </a:cubicBezTo>
                  <a:cubicBezTo>
                    <a:pt x="3209" y="138"/>
                    <a:pt x="2669" y="154"/>
                    <a:pt x="2222" y="416"/>
                  </a:cubicBezTo>
                  <a:cubicBezTo>
                    <a:pt x="0" y="1743"/>
                    <a:pt x="2129" y="4906"/>
                    <a:pt x="4151" y="4906"/>
                  </a:cubicBezTo>
                  <a:lnTo>
                    <a:pt x="18778" y="6372"/>
                  </a:lnTo>
                  <a:lnTo>
                    <a:pt x="18778" y="3240"/>
                  </a:lnTo>
                  <a:cubicBezTo>
                    <a:pt x="18778" y="1589"/>
                    <a:pt x="17482" y="231"/>
                    <a:pt x="15831" y="138"/>
                  </a:cubicBezTo>
                  <a:cubicBezTo>
                    <a:pt x="14069" y="37"/>
                    <a:pt x="12316" y="1"/>
                    <a:pt x="10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6"/>
            <p:cNvSpPr/>
            <p:nvPr/>
          </p:nvSpPr>
          <p:spPr>
            <a:xfrm>
              <a:off x="6161725" y="3175725"/>
              <a:ext cx="481650" cy="1248725"/>
            </a:xfrm>
            <a:custGeom>
              <a:rect b="b" l="l" r="r" t="t"/>
              <a:pathLst>
                <a:path extrusionOk="0" h="49949" w="19266">
                  <a:moveTo>
                    <a:pt x="11218" y="0"/>
                  </a:moveTo>
                  <a:cubicBezTo>
                    <a:pt x="11231" y="25"/>
                    <a:pt x="11244" y="51"/>
                    <a:pt x="11256" y="76"/>
                  </a:cubicBezTo>
                  <a:lnTo>
                    <a:pt x="11256" y="76"/>
                  </a:lnTo>
                  <a:cubicBezTo>
                    <a:pt x="11244" y="51"/>
                    <a:pt x="11231" y="25"/>
                    <a:pt x="11218" y="0"/>
                  </a:cubicBezTo>
                  <a:close/>
                  <a:moveTo>
                    <a:pt x="11256" y="76"/>
                  </a:moveTo>
                  <a:cubicBezTo>
                    <a:pt x="12816" y="3200"/>
                    <a:pt x="13335" y="7388"/>
                    <a:pt x="13733" y="10817"/>
                  </a:cubicBezTo>
                  <a:cubicBezTo>
                    <a:pt x="14057" y="13748"/>
                    <a:pt x="14135" y="16711"/>
                    <a:pt x="13949" y="19658"/>
                  </a:cubicBezTo>
                  <a:cubicBezTo>
                    <a:pt x="13888" y="20599"/>
                    <a:pt x="13795" y="21525"/>
                    <a:pt x="13672" y="22466"/>
                  </a:cubicBezTo>
                  <a:cubicBezTo>
                    <a:pt x="12838" y="29163"/>
                    <a:pt x="8950" y="35597"/>
                    <a:pt x="4213" y="40288"/>
                  </a:cubicBezTo>
                  <a:cubicBezTo>
                    <a:pt x="2917" y="41569"/>
                    <a:pt x="1497" y="42788"/>
                    <a:pt x="741" y="44439"/>
                  </a:cubicBezTo>
                  <a:cubicBezTo>
                    <a:pt x="1" y="46074"/>
                    <a:pt x="170" y="48327"/>
                    <a:pt x="1667" y="49346"/>
                  </a:cubicBezTo>
                  <a:cubicBezTo>
                    <a:pt x="2328" y="49801"/>
                    <a:pt x="3156" y="49948"/>
                    <a:pt x="3952" y="49948"/>
                  </a:cubicBezTo>
                  <a:cubicBezTo>
                    <a:pt x="3993" y="49948"/>
                    <a:pt x="4034" y="49948"/>
                    <a:pt x="4074" y="49947"/>
                  </a:cubicBezTo>
                  <a:cubicBezTo>
                    <a:pt x="10555" y="49855"/>
                    <a:pt x="14659" y="42371"/>
                    <a:pt x="16079" y="36924"/>
                  </a:cubicBezTo>
                  <a:cubicBezTo>
                    <a:pt x="19266" y="24670"/>
                    <a:pt x="16861" y="11232"/>
                    <a:pt x="11256" y="76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6"/>
            <p:cNvSpPr/>
            <p:nvPr/>
          </p:nvSpPr>
          <p:spPr>
            <a:xfrm>
              <a:off x="6397425" y="3286425"/>
              <a:ext cx="437075" cy="1393600"/>
            </a:xfrm>
            <a:custGeom>
              <a:rect b="b" l="l" r="r" t="t"/>
              <a:pathLst>
                <a:path extrusionOk="0" h="55744" w="17483">
                  <a:moveTo>
                    <a:pt x="5725" y="1"/>
                  </a:moveTo>
                  <a:cubicBezTo>
                    <a:pt x="6774" y="1374"/>
                    <a:pt x="7469" y="3688"/>
                    <a:pt x="8132" y="5339"/>
                  </a:cubicBezTo>
                  <a:cubicBezTo>
                    <a:pt x="13347" y="18131"/>
                    <a:pt x="14813" y="34271"/>
                    <a:pt x="4892" y="45272"/>
                  </a:cubicBezTo>
                  <a:cubicBezTo>
                    <a:pt x="4614" y="45566"/>
                    <a:pt x="4336" y="45859"/>
                    <a:pt x="4043" y="46136"/>
                  </a:cubicBezTo>
                  <a:cubicBezTo>
                    <a:pt x="2747" y="47417"/>
                    <a:pt x="1389" y="48621"/>
                    <a:pt x="679" y="50364"/>
                  </a:cubicBezTo>
                  <a:cubicBezTo>
                    <a:pt x="0" y="52046"/>
                    <a:pt x="247" y="54284"/>
                    <a:pt x="1790" y="55240"/>
                  </a:cubicBezTo>
                  <a:cubicBezTo>
                    <a:pt x="2401" y="55612"/>
                    <a:pt x="3138" y="55744"/>
                    <a:pt x="3862" y="55744"/>
                  </a:cubicBezTo>
                  <a:cubicBezTo>
                    <a:pt x="3980" y="55744"/>
                    <a:pt x="4097" y="55740"/>
                    <a:pt x="4213" y="55734"/>
                  </a:cubicBezTo>
                  <a:cubicBezTo>
                    <a:pt x="10971" y="55394"/>
                    <a:pt x="14829" y="47371"/>
                    <a:pt x="15940" y="41600"/>
                  </a:cubicBezTo>
                  <a:cubicBezTo>
                    <a:pt x="17483" y="33700"/>
                    <a:pt x="16804" y="25213"/>
                    <a:pt x="14566" y="17498"/>
                  </a:cubicBezTo>
                  <a:cubicBezTo>
                    <a:pt x="12746" y="11172"/>
                    <a:pt x="9737" y="5231"/>
                    <a:pt x="5725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36"/>
            <p:cNvSpPr/>
            <p:nvPr/>
          </p:nvSpPr>
          <p:spPr>
            <a:xfrm>
              <a:off x="231650" y="2878500"/>
              <a:ext cx="948500" cy="1600300"/>
            </a:xfrm>
            <a:custGeom>
              <a:rect b="b" l="l" r="r" t="t"/>
              <a:pathLst>
                <a:path extrusionOk="0" h="64012" w="37940">
                  <a:moveTo>
                    <a:pt x="1568" y="0"/>
                  </a:moveTo>
                  <a:cubicBezTo>
                    <a:pt x="0" y="0"/>
                    <a:pt x="530" y="2632"/>
                    <a:pt x="614" y="3711"/>
                  </a:cubicBezTo>
                  <a:cubicBezTo>
                    <a:pt x="614" y="3773"/>
                    <a:pt x="629" y="3819"/>
                    <a:pt x="629" y="3881"/>
                  </a:cubicBezTo>
                  <a:cubicBezTo>
                    <a:pt x="799" y="5856"/>
                    <a:pt x="1092" y="7831"/>
                    <a:pt x="1509" y="9760"/>
                  </a:cubicBezTo>
                  <a:cubicBezTo>
                    <a:pt x="2188" y="12861"/>
                    <a:pt x="3036" y="15932"/>
                    <a:pt x="4055" y="18941"/>
                  </a:cubicBezTo>
                  <a:cubicBezTo>
                    <a:pt x="4873" y="21394"/>
                    <a:pt x="6261" y="23662"/>
                    <a:pt x="7341" y="26039"/>
                  </a:cubicBezTo>
                  <a:cubicBezTo>
                    <a:pt x="8854" y="29371"/>
                    <a:pt x="10690" y="32550"/>
                    <a:pt x="12835" y="35528"/>
                  </a:cubicBezTo>
                  <a:cubicBezTo>
                    <a:pt x="14270" y="37503"/>
                    <a:pt x="15797" y="39571"/>
                    <a:pt x="17525" y="41407"/>
                  </a:cubicBezTo>
                  <a:cubicBezTo>
                    <a:pt x="21445" y="48875"/>
                    <a:pt x="27817" y="55356"/>
                    <a:pt x="34082" y="60818"/>
                  </a:cubicBezTo>
                  <a:cubicBezTo>
                    <a:pt x="35332" y="61913"/>
                    <a:pt x="36628" y="62978"/>
                    <a:pt x="37939" y="64012"/>
                  </a:cubicBezTo>
                  <a:lnTo>
                    <a:pt x="37939" y="52871"/>
                  </a:lnTo>
                  <a:cubicBezTo>
                    <a:pt x="36689" y="51776"/>
                    <a:pt x="35455" y="50619"/>
                    <a:pt x="34190" y="49446"/>
                  </a:cubicBezTo>
                  <a:cubicBezTo>
                    <a:pt x="28311" y="44015"/>
                    <a:pt x="23065" y="37657"/>
                    <a:pt x="18467" y="31131"/>
                  </a:cubicBezTo>
                  <a:cubicBezTo>
                    <a:pt x="16430" y="28214"/>
                    <a:pt x="14995" y="25144"/>
                    <a:pt x="13421" y="21996"/>
                  </a:cubicBezTo>
                  <a:cubicBezTo>
                    <a:pt x="11770" y="18694"/>
                    <a:pt x="10474" y="15238"/>
                    <a:pt x="9548" y="11673"/>
                  </a:cubicBezTo>
                  <a:cubicBezTo>
                    <a:pt x="9116" y="10022"/>
                    <a:pt x="8776" y="8201"/>
                    <a:pt x="9502" y="6658"/>
                  </a:cubicBezTo>
                  <a:cubicBezTo>
                    <a:pt x="9826" y="5949"/>
                    <a:pt x="10381" y="5285"/>
                    <a:pt x="10319" y="4529"/>
                  </a:cubicBezTo>
                  <a:cubicBezTo>
                    <a:pt x="10227" y="3480"/>
                    <a:pt x="9100" y="2894"/>
                    <a:pt x="8128" y="2508"/>
                  </a:cubicBezTo>
                  <a:cubicBezTo>
                    <a:pt x="6153" y="1721"/>
                    <a:pt x="4132" y="656"/>
                    <a:pt x="2111" y="85"/>
                  </a:cubicBezTo>
                  <a:cubicBezTo>
                    <a:pt x="1907" y="27"/>
                    <a:pt x="1727" y="0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36"/>
            <p:cNvSpPr/>
            <p:nvPr/>
          </p:nvSpPr>
          <p:spPr>
            <a:xfrm>
              <a:off x="329475" y="2988200"/>
              <a:ext cx="1227950" cy="1561375"/>
            </a:xfrm>
            <a:custGeom>
              <a:rect b="b" l="l" r="r" t="t"/>
              <a:pathLst>
                <a:path extrusionOk="0" h="62455" w="49118">
                  <a:moveTo>
                    <a:pt x="1394" y="0"/>
                  </a:moveTo>
                  <a:cubicBezTo>
                    <a:pt x="671" y="0"/>
                    <a:pt x="1" y="757"/>
                    <a:pt x="404" y="1638"/>
                  </a:cubicBezTo>
                  <a:cubicBezTo>
                    <a:pt x="5619" y="13072"/>
                    <a:pt x="14862" y="22777"/>
                    <a:pt x="23225" y="31973"/>
                  </a:cubicBezTo>
                  <a:cubicBezTo>
                    <a:pt x="27561" y="36741"/>
                    <a:pt x="31882" y="41524"/>
                    <a:pt x="35847" y="46616"/>
                  </a:cubicBezTo>
                  <a:cubicBezTo>
                    <a:pt x="37745" y="49039"/>
                    <a:pt x="39550" y="51569"/>
                    <a:pt x="41217" y="54131"/>
                  </a:cubicBezTo>
                  <a:cubicBezTo>
                    <a:pt x="42868" y="56692"/>
                    <a:pt x="44148" y="60010"/>
                    <a:pt x="46432" y="62062"/>
                  </a:cubicBezTo>
                  <a:cubicBezTo>
                    <a:pt x="46728" y="62328"/>
                    <a:pt x="47128" y="62454"/>
                    <a:pt x="47525" y="62454"/>
                  </a:cubicBezTo>
                  <a:cubicBezTo>
                    <a:pt x="48326" y="62454"/>
                    <a:pt x="49117" y="61936"/>
                    <a:pt x="49024" y="60997"/>
                  </a:cubicBezTo>
                  <a:cubicBezTo>
                    <a:pt x="48731" y="57911"/>
                    <a:pt x="46725" y="55165"/>
                    <a:pt x="45090" y="52619"/>
                  </a:cubicBezTo>
                  <a:cubicBezTo>
                    <a:pt x="43346" y="49934"/>
                    <a:pt x="41464" y="47326"/>
                    <a:pt x="39504" y="44796"/>
                  </a:cubicBezTo>
                  <a:cubicBezTo>
                    <a:pt x="35631" y="39796"/>
                    <a:pt x="31419" y="35090"/>
                    <a:pt x="27129" y="30415"/>
                  </a:cubicBezTo>
                  <a:cubicBezTo>
                    <a:pt x="22839" y="25724"/>
                    <a:pt x="18426" y="21157"/>
                    <a:pt x="14291" y="16327"/>
                  </a:cubicBezTo>
                  <a:cubicBezTo>
                    <a:pt x="9940" y="11266"/>
                    <a:pt x="6082" y="6020"/>
                    <a:pt x="2317" y="527"/>
                  </a:cubicBezTo>
                  <a:cubicBezTo>
                    <a:pt x="2062" y="156"/>
                    <a:pt x="1723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6"/>
            <p:cNvSpPr/>
            <p:nvPr/>
          </p:nvSpPr>
          <p:spPr>
            <a:xfrm>
              <a:off x="1201725" y="2816575"/>
              <a:ext cx="5212700" cy="1894750"/>
            </a:xfrm>
            <a:custGeom>
              <a:rect b="b" l="l" r="r" t="t"/>
              <a:pathLst>
                <a:path extrusionOk="0" h="75790" w="208508">
                  <a:moveTo>
                    <a:pt x="0" y="1"/>
                  </a:moveTo>
                  <a:lnTo>
                    <a:pt x="0" y="1"/>
                  </a:lnTo>
                  <a:cubicBezTo>
                    <a:pt x="386" y="9706"/>
                    <a:pt x="6682" y="23131"/>
                    <a:pt x="10879" y="31818"/>
                  </a:cubicBezTo>
                  <a:cubicBezTo>
                    <a:pt x="16757" y="44038"/>
                    <a:pt x="24966" y="55009"/>
                    <a:pt x="35027" y="64113"/>
                  </a:cubicBezTo>
                  <a:cubicBezTo>
                    <a:pt x="43668" y="71897"/>
                    <a:pt x="73965" y="75789"/>
                    <a:pt x="104262" y="75789"/>
                  </a:cubicBezTo>
                  <a:cubicBezTo>
                    <a:pt x="134559" y="75789"/>
                    <a:pt x="164856" y="71897"/>
                    <a:pt x="173496" y="64113"/>
                  </a:cubicBezTo>
                  <a:cubicBezTo>
                    <a:pt x="183541" y="55009"/>
                    <a:pt x="191750" y="44038"/>
                    <a:pt x="197629" y="31818"/>
                  </a:cubicBezTo>
                  <a:cubicBezTo>
                    <a:pt x="201826" y="23146"/>
                    <a:pt x="208122" y="9706"/>
                    <a:pt x="208507" y="1"/>
                  </a:cubicBezTo>
                  <a:lnTo>
                    <a:pt x="208507" y="1"/>
                  </a:lnTo>
                  <a:cubicBezTo>
                    <a:pt x="208044" y="140"/>
                    <a:pt x="207597" y="340"/>
                    <a:pt x="207165" y="572"/>
                  </a:cubicBezTo>
                  <a:cubicBezTo>
                    <a:pt x="205390" y="1513"/>
                    <a:pt x="203678" y="3118"/>
                    <a:pt x="201996" y="4244"/>
                  </a:cubicBezTo>
                  <a:cubicBezTo>
                    <a:pt x="196179" y="8163"/>
                    <a:pt x="189775" y="11080"/>
                    <a:pt x="183310" y="13734"/>
                  </a:cubicBezTo>
                  <a:cubicBezTo>
                    <a:pt x="177246" y="16233"/>
                    <a:pt x="171429" y="19057"/>
                    <a:pt x="165380" y="21526"/>
                  </a:cubicBezTo>
                  <a:cubicBezTo>
                    <a:pt x="152511" y="26787"/>
                    <a:pt x="138486" y="28423"/>
                    <a:pt x="124706" y="29148"/>
                  </a:cubicBezTo>
                  <a:cubicBezTo>
                    <a:pt x="118380" y="29479"/>
                    <a:pt x="112046" y="29627"/>
                    <a:pt x="105712" y="29627"/>
                  </a:cubicBezTo>
                  <a:cubicBezTo>
                    <a:pt x="99054" y="29627"/>
                    <a:pt x="92396" y="29464"/>
                    <a:pt x="85745" y="29179"/>
                  </a:cubicBezTo>
                  <a:cubicBezTo>
                    <a:pt x="71889" y="28593"/>
                    <a:pt x="57616" y="27389"/>
                    <a:pt x="44732" y="21804"/>
                  </a:cubicBezTo>
                  <a:cubicBezTo>
                    <a:pt x="32064" y="16310"/>
                    <a:pt x="18084" y="12021"/>
                    <a:pt x="6512" y="4260"/>
                  </a:cubicBezTo>
                  <a:cubicBezTo>
                    <a:pt x="4830" y="3133"/>
                    <a:pt x="3117" y="1528"/>
                    <a:pt x="1343" y="572"/>
                  </a:cubicBezTo>
                  <a:cubicBezTo>
                    <a:pt x="911" y="340"/>
                    <a:pt x="463" y="140"/>
                    <a:pt x="0" y="1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6"/>
            <p:cNvSpPr/>
            <p:nvPr/>
          </p:nvSpPr>
          <p:spPr>
            <a:xfrm>
              <a:off x="569850" y="2883750"/>
              <a:ext cx="1041175" cy="2148550"/>
            </a:xfrm>
            <a:custGeom>
              <a:rect b="b" l="l" r="r" t="t"/>
              <a:pathLst>
                <a:path extrusionOk="0" h="85942" w="41647">
                  <a:moveTo>
                    <a:pt x="27064" y="0"/>
                  </a:moveTo>
                  <a:cubicBezTo>
                    <a:pt x="26559" y="0"/>
                    <a:pt x="25894" y="288"/>
                    <a:pt x="25029" y="971"/>
                  </a:cubicBezTo>
                  <a:cubicBezTo>
                    <a:pt x="24026" y="1773"/>
                    <a:pt x="23115" y="2668"/>
                    <a:pt x="22297" y="3640"/>
                  </a:cubicBezTo>
                  <a:cubicBezTo>
                    <a:pt x="16357" y="8022"/>
                    <a:pt x="12083" y="14395"/>
                    <a:pt x="9120" y="21076"/>
                  </a:cubicBezTo>
                  <a:cubicBezTo>
                    <a:pt x="2778" y="35349"/>
                    <a:pt x="1" y="51890"/>
                    <a:pt x="3071" y="67335"/>
                  </a:cubicBezTo>
                  <a:cubicBezTo>
                    <a:pt x="4260" y="73353"/>
                    <a:pt x="6713" y="79618"/>
                    <a:pt x="11512" y="83691"/>
                  </a:cubicBezTo>
                  <a:cubicBezTo>
                    <a:pt x="13320" y="85225"/>
                    <a:pt x="15249" y="85941"/>
                    <a:pt x="16966" y="85941"/>
                  </a:cubicBezTo>
                  <a:cubicBezTo>
                    <a:pt x="20569" y="85941"/>
                    <a:pt x="23244" y="82792"/>
                    <a:pt x="21927" y="77442"/>
                  </a:cubicBezTo>
                  <a:lnTo>
                    <a:pt x="21927" y="77442"/>
                  </a:lnTo>
                  <a:cubicBezTo>
                    <a:pt x="23291" y="78012"/>
                    <a:pt x="24773" y="78373"/>
                    <a:pt x="26256" y="78373"/>
                  </a:cubicBezTo>
                  <a:cubicBezTo>
                    <a:pt x="26619" y="78373"/>
                    <a:pt x="26982" y="78352"/>
                    <a:pt x="27343" y="78306"/>
                  </a:cubicBezTo>
                  <a:cubicBezTo>
                    <a:pt x="29164" y="78059"/>
                    <a:pt x="30938" y="77118"/>
                    <a:pt x="31972" y="75590"/>
                  </a:cubicBezTo>
                  <a:cubicBezTo>
                    <a:pt x="33608" y="73183"/>
                    <a:pt x="32744" y="70715"/>
                    <a:pt x="32497" y="68184"/>
                  </a:cubicBezTo>
                  <a:cubicBezTo>
                    <a:pt x="35367" y="68061"/>
                    <a:pt x="38345" y="68169"/>
                    <a:pt x="39980" y="65206"/>
                  </a:cubicBezTo>
                  <a:cubicBezTo>
                    <a:pt x="41647" y="62213"/>
                    <a:pt x="40844" y="58371"/>
                    <a:pt x="39070" y="55423"/>
                  </a:cubicBezTo>
                  <a:cubicBezTo>
                    <a:pt x="37295" y="52492"/>
                    <a:pt x="34688" y="50177"/>
                    <a:pt x="32450" y="47570"/>
                  </a:cubicBezTo>
                  <a:cubicBezTo>
                    <a:pt x="22714" y="36275"/>
                    <a:pt x="23717" y="20968"/>
                    <a:pt x="27852" y="7451"/>
                  </a:cubicBezTo>
                  <a:cubicBezTo>
                    <a:pt x="28406" y="5614"/>
                    <a:pt x="29298" y="0"/>
                    <a:pt x="27064" y="0"/>
                  </a:cubicBezTo>
                  <a:close/>
                </a:path>
              </a:pathLst>
            </a:custGeom>
            <a:solidFill>
              <a:srgbClr val="E733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6"/>
            <p:cNvSpPr/>
            <p:nvPr/>
          </p:nvSpPr>
          <p:spPr>
            <a:xfrm>
              <a:off x="1349850" y="2616850"/>
              <a:ext cx="201775" cy="383475"/>
            </a:xfrm>
            <a:custGeom>
              <a:rect b="b" l="l" r="r" t="t"/>
              <a:pathLst>
                <a:path extrusionOk="0" h="15339" w="8071">
                  <a:moveTo>
                    <a:pt x="6048" y="1"/>
                  </a:moveTo>
                  <a:cubicBezTo>
                    <a:pt x="5850" y="1"/>
                    <a:pt x="5643" y="45"/>
                    <a:pt x="5447" y="90"/>
                  </a:cubicBezTo>
                  <a:lnTo>
                    <a:pt x="3765" y="445"/>
                  </a:lnTo>
                  <a:cubicBezTo>
                    <a:pt x="2593" y="692"/>
                    <a:pt x="2469" y="2451"/>
                    <a:pt x="2161" y="3500"/>
                  </a:cubicBezTo>
                  <a:cubicBezTo>
                    <a:pt x="1760" y="4827"/>
                    <a:pt x="1405" y="6169"/>
                    <a:pt x="1096" y="7527"/>
                  </a:cubicBezTo>
                  <a:cubicBezTo>
                    <a:pt x="602" y="9626"/>
                    <a:pt x="1" y="12110"/>
                    <a:pt x="1096" y="14085"/>
                  </a:cubicBezTo>
                  <a:cubicBezTo>
                    <a:pt x="1328" y="14563"/>
                    <a:pt x="1713" y="14964"/>
                    <a:pt x="2176" y="15211"/>
                  </a:cubicBezTo>
                  <a:cubicBezTo>
                    <a:pt x="2370" y="15299"/>
                    <a:pt x="2586" y="15338"/>
                    <a:pt x="2811" y="15338"/>
                  </a:cubicBezTo>
                  <a:cubicBezTo>
                    <a:pt x="3861" y="15338"/>
                    <a:pt x="5130" y="14483"/>
                    <a:pt x="5447" y="13606"/>
                  </a:cubicBezTo>
                  <a:cubicBezTo>
                    <a:pt x="5725" y="12866"/>
                    <a:pt x="5679" y="12048"/>
                    <a:pt x="5725" y="11277"/>
                  </a:cubicBezTo>
                  <a:cubicBezTo>
                    <a:pt x="5756" y="10829"/>
                    <a:pt x="5802" y="10397"/>
                    <a:pt x="5879" y="9965"/>
                  </a:cubicBezTo>
                  <a:cubicBezTo>
                    <a:pt x="6126" y="8592"/>
                    <a:pt x="6589" y="7249"/>
                    <a:pt x="6913" y="5891"/>
                  </a:cubicBezTo>
                  <a:cubicBezTo>
                    <a:pt x="7206" y="4657"/>
                    <a:pt x="8070" y="784"/>
                    <a:pt x="6466" y="90"/>
                  </a:cubicBezTo>
                  <a:cubicBezTo>
                    <a:pt x="6335" y="25"/>
                    <a:pt x="6194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6"/>
            <p:cNvSpPr/>
            <p:nvPr/>
          </p:nvSpPr>
          <p:spPr>
            <a:xfrm>
              <a:off x="1266525" y="2288575"/>
              <a:ext cx="246650" cy="318700"/>
            </a:xfrm>
            <a:custGeom>
              <a:rect b="b" l="l" r="r" t="t"/>
              <a:pathLst>
                <a:path extrusionOk="0" h="12748" w="9866">
                  <a:moveTo>
                    <a:pt x="2409" y="1"/>
                  </a:moveTo>
                  <a:cubicBezTo>
                    <a:pt x="1842" y="1"/>
                    <a:pt x="1279" y="316"/>
                    <a:pt x="896" y="738"/>
                  </a:cubicBezTo>
                  <a:cubicBezTo>
                    <a:pt x="633" y="1031"/>
                    <a:pt x="433" y="1370"/>
                    <a:pt x="278" y="1725"/>
                  </a:cubicBezTo>
                  <a:cubicBezTo>
                    <a:pt x="217" y="1833"/>
                    <a:pt x="170" y="1957"/>
                    <a:pt x="140" y="2080"/>
                  </a:cubicBezTo>
                  <a:cubicBezTo>
                    <a:pt x="47" y="2312"/>
                    <a:pt x="1" y="2559"/>
                    <a:pt x="1" y="2821"/>
                  </a:cubicBezTo>
                  <a:cubicBezTo>
                    <a:pt x="32" y="3037"/>
                    <a:pt x="93" y="3238"/>
                    <a:pt x="186" y="3438"/>
                  </a:cubicBezTo>
                  <a:cubicBezTo>
                    <a:pt x="772" y="4904"/>
                    <a:pt x="1636" y="6108"/>
                    <a:pt x="2469" y="7450"/>
                  </a:cubicBezTo>
                  <a:cubicBezTo>
                    <a:pt x="3087" y="8453"/>
                    <a:pt x="3735" y="9425"/>
                    <a:pt x="4383" y="10397"/>
                  </a:cubicBezTo>
                  <a:cubicBezTo>
                    <a:pt x="5062" y="11415"/>
                    <a:pt x="5586" y="12326"/>
                    <a:pt x="6867" y="12650"/>
                  </a:cubicBezTo>
                  <a:cubicBezTo>
                    <a:pt x="7130" y="12713"/>
                    <a:pt x="7413" y="12747"/>
                    <a:pt x="7694" y="12747"/>
                  </a:cubicBezTo>
                  <a:cubicBezTo>
                    <a:pt x="8785" y="12747"/>
                    <a:pt x="9866" y="12237"/>
                    <a:pt x="9768" y="10937"/>
                  </a:cubicBezTo>
                  <a:cubicBezTo>
                    <a:pt x="9706" y="10258"/>
                    <a:pt x="9351" y="9641"/>
                    <a:pt x="8996" y="9055"/>
                  </a:cubicBezTo>
                  <a:cubicBezTo>
                    <a:pt x="8163" y="7697"/>
                    <a:pt x="7114" y="6416"/>
                    <a:pt x="6404" y="5012"/>
                  </a:cubicBezTo>
                  <a:cubicBezTo>
                    <a:pt x="5725" y="3623"/>
                    <a:pt x="4923" y="2281"/>
                    <a:pt x="4028" y="1031"/>
                  </a:cubicBezTo>
                  <a:cubicBezTo>
                    <a:pt x="3704" y="584"/>
                    <a:pt x="3287" y="182"/>
                    <a:pt x="2763" y="44"/>
                  </a:cubicBezTo>
                  <a:cubicBezTo>
                    <a:pt x="2646" y="14"/>
                    <a:pt x="2527" y="1"/>
                    <a:pt x="2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6"/>
            <p:cNvSpPr/>
            <p:nvPr/>
          </p:nvSpPr>
          <p:spPr>
            <a:xfrm>
              <a:off x="870350" y="2318825"/>
              <a:ext cx="356475" cy="310575"/>
            </a:xfrm>
            <a:custGeom>
              <a:rect b="b" l="l" r="r" t="t"/>
              <a:pathLst>
                <a:path extrusionOk="0" h="12423" w="14259">
                  <a:moveTo>
                    <a:pt x="6119" y="0"/>
                  </a:moveTo>
                  <a:cubicBezTo>
                    <a:pt x="4329" y="0"/>
                    <a:pt x="3334" y="804"/>
                    <a:pt x="1667" y="1595"/>
                  </a:cubicBezTo>
                  <a:cubicBezTo>
                    <a:pt x="1" y="2386"/>
                    <a:pt x="1037" y="4674"/>
                    <a:pt x="2595" y="4674"/>
                  </a:cubicBezTo>
                  <a:cubicBezTo>
                    <a:pt x="2710" y="4674"/>
                    <a:pt x="2828" y="4662"/>
                    <a:pt x="2948" y="4635"/>
                  </a:cubicBezTo>
                  <a:cubicBezTo>
                    <a:pt x="3619" y="4497"/>
                    <a:pt x="4550" y="4068"/>
                    <a:pt x="5355" y="4068"/>
                  </a:cubicBezTo>
                  <a:cubicBezTo>
                    <a:pt x="5808" y="4068"/>
                    <a:pt x="6222" y="4204"/>
                    <a:pt x="6528" y="4604"/>
                  </a:cubicBezTo>
                  <a:cubicBezTo>
                    <a:pt x="6728" y="4898"/>
                    <a:pt x="6883" y="5222"/>
                    <a:pt x="6975" y="5576"/>
                  </a:cubicBezTo>
                  <a:cubicBezTo>
                    <a:pt x="7315" y="6595"/>
                    <a:pt x="7947" y="8863"/>
                    <a:pt x="8611" y="10653"/>
                  </a:cubicBezTo>
                  <a:cubicBezTo>
                    <a:pt x="9021" y="11749"/>
                    <a:pt x="10060" y="12422"/>
                    <a:pt x="11172" y="12422"/>
                  </a:cubicBezTo>
                  <a:cubicBezTo>
                    <a:pt x="11485" y="12422"/>
                    <a:pt x="11802" y="12369"/>
                    <a:pt x="12114" y="12258"/>
                  </a:cubicBezTo>
                  <a:lnTo>
                    <a:pt x="12160" y="12242"/>
                  </a:lnTo>
                  <a:cubicBezTo>
                    <a:pt x="13502" y="11764"/>
                    <a:pt x="14258" y="10344"/>
                    <a:pt x="13888" y="8956"/>
                  </a:cubicBezTo>
                  <a:cubicBezTo>
                    <a:pt x="13286" y="6703"/>
                    <a:pt x="12191" y="3740"/>
                    <a:pt x="11682" y="2305"/>
                  </a:cubicBezTo>
                  <a:cubicBezTo>
                    <a:pt x="11435" y="1626"/>
                    <a:pt x="11049" y="932"/>
                    <a:pt x="10401" y="577"/>
                  </a:cubicBezTo>
                  <a:cubicBezTo>
                    <a:pt x="9922" y="299"/>
                    <a:pt x="9367" y="253"/>
                    <a:pt x="8827" y="207"/>
                  </a:cubicBezTo>
                  <a:lnTo>
                    <a:pt x="6636" y="22"/>
                  </a:lnTo>
                  <a:cubicBezTo>
                    <a:pt x="6456" y="7"/>
                    <a:pt x="6284" y="0"/>
                    <a:pt x="6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6"/>
            <p:cNvSpPr/>
            <p:nvPr/>
          </p:nvSpPr>
          <p:spPr>
            <a:xfrm>
              <a:off x="934400" y="2699775"/>
              <a:ext cx="232250" cy="313100"/>
            </a:xfrm>
            <a:custGeom>
              <a:rect b="b" l="l" r="r" t="t"/>
              <a:pathLst>
                <a:path extrusionOk="0" h="12524" w="9290">
                  <a:moveTo>
                    <a:pt x="3082" y="0"/>
                  </a:moveTo>
                  <a:cubicBezTo>
                    <a:pt x="2690" y="0"/>
                    <a:pt x="2247" y="147"/>
                    <a:pt x="1744" y="491"/>
                  </a:cubicBezTo>
                  <a:cubicBezTo>
                    <a:pt x="1559" y="615"/>
                    <a:pt x="1374" y="769"/>
                    <a:pt x="1204" y="923"/>
                  </a:cubicBezTo>
                  <a:cubicBezTo>
                    <a:pt x="0" y="2004"/>
                    <a:pt x="926" y="4411"/>
                    <a:pt x="1358" y="5768"/>
                  </a:cubicBezTo>
                  <a:cubicBezTo>
                    <a:pt x="1929" y="7589"/>
                    <a:pt x="2809" y="9302"/>
                    <a:pt x="3950" y="10830"/>
                  </a:cubicBezTo>
                  <a:cubicBezTo>
                    <a:pt x="4596" y="11684"/>
                    <a:pt x="5952" y="12524"/>
                    <a:pt x="7174" y="12524"/>
                  </a:cubicBezTo>
                  <a:cubicBezTo>
                    <a:pt x="7761" y="12524"/>
                    <a:pt x="8318" y="12329"/>
                    <a:pt x="8749" y="11848"/>
                  </a:cubicBezTo>
                  <a:cubicBezTo>
                    <a:pt x="9289" y="11277"/>
                    <a:pt x="8919" y="10351"/>
                    <a:pt x="8533" y="9657"/>
                  </a:cubicBezTo>
                  <a:cubicBezTo>
                    <a:pt x="7360" y="7512"/>
                    <a:pt x="6373" y="5259"/>
                    <a:pt x="5571" y="2945"/>
                  </a:cubicBezTo>
                  <a:cubicBezTo>
                    <a:pt x="5109" y="1595"/>
                    <a:pt x="4375" y="0"/>
                    <a:pt x="3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6"/>
            <p:cNvSpPr/>
            <p:nvPr/>
          </p:nvSpPr>
          <p:spPr>
            <a:xfrm>
              <a:off x="443325" y="2227825"/>
              <a:ext cx="709050" cy="473250"/>
            </a:xfrm>
            <a:custGeom>
              <a:rect b="b" l="l" r="r" t="t"/>
              <a:pathLst>
                <a:path extrusionOk="0" h="18930" w="28362">
                  <a:moveTo>
                    <a:pt x="18509" y="1"/>
                  </a:moveTo>
                  <a:cubicBezTo>
                    <a:pt x="16065" y="1"/>
                    <a:pt x="13659" y="863"/>
                    <a:pt x="11743" y="2489"/>
                  </a:cubicBezTo>
                  <a:cubicBezTo>
                    <a:pt x="9012" y="4803"/>
                    <a:pt x="5648" y="7704"/>
                    <a:pt x="3766" y="9525"/>
                  </a:cubicBezTo>
                  <a:cubicBezTo>
                    <a:pt x="2470" y="10775"/>
                    <a:pt x="572" y="12873"/>
                    <a:pt x="155" y="14972"/>
                  </a:cubicBezTo>
                  <a:cubicBezTo>
                    <a:pt x="1" y="15697"/>
                    <a:pt x="78" y="16453"/>
                    <a:pt x="371" y="17132"/>
                  </a:cubicBezTo>
                  <a:cubicBezTo>
                    <a:pt x="974" y="18511"/>
                    <a:pt x="2287" y="18930"/>
                    <a:pt x="3648" y="18930"/>
                  </a:cubicBezTo>
                  <a:cubicBezTo>
                    <a:pt x="4342" y="18930"/>
                    <a:pt x="5048" y="18821"/>
                    <a:pt x="5679" y="18675"/>
                  </a:cubicBezTo>
                  <a:cubicBezTo>
                    <a:pt x="8441" y="18042"/>
                    <a:pt x="11218" y="16638"/>
                    <a:pt x="13718" y="15342"/>
                  </a:cubicBezTo>
                  <a:cubicBezTo>
                    <a:pt x="14366" y="15003"/>
                    <a:pt x="14999" y="14648"/>
                    <a:pt x="15662" y="14293"/>
                  </a:cubicBezTo>
                  <a:cubicBezTo>
                    <a:pt x="15939" y="14141"/>
                    <a:pt x="16123" y="14052"/>
                    <a:pt x="16267" y="14052"/>
                  </a:cubicBezTo>
                  <a:cubicBezTo>
                    <a:pt x="16460" y="14052"/>
                    <a:pt x="16581" y="14213"/>
                    <a:pt x="16758" y="14602"/>
                  </a:cubicBezTo>
                  <a:cubicBezTo>
                    <a:pt x="17313" y="15820"/>
                    <a:pt x="17838" y="16978"/>
                    <a:pt x="18702" y="18027"/>
                  </a:cubicBezTo>
                  <a:cubicBezTo>
                    <a:pt x="19026" y="18428"/>
                    <a:pt x="19427" y="18829"/>
                    <a:pt x="19937" y="18891"/>
                  </a:cubicBezTo>
                  <a:cubicBezTo>
                    <a:pt x="19989" y="18897"/>
                    <a:pt x="20046" y="18900"/>
                    <a:pt x="20105" y="18900"/>
                  </a:cubicBezTo>
                  <a:cubicBezTo>
                    <a:pt x="20928" y="18900"/>
                    <a:pt x="22312" y="18322"/>
                    <a:pt x="22729" y="17703"/>
                  </a:cubicBezTo>
                  <a:cubicBezTo>
                    <a:pt x="23300" y="16839"/>
                    <a:pt x="22868" y="15697"/>
                    <a:pt x="22436" y="14756"/>
                  </a:cubicBezTo>
                  <a:lnTo>
                    <a:pt x="21325" y="12333"/>
                  </a:lnTo>
                  <a:cubicBezTo>
                    <a:pt x="21017" y="11639"/>
                    <a:pt x="20693" y="10945"/>
                    <a:pt x="20168" y="10405"/>
                  </a:cubicBezTo>
                  <a:cubicBezTo>
                    <a:pt x="19427" y="9633"/>
                    <a:pt x="18255" y="9463"/>
                    <a:pt x="17267" y="9232"/>
                  </a:cubicBezTo>
                  <a:cubicBezTo>
                    <a:pt x="18517" y="8754"/>
                    <a:pt x="19798" y="8368"/>
                    <a:pt x="21094" y="8028"/>
                  </a:cubicBezTo>
                  <a:cubicBezTo>
                    <a:pt x="21690" y="7871"/>
                    <a:pt x="22393" y="7714"/>
                    <a:pt x="23073" y="7714"/>
                  </a:cubicBezTo>
                  <a:cubicBezTo>
                    <a:pt x="23661" y="7714"/>
                    <a:pt x="24232" y="7831"/>
                    <a:pt x="24704" y="8167"/>
                  </a:cubicBezTo>
                  <a:cubicBezTo>
                    <a:pt x="25121" y="8460"/>
                    <a:pt x="25507" y="8862"/>
                    <a:pt x="26016" y="8923"/>
                  </a:cubicBezTo>
                  <a:cubicBezTo>
                    <a:pt x="26049" y="8925"/>
                    <a:pt x="26082" y="8926"/>
                    <a:pt x="26116" y="8926"/>
                  </a:cubicBezTo>
                  <a:cubicBezTo>
                    <a:pt x="26574" y="8926"/>
                    <a:pt x="27010" y="8730"/>
                    <a:pt x="27312" y="8399"/>
                  </a:cubicBezTo>
                  <a:cubicBezTo>
                    <a:pt x="28192" y="7535"/>
                    <a:pt x="28361" y="6146"/>
                    <a:pt x="28176" y="4927"/>
                  </a:cubicBezTo>
                  <a:cubicBezTo>
                    <a:pt x="28114" y="4371"/>
                    <a:pt x="27945" y="3847"/>
                    <a:pt x="27652" y="3368"/>
                  </a:cubicBezTo>
                  <a:cubicBezTo>
                    <a:pt x="26679" y="1856"/>
                    <a:pt x="24550" y="1270"/>
                    <a:pt x="22930" y="822"/>
                  </a:cubicBezTo>
                  <a:cubicBezTo>
                    <a:pt x="22482" y="714"/>
                    <a:pt x="21942" y="560"/>
                    <a:pt x="21325" y="390"/>
                  </a:cubicBezTo>
                  <a:cubicBezTo>
                    <a:pt x="20398" y="129"/>
                    <a:pt x="19451" y="1"/>
                    <a:pt x="18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6"/>
            <p:cNvSpPr/>
            <p:nvPr/>
          </p:nvSpPr>
          <p:spPr>
            <a:xfrm>
              <a:off x="231300" y="2640450"/>
              <a:ext cx="383725" cy="269175"/>
            </a:xfrm>
            <a:custGeom>
              <a:rect b="b" l="l" r="r" t="t"/>
              <a:pathLst>
                <a:path extrusionOk="0" h="10767" w="15349">
                  <a:moveTo>
                    <a:pt x="3077" y="0"/>
                  </a:moveTo>
                  <a:cubicBezTo>
                    <a:pt x="1334" y="0"/>
                    <a:pt x="1" y="1010"/>
                    <a:pt x="319" y="3698"/>
                  </a:cubicBezTo>
                  <a:cubicBezTo>
                    <a:pt x="813" y="7817"/>
                    <a:pt x="5350" y="10703"/>
                    <a:pt x="9192" y="10765"/>
                  </a:cubicBezTo>
                  <a:cubicBezTo>
                    <a:pt x="9278" y="10766"/>
                    <a:pt x="9365" y="10766"/>
                    <a:pt x="9451" y="10766"/>
                  </a:cubicBezTo>
                  <a:cubicBezTo>
                    <a:pt x="10712" y="10766"/>
                    <a:pt x="12000" y="10651"/>
                    <a:pt x="13126" y="10116"/>
                  </a:cubicBezTo>
                  <a:cubicBezTo>
                    <a:pt x="14330" y="9530"/>
                    <a:pt x="15333" y="8357"/>
                    <a:pt x="15333" y="7000"/>
                  </a:cubicBezTo>
                  <a:cubicBezTo>
                    <a:pt x="15348" y="5642"/>
                    <a:pt x="14330" y="4423"/>
                    <a:pt x="13095" y="3867"/>
                  </a:cubicBezTo>
                  <a:cubicBezTo>
                    <a:pt x="12478" y="3590"/>
                    <a:pt x="11815" y="3435"/>
                    <a:pt x="11136" y="3389"/>
                  </a:cubicBezTo>
                  <a:cubicBezTo>
                    <a:pt x="9963" y="3312"/>
                    <a:pt x="8837" y="2834"/>
                    <a:pt x="7957" y="2062"/>
                  </a:cubicBezTo>
                  <a:lnTo>
                    <a:pt x="7818" y="1923"/>
                  </a:lnTo>
                  <a:cubicBezTo>
                    <a:pt x="6497" y="798"/>
                    <a:pt x="4625" y="0"/>
                    <a:pt x="3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6"/>
            <p:cNvSpPr/>
            <p:nvPr/>
          </p:nvSpPr>
          <p:spPr>
            <a:xfrm>
              <a:off x="844125" y="2222375"/>
              <a:ext cx="469100" cy="159100"/>
            </a:xfrm>
            <a:custGeom>
              <a:rect b="b" l="l" r="r" t="t"/>
              <a:pathLst>
                <a:path extrusionOk="0" h="6364" w="18764">
                  <a:moveTo>
                    <a:pt x="8200" y="1"/>
                  </a:moveTo>
                  <a:cubicBezTo>
                    <a:pt x="6450" y="1"/>
                    <a:pt x="4699" y="36"/>
                    <a:pt x="2932" y="130"/>
                  </a:cubicBezTo>
                  <a:cubicBezTo>
                    <a:pt x="1297" y="238"/>
                    <a:pt x="1" y="1596"/>
                    <a:pt x="1" y="3232"/>
                  </a:cubicBezTo>
                  <a:lnTo>
                    <a:pt x="1" y="6364"/>
                  </a:lnTo>
                  <a:lnTo>
                    <a:pt x="14628" y="4898"/>
                  </a:lnTo>
                  <a:cubicBezTo>
                    <a:pt x="16634" y="4898"/>
                    <a:pt x="18764" y="1735"/>
                    <a:pt x="16542" y="423"/>
                  </a:cubicBezTo>
                  <a:cubicBezTo>
                    <a:pt x="16094" y="161"/>
                    <a:pt x="15554" y="146"/>
                    <a:pt x="15030" y="130"/>
                  </a:cubicBezTo>
                  <a:cubicBezTo>
                    <a:pt x="12738" y="60"/>
                    <a:pt x="10471" y="1"/>
                    <a:pt x="8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6"/>
            <p:cNvSpPr/>
            <p:nvPr/>
          </p:nvSpPr>
          <p:spPr>
            <a:xfrm>
              <a:off x="1110300" y="2642050"/>
              <a:ext cx="187125" cy="349525"/>
            </a:xfrm>
            <a:custGeom>
              <a:rect b="b" l="l" r="r" t="t"/>
              <a:pathLst>
                <a:path extrusionOk="0" h="13981" w="7485">
                  <a:moveTo>
                    <a:pt x="3283" y="1"/>
                  </a:moveTo>
                  <a:cubicBezTo>
                    <a:pt x="2605" y="1"/>
                    <a:pt x="1866" y="292"/>
                    <a:pt x="1358" y="578"/>
                  </a:cubicBezTo>
                  <a:cubicBezTo>
                    <a:pt x="1050" y="733"/>
                    <a:pt x="787" y="995"/>
                    <a:pt x="618" y="1304"/>
                  </a:cubicBezTo>
                  <a:cubicBezTo>
                    <a:pt x="0" y="2554"/>
                    <a:pt x="710" y="4899"/>
                    <a:pt x="957" y="6195"/>
                  </a:cubicBezTo>
                  <a:cubicBezTo>
                    <a:pt x="1312" y="8047"/>
                    <a:pt x="1821" y="9852"/>
                    <a:pt x="2500" y="11595"/>
                  </a:cubicBezTo>
                  <a:cubicBezTo>
                    <a:pt x="2747" y="12228"/>
                    <a:pt x="3025" y="12845"/>
                    <a:pt x="3503" y="13308"/>
                  </a:cubicBezTo>
                  <a:cubicBezTo>
                    <a:pt x="3953" y="13745"/>
                    <a:pt x="4554" y="13980"/>
                    <a:pt x="5176" y="13980"/>
                  </a:cubicBezTo>
                  <a:cubicBezTo>
                    <a:pt x="5322" y="13980"/>
                    <a:pt x="5470" y="13967"/>
                    <a:pt x="5617" y="13941"/>
                  </a:cubicBezTo>
                  <a:cubicBezTo>
                    <a:pt x="7175" y="13632"/>
                    <a:pt x="7484" y="12413"/>
                    <a:pt x="7391" y="11163"/>
                  </a:cubicBezTo>
                  <a:cubicBezTo>
                    <a:pt x="7361" y="10778"/>
                    <a:pt x="7283" y="10392"/>
                    <a:pt x="7191" y="10006"/>
                  </a:cubicBezTo>
                  <a:cubicBezTo>
                    <a:pt x="6682" y="7815"/>
                    <a:pt x="5725" y="5732"/>
                    <a:pt x="5416" y="3479"/>
                  </a:cubicBezTo>
                  <a:cubicBezTo>
                    <a:pt x="5278" y="2538"/>
                    <a:pt x="5139" y="1227"/>
                    <a:pt x="4475" y="486"/>
                  </a:cubicBezTo>
                  <a:cubicBezTo>
                    <a:pt x="4165" y="132"/>
                    <a:pt x="3738" y="1"/>
                    <a:pt x="3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6"/>
            <p:cNvSpPr/>
            <p:nvPr/>
          </p:nvSpPr>
          <p:spPr>
            <a:xfrm>
              <a:off x="972725" y="3175725"/>
              <a:ext cx="481700" cy="1248725"/>
            </a:xfrm>
            <a:custGeom>
              <a:rect b="b" l="l" r="r" t="t"/>
              <a:pathLst>
                <a:path extrusionOk="0" h="49949" w="19268">
                  <a:moveTo>
                    <a:pt x="8049" y="0"/>
                  </a:moveTo>
                  <a:cubicBezTo>
                    <a:pt x="8039" y="20"/>
                    <a:pt x="8029" y="40"/>
                    <a:pt x="8020" y="59"/>
                  </a:cubicBezTo>
                  <a:lnTo>
                    <a:pt x="8020" y="59"/>
                  </a:lnTo>
                  <a:cubicBezTo>
                    <a:pt x="8030" y="40"/>
                    <a:pt x="8039" y="20"/>
                    <a:pt x="8049" y="0"/>
                  </a:cubicBezTo>
                  <a:close/>
                  <a:moveTo>
                    <a:pt x="8020" y="59"/>
                  </a:moveTo>
                  <a:lnTo>
                    <a:pt x="8020" y="59"/>
                  </a:lnTo>
                  <a:cubicBezTo>
                    <a:pt x="2394" y="11234"/>
                    <a:pt x="1" y="24664"/>
                    <a:pt x="3189" y="36924"/>
                  </a:cubicBezTo>
                  <a:cubicBezTo>
                    <a:pt x="4609" y="42371"/>
                    <a:pt x="8713" y="49855"/>
                    <a:pt x="15194" y="49947"/>
                  </a:cubicBezTo>
                  <a:cubicBezTo>
                    <a:pt x="15234" y="49948"/>
                    <a:pt x="15275" y="49948"/>
                    <a:pt x="15315" y="49948"/>
                  </a:cubicBezTo>
                  <a:cubicBezTo>
                    <a:pt x="16112" y="49948"/>
                    <a:pt x="16940" y="49801"/>
                    <a:pt x="17601" y="49346"/>
                  </a:cubicBezTo>
                  <a:cubicBezTo>
                    <a:pt x="19097" y="48327"/>
                    <a:pt x="19267" y="46074"/>
                    <a:pt x="18526" y="44439"/>
                  </a:cubicBezTo>
                  <a:cubicBezTo>
                    <a:pt x="17770" y="42788"/>
                    <a:pt x="16351" y="41569"/>
                    <a:pt x="15055" y="40288"/>
                  </a:cubicBezTo>
                  <a:cubicBezTo>
                    <a:pt x="10318" y="35597"/>
                    <a:pt x="6429" y="29163"/>
                    <a:pt x="5596" y="22466"/>
                  </a:cubicBezTo>
                  <a:cubicBezTo>
                    <a:pt x="5488" y="21525"/>
                    <a:pt x="5395" y="20599"/>
                    <a:pt x="5334" y="19658"/>
                  </a:cubicBezTo>
                  <a:cubicBezTo>
                    <a:pt x="5133" y="16711"/>
                    <a:pt x="5210" y="13748"/>
                    <a:pt x="5550" y="10817"/>
                  </a:cubicBezTo>
                  <a:cubicBezTo>
                    <a:pt x="5933" y="7397"/>
                    <a:pt x="6454" y="3186"/>
                    <a:pt x="8020" y="59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6"/>
            <p:cNvSpPr/>
            <p:nvPr/>
          </p:nvSpPr>
          <p:spPr>
            <a:xfrm>
              <a:off x="781650" y="3286425"/>
              <a:ext cx="437450" cy="1393600"/>
            </a:xfrm>
            <a:custGeom>
              <a:rect b="b" l="l" r="r" t="t"/>
              <a:pathLst>
                <a:path extrusionOk="0" h="55744" w="17498">
                  <a:moveTo>
                    <a:pt x="11758" y="1"/>
                  </a:moveTo>
                  <a:cubicBezTo>
                    <a:pt x="7746" y="5231"/>
                    <a:pt x="4752" y="11157"/>
                    <a:pt x="2916" y="17498"/>
                  </a:cubicBezTo>
                  <a:cubicBezTo>
                    <a:pt x="679" y="25213"/>
                    <a:pt x="0" y="33700"/>
                    <a:pt x="1543" y="41600"/>
                  </a:cubicBezTo>
                  <a:cubicBezTo>
                    <a:pt x="2654" y="47371"/>
                    <a:pt x="6527" y="55394"/>
                    <a:pt x="13270" y="55734"/>
                  </a:cubicBezTo>
                  <a:cubicBezTo>
                    <a:pt x="13386" y="55740"/>
                    <a:pt x="13503" y="55744"/>
                    <a:pt x="13620" y="55744"/>
                  </a:cubicBezTo>
                  <a:cubicBezTo>
                    <a:pt x="14345" y="55744"/>
                    <a:pt x="15082" y="55612"/>
                    <a:pt x="15692" y="55240"/>
                  </a:cubicBezTo>
                  <a:cubicBezTo>
                    <a:pt x="17235" y="54284"/>
                    <a:pt x="17498" y="52046"/>
                    <a:pt x="16803" y="50364"/>
                  </a:cubicBezTo>
                  <a:cubicBezTo>
                    <a:pt x="16094" y="48621"/>
                    <a:pt x="14736" y="47417"/>
                    <a:pt x="13440" y="46136"/>
                  </a:cubicBezTo>
                  <a:cubicBezTo>
                    <a:pt x="13162" y="45859"/>
                    <a:pt x="12869" y="45566"/>
                    <a:pt x="12591" y="45272"/>
                  </a:cubicBezTo>
                  <a:cubicBezTo>
                    <a:pt x="2669" y="34271"/>
                    <a:pt x="4135" y="18131"/>
                    <a:pt x="9366" y="5339"/>
                  </a:cubicBezTo>
                  <a:cubicBezTo>
                    <a:pt x="10030" y="3688"/>
                    <a:pt x="10708" y="1374"/>
                    <a:pt x="11758" y="1"/>
                  </a:cubicBezTo>
                  <a:close/>
                </a:path>
              </a:pathLst>
            </a:custGeom>
            <a:solidFill>
              <a:srgbClr val="C01B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6"/>
            <p:cNvSpPr/>
            <p:nvPr/>
          </p:nvSpPr>
          <p:spPr>
            <a:xfrm>
              <a:off x="6064525" y="2616850"/>
              <a:ext cx="202150" cy="383475"/>
            </a:xfrm>
            <a:custGeom>
              <a:rect b="b" l="l" r="r" t="t"/>
              <a:pathLst>
                <a:path extrusionOk="0" h="15339" w="8086">
                  <a:moveTo>
                    <a:pt x="2032" y="1"/>
                  </a:moveTo>
                  <a:cubicBezTo>
                    <a:pt x="1890" y="1"/>
                    <a:pt x="1751" y="25"/>
                    <a:pt x="1620" y="90"/>
                  </a:cubicBezTo>
                  <a:cubicBezTo>
                    <a:pt x="0" y="784"/>
                    <a:pt x="864" y="4657"/>
                    <a:pt x="1173" y="5891"/>
                  </a:cubicBezTo>
                  <a:cubicBezTo>
                    <a:pt x="1497" y="7249"/>
                    <a:pt x="1944" y="8592"/>
                    <a:pt x="2191" y="9965"/>
                  </a:cubicBezTo>
                  <a:cubicBezTo>
                    <a:pt x="2268" y="10397"/>
                    <a:pt x="2330" y="10829"/>
                    <a:pt x="2361" y="11277"/>
                  </a:cubicBezTo>
                  <a:cubicBezTo>
                    <a:pt x="2407" y="12048"/>
                    <a:pt x="2361" y="12866"/>
                    <a:pt x="2623" y="13606"/>
                  </a:cubicBezTo>
                  <a:cubicBezTo>
                    <a:pt x="2941" y="14483"/>
                    <a:pt x="4220" y="15338"/>
                    <a:pt x="5265" y="15338"/>
                  </a:cubicBezTo>
                  <a:cubicBezTo>
                    <a:pt x="5490" y="15338"/>
                    <a:pt x="5703" y="15299"/>
                    <a:pt x="5895" y="15211"/>
                  </a:cubicBezTo>
                  <a:cubicBezTo>
                    <a:pt x="6373" y="14964"/>
                    <a:pt x="6759" y="14563"/>
                    <a:pt x="6990" y="14085"/>
                  </a:cubicBezTo>
                  <a:cubicBezTo>
                    <a:pt x="8086" y="12110"/>
                    <a:pt x="7468" y="9626"/>
                    <a:pt x="6990" y="7527"/>
                  </a:cubicBezTo>
                  <a:cubicBezTo>
                    <a:pt x="6666" y="6169"/>
                    <a:pt x="6311" y="4827"/>
                    <a:pt x="5925" y="3500"/>
                  </a:cubicBezTo>
                  <a:cubicBezTo>
                    <a:pt x="5617" y="2451"/>
                    <a:pt x="5493" y="692"/>
                    <a:pt x="4305" y="445"/>
                  </a:cubicBezTo>
                  <a:lnTo>
                    <a:pt x="2623" y="90"/>
                  </a:lnTo>
                  <a:cubicBezTo>
                    <a:pt x="2427" y="45"/>
                    <a:pt x="2226" y="1"/>
                    <a:pt x="2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6"/>
            <p:cNvSpPr/>
            <p:nvPr/>
          </p:nvSpPr>
          <p:spPr>
            <a:xfrm>
              <a:off x="6318725" y="2642050"/>
              <a:ext cx="187125" cy="349525"/>
            </a:xfrm>
            <a:custGeom>
              <a:rect b="b" l="l" r="r" t="t"/>
              <a:pathLst>
                <a:path extrusionOk="0" h="13981" w="7485">
                  <a:moveTo>
                    <a:pt x="4202" y="1"/>
                  </a:moveTo>
                  <a:cubicBezTo>
                    <a:pt x="3747" y="1"/>
                    <a:pt x="3320" y="132"/>
                    <a:pt x="3010" y="486"/>
                  </a:cubicBezTo>
                  <a:cubicBezTo>
                    <a:pt x="2346" y="1227"/>
                    <a:pt x="2207" y="2538"/>
                    <a:pt x="2068" y="3479"/>
                  </a:cubicBezTo>
                  <a:cubicBezTo>
                    <a:pt x="1760" y="5732"/>
                    <a:pt x="803" y="7815"/>
                    <a:pt x="294" y="10006"/>
                  </a:cubicBezTo>
                  <a:cubicBezTo>
                    <a:pt x="201" y="10392"/>
                    <a:pt x="140" y="10778"/>
                    <a:pt x="93" y="11163"/>
                  </a:cubicBezTo>
                  <a:cubicBezTo>
                    <a:pt x="1" y="12413"/>
                    <a:pt x="325" y="13632"/>
                    <a:pt x="1883" y="13941"/>
                  </a:cubicBezTo>
                  <a:cubicBezTo>
                    <a:pt x="2027" y="13967"/>
                    <a:pt x="2172" y="13980"/>
                    <a:pt x="2317" y="13980"/>
                  </a:cubicBezTo>
                  <a:cubicBezTo>
                    <a:pt x="2931" y="13980"/>
                    <a:pt x="3532" y="13745"/>
                    <a:pt x="3982" y="13308"/>
                  </a:cubicBezTo>
                  <a:cubicBezTo>
                    <a:pt x="4475" y="12845"/>
                    <a:pt x="4738" y="12228"/>
                    <a:pt x="4985" y="11595"/>
                  </a:cubicBezTo>
                  <a:cubicBezTo>
                    <a:pt x="5664" y="9852"/>
                    <a:pt x="6173" y="8047"/>
                    <a:pt x="6528" y="6195"/>
                  </a:cubicBezTo>
                  <a:cubicBezTo>
                    <a:pt x="6774" y="4899"/>
                    <a:pt x="7484" y="2554"/>
                    <a:pt x="6867" y="1304"/>
                  </a:cubicBezTo>
                  <a:cubicBezTo>
                    <a:pt x="6697" y="995"/>
                    <a:pt x="6435" y="733"/>
                    <a:pt x="6126" y="578"/>
                  </a:cubicBezTo>
                  <a:cubicBezTo>
                    <a:pt x="5619" y="292"/>
                    <a:pt x="4879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6"/>
            <p:cNvSpPr/>
            <p:nvPr/>
          </p:nvSpPr>
          <p:spPr>
            <a:xfrm>
              <a:off x="5163400" y="3689025"/>
              <a:ext cx="202150" cy="181175"/>
            </a:xfrm>
            <a:custGeom>
              <a:rect b="b" l="l" r="r" t="t"/>
              <a:pathLst>
                <a:path extrusionOk="0" h="7247" w="8086">
                  <a:moveTo>
                    <a:pt x="4099" y="1"/>
                  </a:moveTo>
                  <a:cubicBezTo>
                    <a:pt x="2992" y="1"/>
                    <a:pt x="1876" y="455"/>
                    <a:pt x="1081" y="1456"/>
                  </a:cubicBezTo>
                  <a:cubicBezTo>
                    <a:pt x="865" y="1718"/>
                    <a:pt x="695" y="2027"/>
                    <a:pt x="587" y="2351"/>
                  </a:cubicBezTo>
                  <a:cubicBezTo>
                    <a:pt x="1" y="4403"/>
                    <a:pt x="1189" y="6517"/>
                    <a:pt x="3241" y="7103"/>
                  </a:cubicBezTo>
                  <a:cubicBezTo>
                    <a:pt x="3587" y="7200"/>
                    <a:pt x="3935" y="7247"/>
                    <a:pt x="4278" y="7247"/>
                  </a:cubicBezTo>
                  <a:cubicBezTo>
                    <a:pt x="5956" y="7247"/>
                    <a:pt x="7506" y="6141"/>
                    <a:pt x="7993" y="4449"/>
                  </a:cubicBezTo>
                  <a:cubicBezTo>
                    <a:pt x="8070" y="4125"/>
                    <a:pt x="8086" y="3801"/>
                    <a:pt x="8040" y="3462"/>
                  </a:cubicBezTo>
                  <a:cubicBezTo>
                    <a:pt x="7826" y="1307"/>
                    <a:pt x="5976" y="1"/>
                    <a:pt x="409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6"/>
            <p:cNvSpPr/>
            <p:nvPr/>
          </p:nvSpPr>
          <p:spPr>
            <a:xfrm>
              <a:off x="5085475" y="4027675"/>
              <a:ext cx="203700" cy="183150"/>
            </a:xfrm>
            <a:custGeom>
              <a:rect b="b" l="l" r="r" t="t"/>
              <a:pathLst>
                <a:path extrusionOk="0" h="7326" w="8148">
                  <a:moveTo>
                    <a:pt x="3831" y="0"/>
                  </a:moveTo>
                  <a:cubicBezTo>
                    <a:pt x="2127" y="0"/>
                    <a:pt x="558" y="1145"/>
                    <a:pt x="109" y="2877"/>
                  </a:cubicBezTo>
                  <a:cubicBezTo>
                    <a:pt x="31" y="3201"/>
                    <a:pt x="1" y="3541"/>
                    <a:pt x="47" y="3865"/>
                  </a:cubicBezTo>
                  <a:cubicBezTo>
                    <a:pt x="270" y="6020"/>
                    <a:pt x="2124" y="7326"/>
                    <a:pt x="4003" y="7326"/>
                  </a:cubicBezTo>
                  <a:cubicBezTo>
                    <a:pt x="5110" y="7326"/>
                    <a:pt x="6226" y="6872"/>
                    <a:pt x="7021" y="5871"/>
                  </a:cubicBezTo>
                  <a:cubicBezTo>
                    <a:pt x="7237" y="5608"/>
                    <a:pt x="7407" y="5315"/>
                    <a:pt x="7515" y="4976"/>
                  </a:cubicBezTo>
                  <a:cubicBezTo>
                    <a:pt x="8148" y="2923"/>
                    <a:pt x="6960" y="732"/>
                    <a:pt x="4877" y="146"/>
                  </a:cubicBezTo>
                  <a:cubicBezTo>
                    <a:pt x="4528" y="47"/>
                    <a:pt x="4177" y="0"/>
                    <a:pt x="3831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6"/>
            <p:cNvSpPr/>
            <p:nvPr/>
          </p:nvSpPr>
          <p:spPr>
            <a:xfrm>
              <a:off x="4987275" y="3733950"/>
              <a:ext cx="215875" cy="186750"/>
            </a:xfrm>
            <a:custGeom>
              <a:rect b="b" l="l" r="r" t="t"/>
              <a:pathLst>
                <a:path extrusionOk="0" h="7470" w="8635">
                  <a:moveTo>
                    <a:pt x="4719" y="0"/>
                  </a:moveTo>
                  <a:cubicBezTo>
                    <a:pt x="2149" y="0"/>
                    <a:pt x="0" y="2690"/>
                    <a:pt x="1043" y="5368"/>
                  </a:cubicBezTo>
                  <a:cubicBezTo>
                    <a:pt x="1167" y="5692"/>
                    <a:pt x="1352" y="5985"/>
                    <a:pt x="1583" y="6248"/>
                  </a:cubicBezTo>
                  <a:cubicBezTo>
                    <a:pt x="2340" y="7060"/>
                    <a:pt x="3368" y="7470"/>
                    <a:pt x="4399" y="7470"/>
                  </a:cubicBezTo>
                  <a:cubicBezTo>
                    <a:pt x="5364" y="7470"/>
                    <a:pt x="6330" y="7110"/>
                    <a:pt x="7076" y="6387"/>
                  </a:cubicBezTo>
                  <a:cubicBezTo>
                    <a:pt x="8619" y="4890"/>
                    <a:pt x="8635" y="2406"/>
                    <a:pt x="7092" y="893"/>
                  </a:cubicBezTo>
                  <a:cubicBezTo>
                    <a:pt x="6860" y="662"/>
                    <a:pt x="6583" y="477"/>
                    <a:pt x="6274" y="338"/>
                  </a:cubicBezTo>
                  <a:cubicBezTo>
                    <a:pt x="5753" y="106"/>
                    <a:pt x="5228" y="0"/>
                    <a:pt x="471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36"/>
            <p:cNvSpPr/>
            <p:nvPr/>
          </p:nvSpPr>
          <p:spPr>
            <a:xfrm>
              <a:off x="5250200" y="3981350"/>
              <a:ext cx="213900" cy="184575"/>
            </a:xfrm>
            <a:custGeom>
              <a:rect b="b" l="l" r="r" t="t"/>
              <a:pathLst>
                <a:path extrusionOk="0" h="7383" w="8556">
                  <a:moveTo>
                    <a:pt x="4248" y="1"/>
                  </a:moveTo>
                  <a:cubicBezTo>
                    <a:pt x="3278" y="1"/>
                    <a:pt x="2307" y="363"/>
                    <a:pt x="1559" y="1089"/>
                  </a:cubicBezTo>
                  <a:cubicBezTo>
                    <a:pt x="47" y="2555"/>
                    <a:pt x="0" y="4977"/>
                    <a:pt x="1451" y="6505"/>
                  </a:cubicBezTo>
                  <a:cubicBezTo>
                    <a:pt x="1698" y="6736"/>
                    <a:pt x="1975" y="6921"/>
                    <a:pt x="2284" y="7045"/>
                  </a:cubicBezTo>
                  <a:cubicBezTo>
                    <a:pt x="2802" y="7277"/>
                    <a:pt x="3326" y="7383"/>
                    <a:pt x="3834" y="7383"/>
                  </a:cubicBezTo>
                  <a:cubicBezTo>
                    <a:pt x="6398" y="7383"/>
                    <a:pt x="8555" y="4693"/>
                    <a:pt x="7499" y="2015"/>
                  </a:cubicBezTo>
                  <a:cubicBezTo>
                    <a:pt x="7391" y="1690"/>
                    <a:pt x="7206" y="1397"/>
                    <a:pt x="6975" y="1135"/>
                  </a:cubicBezTo>
                  <a:cubicBezTo>
                    <a:pt x="6226" y="379"/>
                    <a:pt x="5238" y="1"/>
                    <a:pt x="4248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6"/>
            <p:cNvSpPr/>
            <p:nvPr/>
          </p:nvSpPr>
          <p:spPr>
            <a:xfrm>
              <a:off x="4935425" y="3903400"/>
              <a:ext cx="219900" cy="190375"/>
            </a:xfrm>
            <a:custGeom>
              <a:rect b="b" l="l" r="r" t="t"/>
              <a:pathLst>
                <a:path extrusionOk="0" h="7615" w="8796">
                  <a:moveTo>
                    <a:pt x="4549" y="0"/>
                  </a:moveTo>
                  <a:cubicBezTo>
                    <a:pt x="4260" y="0"/>
                    <a:pt x="3966" y="33"/>
                    <a:pt x="3673" y="102"/>
                  </a:cubicBezTo>
                  <a:cubicBezTo>
                    <a:pt x="3364" y="195"/>
                    <a:pt x="3055" y="334"/>
                    <a:pt x="2793" y="534"/>
                  </a:cubicBezTo>
                  <a:cubicBezTo>
                    <a:pt x="0" y="2556"/>
                    <a:pt x="1127" y="7061"/>
                    <a:pt x="4537" y="7570"/>
                  </a:cubicBezTo>
                  <a:cubicBezTo>
                    <a:pt x="4697" y="7600"/>
                    <a:pt x="4857" y="7615"/>
                    <a:pt x="5018" y="7615"/>
                  </a:cubicBezTo>
                  <a:cubicBezTo>
                    <a:pt x="5197" y="7615"/>
                    <a:pt x="5376" y="7596"/>
                    <a:pt x="5555" y="7555"/>
                  </a:cubicBezTo>
                  <a:cubicBezTo>
                    <a:pt x="7576" y="7000"/>
                    <a:pt x="8795" y="4932"/>
                    <a:pt x="8271" y="2911"/>
                  </a:cubicBezTo>
                  <a:cubicBezTo>
                    <a:pt x="7835" y="1167"/>
                    <a:pt x="6269" y="0"/>
                    <a:pt x="4549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6"/>
            <p:cNvSpPr/>
            <p:nvPr/>
          </p:nvSpPr>
          <p:spPr>
            <a:xfrm>
              <a:off x="5295725" y="3806200"/>
              <a:ext cx="220275" cy="190650"/>
            </a:xfrm>
            <a:custGeom>
              <a:rect b="b" l="l" r="r" t="t"/>
              <a:pathLst>
                <a:path extrusionOk="0" h="7626" w="8811">
                  <a:moveTo>
                    <a:pt x="3821" y="1"/>
                  </a:moveTo>
                  <a:cubicBezTo>
                    <a:pt x="3626" y="1"/>
                    <a:pt x="3431" y="21"/>
                    <a:pt x="3240" y="56"/>
                  </a:cubicBezTo>
                  <a:cubicBezTo>
                    <a:pt x="1219" y="611"/>
                    <a:pt x="0" y="2679"/>
                    <a:pt x="509" y="4716"/>
                  </a:cubicBezTo>
                  <a:cubicBezTo>
                    <a:pt x="958" y="6459"/>
                    <a:pt x="2527" y="7626"/>
                    <a:pt x="4256" y="7626"/>
                  </a:cubicBezTo>
                  <a:cubicBezTo>
                    <a:pt x="4547" y="7626"/>
                    <a:pt x="4843" y="7593"/>
                    <a:pt x="5138" y="7524"/>
                  </a:cubicBezTo>
                  <a:cubicBezTo>
                    <a:pt x="5447" y="7431"/>
                    <a:pt x="5740" y="7277"/>
                    <a:pt x="6002" y="7076"/>
                  </a:cubicBezTo>
                  <a:cubicBezTo>
                    <a:pt x="8811" y="5055"/>
                    <a:pt x="7684" y="549"/>
                    <a:pt x="4274" y="40"/>
                  </a:cubicBezTo>
                  <a:cubicBezTo>
                    <a:pt x="4125" y="13"/>
                    <a:pt x="3974" y="1"/>
                    <a:pt x="3821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6"/>
            <p:cNvSpPr/>
            <p:nvPr/>
          </p:nvSpPr>
          <p:spPr>
            <a:xfrm>
              <a:off x="5175350" y="3723650"/>
              <a:ext cx="166675" cy="162475"/>
            </a:xfrm>
            <a:custGeom>
              <a:rect b="b" l="l" r="r" t="t"/>
              <a:pathLst>
                <a:path extrusionOk="0" h="6499" w="6667">
                  <a:moveTo>
                    <a:pt x="3817" y="0"/>
                  </a:moveTo>
                  <a:cubicBezTo>
                    <a:pt x="3425" y="0"/>
                    <a:pt x="3028" y="107"/>
                    <a:pt x="2670" y="333"/>
                  </a:cubicBezTo>
                  <a:cubicBezTo>
                    <a:pt x="1698" y="951"/>
                    <a:pt x="711" y="1738"/>
                    <a:pt x="479" y="2540"/>
                  </a:cubicBezTo>
                  <a:cubicBezTo>
                    <a:pt x="1" y="4191"/>
                    <a:pt x="958" y="5904"/>
                    <a:pt x="2609" y="6382"/>
                  </a:cubicBezTo>
                  <a:cubicBezTo>
                    <a:pt x="2890" y="6461"/>
                    <a:pt x="3173" y="6498"/>
                    <a:pt x="3451" y="6498"/>
                  </a:cubicBezTo>
                  <a:cubicBezTo>
                    <a:pt x="4807" y="6498"/>
                    <a:pt x="6051" y="5604"/>
                    <a:pt x="6435" y="4222"/>
                  </a:cubicBezTo>
                  <a:cubicBezTo>
                    <a:pt x="6667" y="3435"/>
                    <a:pt x="6265" y="2262"/>
                    <a:pt x="5787" y="1244"/>
                  </a:cubicBezTo>
                  <a:cubicBezTo>
                    <a:pt x="5413" y="454"/>
                    <a:pt x="4626" y="0"/>
                    <a:pt x="381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6"/>
            <p:cNvSpPr/>
            <p:nvPr/>
          </p:nvSpPr>
          <p:spPr>
            <a:xfrm>
              <a:off x="5109400" y="4014350"/>
              <a:ext cx="166275" cy="161875"/>
            </a:xfrm>
            <a:custGeom>
              <a:rect b="b" l="l" r="r" t="t"/>
              <a:pathLst>
                <a:path extrusionOk="0" h="6475" w="6651">
                  <a:moveTo>
                    <a:pt x="3180" y="0"/>
                  </a:moveTo>
                  <a:cubicBezTo>
                    <a:pt x="1832" y="0"/>
                    <a:pt x="598" y="890"/>
                    <a:pt x="216" y="2253"/>
                  </a:cubicBezTo>
                  <a:cubicBezTo>
                    <a:pt x="0" y="3055"/>
                    <a:pt x="401" y="4228"/>
                    <a:pt x="880" y="5231"/>
                  </a:cubicBezTo>
                  <a:cubicBezTo>
                    <a:pt x="1254" y="6021"/>
                    <a:pt x="2041" y="6475"/>
                    <a:pt x="2850" y="6475"/>
                  </a:cubicBezTo>
                  <a:cubicBezTo>
                    <a:pt x="3242" y="6475"/>
                    <a:pt x="3639" y="6368"/>
                    <a:pt x="3997" y="6141"/>
                  </a:cubicBezTo>
                  <a:cubicBezTo>
                    <a:pt x="4953" y="5540"/>
                    <a:pt x="5956" y="4753"/>
                    <a:pt x="6188" y="3950"/>
                  </a:cubicBezTo>
                  <a:cubicBezTo>
                    <a:pt x="6651" y="2299"/>
                    <a:pt x="5694" y="586"/>
                    <a:pt x="4043" y="124"/>
                  </a:cubicBezTo>
                  <a:cubicBezTo>
                    <a:pt x="3755" y="40"/>
                    <a:pt x="3465" y="0"/>
                    <a:pt x="3180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36"/>
            <p:cNvSpPr/>
            <p:nvPr/>
          </p:nvSpPr>
          <p:spPr>
            <a:xfrm>
              <a:off x="5044250" y="3770750"/>
              <a:ext cx="165075" cy="157175"/>
            </a:xfrm>
            <a:custGeom>
              <a:rect b="b" l="l" r="r" t="t"/>
              <a:pathLst>
                <a:path extrusionOk="0" h="6287" w="6603">
                  <a:moveTo>
                    <a:pt x="2207" y="0"/>
                  </a:moveTo>
                  <a:cubicBezTo>
                    <a:pt x="993" y="0"/>
                    <a:pt x="1" y="1011"/>
                    <a:pt x="45" y="2245"/>
                  </a:cubicBezTo>
                  <a:cubicBezTo>
                    <a:pt x="76" y="3387"/>
                    <a:pt x="276" y="4652"/>
                    <a:pt x="847" y="5239"/>
                  </a:cubicBezTo>
                  <a:cubicBezTo>
                    <a:pt x="1462" y="5934"/>
                    <a:pt x="2318" y="6286"/>
                    <a:pt x="3176" y="6286"/>
                  </a:cubicBezTo>
                  <a:cubicBezTo>
                    <a:pt x="3955" y="6286"/>
                    <a:pt x="4735" y="5996"/>
                    <a:pt x="5337" y="5408"/>
                  </a:cubicBezTo>
                  <a:cubicBezTo>
                    <a:pt x="6603" y="4174"/>
                    <a:pt x="6587" y="2122"/>
                    <a:pt x="5291" y="918"/>
                  </a:cubicBezTo>
                  <a:cubicBezTo>
                    <a:pt x="4720" y="332"/>
                    <a:pt x="3501" y="85"/>
                    <a:pt x="2390" y="8"/>
                  </a:cubicBezTo>
                  <a:cubicBezTo>
                    <a:pt x="2329" y="3"/>
                    <a:pt x="2267" y="0"/>
                    <a:pt x="220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36"/>
            <p:cNvSpPr/>
            <p:nvPr/>
          </p:nvSpPr>
          <p:spPr>
            <a:xfrm>
              <a:off x="5244800" y="3974800"/>
              <a:ext cx="162725" cy="154700"/>
            </a:xfrm>
            <a:custGeom>
              <a:rect b="b" l="l" r="r" t="t"/>
              <a:pathLst>
                <a:path extrusionOk="0" h="6188" w="6509">
                  <a:moveTo>
                    <a:pt x="3422" y="0"/>
                  </a:moveTo>
                  <a:cubicBezTo>
                    <a:pt x="2643" y="0"/>
                    <a:pt x="1863" y="290"/>
                    <a:pt x="1266" y="872"/>
                  </a:cubicBezTo>
                  <a:cubicBezTo>
                    <a:pt x="31" y="2076"/>
                    <a:pt x="0" y="4036"/>
                    <a:pt x="1204" y="5255"/>
                  </a:cubicBezTo>
                  <a:cubicBezTo>
                    <a:pt x="1775" y="5856"/>
                    <a:pt x="2994" y="6088"/>
                    <a:pt x="4105" y="6180"/>
                  </a:cubicBezTo>
                  <a:cubicBezTo>
                    <a:pt x="4166" y="6185"/>
                    <a:pt x="4227" y="6188"/>
                    <a:pt x="4288" y="6188"/>
                  </a:cubicBezTo>
                  <a:cubicBezTo>
                    <a:pt x="5504" y="6188"/>
                    <a:pt x="6509" y="5177"/>
                    <a:pt x="6450" y="3928"/>
                  </a:cubicBezTo>
                  <a:cubicBezTo>
                    <a:pt x="6419" y="2801"/>
                    <a:pt x="6219" y="1536"/>
                    <a:pt x="5648" y="934"/>
                  </a:cubicBezTo>
                  <a:cubicBezTo>
                    <a:pt x="5042" y="313"/>
                    <a:pt x="4232" y="0"/>
                    <a:pt x="342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36"/>
            <p:cNvSpPr/>
            <p:nvPr/>
          </p:nvSpPr>
          <p:spPr>
            <a:xfrm>
              <a:off x="4990975" y="3911925"/>
              <a:ext cx="180175" cy="154175"/>
            </a:xfrm>
            <a:custGeom>
              <a:rect b="b" l="l" r="r" t="t"/>
              <a:pathLst>
                <a:path extrusionOk="0" h="6167" w="7207">
                  <a:moveTo>
                    <a:pt x="3777" y="0"/>
                  </a:moveTo>
                  <a:cubicBezTo>
                    <a:pt x="3518" y="0"/>
                    <a:pt x="3256" y="33"/>
                    <a:pt x="2994" y="101"/>
                  </a:cubicBezTo>
                  <a:cubicBezTo>
                    <a:pt x="2191" y="301"/>
                    <a:pt x="1374" y="1243"/>
                    <a:pt x="741" y="2153"/>
                  </a:cubicBezTo>
                  <a:cubicBezTo>
                    <a:pt x="0" y="3233"/>
                    <a:pt x="355" y="4699"/>
                    <a:pt x="1512" y="5316"/>
                  </a:cubicBezTo>
                  <a:cubicBezTo>
                    <a:pt x="2352" y="5768"/>
                    <a:pt x="3321" y="6166"/>
                    <a:pt x="4086" y="6166"/>
                  </a:cubicBezTo>
                  <a:cubicBezTo>
                    <a:pt x="4234" y="6166"/>
                    <a:pt x="4375" y="6151"/>
                    <a:pt x="4506" y="6118"/>
                  </a:cubicBezTo>
                  <a:cubicBezTo>
                    <a:pt x="6188" y="5702"/>
                    <a:pt x="7206" y="4005"/>
                    <a:pt x="6789" y="2338"/>
                  </a:cubicBezTo>
                  <a:cubicBezTo>
                    <a:pt x="6425" y="934"/>
                    <a:pt x="5162" y="0"/>
                    <a:pt x="377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6"/>
            <p:cNvSpPr/>
            <p:nvPr/>
          </p:nvSpPr>
          <p:spPr>
            <a:xfrm>
              <a:off x="5281050" y="3834150"/>
              <a:ext cx="179400" cy="154025"/>
            </a:xfrm>
            <a:custGeom>
              <a:rect b="b" l="l" r="r" t="t"/>
              <a:pathLst>
                <a:path extrusionOk="0" h="6161" w="7176">
                  <a:moveTo>
                    <a:pt x="3081" y="1"/>
                  </a:moveTo>
                  <a:cubicBezTo>
                    <a:pt x="2931" y="1"/>
                    <a:pt x="2788" y="16"/>
                    <a:pt x="2655" y="49"/>
                  </a:cubicBezTo>
                  <a:cubicBezTo>
                    <a:pt x="1004" y="465"/>
                    <a:pt x="1" y="2163"/>
                    <a:pt x="417" y="3814"/>
                  </a:cubicBezTo>
                  <a:cubicBezTo>
                    <a:pt x="770" y="5225"/>
                    <a:pt x="2031" y="6161"/>
                    <a:pt x="3421" y="6161"/>
                  </a:cubicBezTo>
                  <a:cubicBezTo>
                    <a:pt x="3672" y="6161"/>
                    <a:pt x="3927" y="6130"/>
                    <a:pt x="4182" y="6066"/>
                  </a:cubicBezTo>
                  <a:cubicBezTo>
                    <a:pt x="4985" y="5850"/>
                    <a:pt x="5802" y="4925"/>
                    <a:pt x="6435" y="4014"/>
                  </a:cubicBezTo>
                  <a:cubicBezTo>
                    <a:pt x="7176" y="2934"/>
                    <a:pt x="6805" y="1453"/>
                    <a:pt x="5664" y="851"/>
                  </a:cubicBezTo>
                  <a:cubicBezTo>
                    <a:pt x="4824" y="399"/>
                    <a:pt x="3855" y="1"/>
                    <a:pt x="308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6"/>
            <p:cNvSpPr/>
            <p:nvPr/>
          </p:nvSpPr>
          <p:spPr>
            <a:xfrm>
              <a:off x="5191550" y="3807650"/>
              <a:ext cx="110350" cy="98875"/>
            </a:xfrm>
            <a:custGeom>
              <a:rect b="b" l="l" r="r" t="t"/>
              <a:pathLst>
                <a:path extrusionOk="0" h="3955" w="4414">
                  <a:moveTo>
                    <a:pt x="2231" y="0"/>
                  </a:moveTo>
                  <a:cubicBezTo>
                    <a:pt x="1604" y="0"/>
                    <a:pt x="974" y="264"/>
                    <a:pt x="541" y="846"/>
                  </a:cubicBezTo>
                  <a:cubicBezTo>
                    <a:pt x="433" y="970"/>
                    <a:pt x="371" y="1124"/>
                    <a:pt x="310" y="1278"/>
                  </a:cubicBezTo>
                  <a:cubicBezTo>
                    <a:pt x="1" y="2389"/>
                    <a:pt x="649" y="3562"/>
                    <a:pt x="1775" y="3871"/>
                  </a:cubicBezTo>
                  <a:cubicBezTo>
                    <a:pt x="1969" y="3927"/>
                    <a:pt x="2164" y="3954"/>
                    <a:pt x="2356" y="3954"/>
                  </a:cubicBezTo>
                  <a:cubicBezTo>
                    <a:pt x="3265" y="3954"/>
                    <a:pt x="4100" y="3350"/>
                    <a:pt x="4368" y="2420"/>
                  </a:cubicBezTo>
                  <a:cubicBezTo>
                    <a:pt x="4398" y="2266"/>
                    <a:pt x="4414" y="2112"/>
                    <a:pt x="4398" y="1957"/>
                  </a:cubicBezTo>
                  <a:cubicBezTo>
                    <a:pt x="4321" y="740"/>
                    <a:pt x="3282" y="0"/>
                    <a:pt x="223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6"/>
            <p:cNvSpPr/>
            <p:nvPr/>
          </p:nvSpPr>
          <p:spPr>
            <a:xfrm>
              <a:off x="5149125" y="3993725"/>
              <a:ext cx="110750" cy="98875"/>
            </a:xfrm>
            <a:custGeom>
              <a:rect b="b" l="l" r="r" t="t"/>
              <a:pathLst>
                <a:path extrusionOk="0" h="3955" w="4430">
                  <a:moveTo>
                    <a:pt x="2072" y="1"/>
                  </a:moveTo>
                  <a:cubicBezTo>
                    <a:pt x="1160" y="1"/>
                    <a:pt x="317" y="603"/>
                    <a:pt x="62" y="1520"/>
                  </a:cubicBezTo>
                  <a:cubicBezTo>
                    <a:pt x="16" y="1674"/>
                    <a:pt x="1" y="1844"/>
                    <a:pt x="16" y="1998"/>
                  </a:cubicBezTo>
                  <a:cubicBezTo>
                    <a:pt x="103" y="3215"/>
                    <a:pt x="1140" y="3955"/>
                    <a:pt x="2187" y="3955"/>
                  </a:cubicBezTo>
                  <a:cubicBezTo>
                    <a:pt x="2812" y="3955"/>
                    <a:pt x="3441" y="3691"/>
                    <a:pt x="3874" y="3109"/>
                  </a:cubicBezTo>
                  <a:cubicBezTo>
                    <a:pt x="3982" y="2985"/>
                    <a:pt x="4059" y="2831"/>
                    <a:pt x="4105" y="2677"/>
                  </a:cubicBezTo>
                  <a:cubicBezTo>
                    <a:pt x="4429" y="1566"/>
                    <a:pt x="3781" y="393"/>
                    <a:pt x="2655" y="85"/>
                  </a:cubicBezTo>
                  <a:cubicBezTo>
                    <a:pt x="2461" y="28"/>
                    <a:pt x="2265" y="1"/>
                    <a:pt x="207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36"/>
            <p:cNvSpPr/>
            <p:nvPr/>
          </p:nvSpPr>
          <p:spPr>
            <a:xfrm>
              <a:off x="5094600" y="3831975"/>
              <a:ext cx="117825" cy="101250"/>
            </a:xfrm>
            <a:custGeom>
              <a:rect b="b" l="l" r="r" t="t"/>
              <a:pathLst>
                <a:path extrusionOk="0" h="4050" w="4713">
                  <a:moveTo>
                    <a:pt x="2628" y="0"/>
                  </a:moveTo>
                  <a:cubicBezTo>
                    <a:pt x="1211" y="0"/>
                    <a:pt x="0" y="1524"/>
                    <a:pt x="639" y="3006"/>
                  </a:cubicBezTo>
                  <a:cubicBezTo>
                    <a:pt x="700" y="3160"/>
                    <a:pt x="777" y="3299"/>
                    <a:pt x="901" y="3407"/>
                  </a:cubicBezTo>
                  <a:cubicBezTo>
                    <a:pt x="1311" y="3833"/>
                    <a:pt x="1859" y="4049"/>
                    <a:pt x="2408" y="4049"/>
                  </a:cubicBezTo>
                  <a:cubicBezTo>
                    <a:pt x="2932" y="4049"/>
                    <a:pt x="3457" y="3852"/>
                    <a:pt x="3863" y="3453"/>
                  </a:cubicBezTo>
                  <a:cubicBezTo>
                    <a:pt x="4697" y="2651"/>
                    <a:pt x="4712" y="1324"/>
                    <a:pt x="3910" y="491"/>
                  </a:cubicBezTo>
                  <a:cubicBezTo>
                    <a:pt x="3802" y="367"/>
                    <a:pt x="3663" y="290"/>
                    <a:pt x="3524" y="213"/>
                  </a:cubicBezTo>
                  <a:cubicBezTo>
                    <a:pt x="3226" y="67"/>
                    <a:pt x="2922" y="0"/>
                    <a:pt x="262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36"/>
            <p:cNvSpPr/>
            <p:nvPr/>
          </p:nvSpPr>
          <p:spPr>
            <a:xfrm>
              <a:off x="5239400" y="3967625"/>
              <a:ext cx="117400" cy="100400"/>
            </a:xfrm>
            <a:custGeom>
              <a:rect b="b" l="l" r="r" t="t"/>
              <a:pathLst>
                <a:path extrusionOk="0" h="4016" w="4696">
                  <a:moveTo>
                    <a:pt x="2321" y="0"/>
                  </a:moveTo>
                  <a:cubicBezTo>
                    <a:pt x="1793" y="0"/>
                    <a:pt x="1263" y="197"/>
                    <a:pt x="849" y="588"/>
                  </a:cubicBezTo>
                  <a:cubicBezTo>
                    <a:pt x="31" y="1391"/>
                    <a:pt x="0" y="2702"/>
                    <a:pt x="787" y="3536"/>
                  </a:cubicBezTo>
                  <a:cubicBezTo>
                    <a:pt x="895" y="3644"/>
                    <a:pt x="1019" y="3736"/>
                    <a:pt x="1157" y="3798"/>
                  </a:cubicBezTo>
                  <a:cubicBezTo>
                    <a:pt x="1461" y="3948"/>
                    <a:pt x="1769" y="4016"/>
                    <a:pt x="2068" y="4016"/>
                  </a:cubicBezTo>
                  <a:cubicBezTo>
                    <a:pt x="3490" y="4016"/>
                    <a:pt x="4696" y="2487"/>
                    <a:pt x="4058" y="1021"/>
                  </a:cubicBezTo>
                  <a:cubicBezTo>
                    <a:pt x="3997" y="866"/>
                    <a:pt x="3904" y="727"/>
                    <a:pt x="3796" y="604"/>
                  </a:cubicBezTo>
                  <a:cubicBezTo>
                    <a:pt x="3385" y="201"/>
                    <a:pt x="2854" y="0"/>
                    <a:pt x="232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6"/>
            <p:cNvSpPr/>
            <p:nvPr/>
          </p:nvSpPr>
          <p:spPr>
            <a:xfrm>
              <a:off x="5066200" y="3924600"/>
              <a:ext cx="120750" cy="104075"/>
            </a:xfrm>
            <a:custGeom>
              <a:rect b="b" l="l" r="r" t="t"/>
              <a:pathLst>
                <a:path extrusionOk="0" h="4163" w="4830">
                  <a:moveTo>
                    <a:pt x="2519" y="0"/>
                  </a:moveTo>
                  <a:cubicBezTo>
                    <a:pt x="2359" y="0"/>
                    <a:pt x="2198" y="19"/>
                    <a:pt x="2037" y="57"/>
                  </a:cubicBezTo>
                  <a:cubicBezTo>
                    <a:pt x="1898" y="88"/>
                    <a:pt x="1744" y="165"/>
                    <a:pt x="1620" y="257"/>
                  </a:cubicBezTo>
                  <a:cubicBezTo>
                    <a:pt x="0" y="1337"/>
                    <a:pt x="664" y="3930"/>
                    <a:pt x="2592" y="4146"/>
                  </a:cubicBezTo>
                  <a:cubicBezTo>
                    <a:pt x="2651" y="4157"/>
                    <a:pt x="2713" y="4162"/>
                    <a:pt x="2774" y="4162"/>
                  </a:cubicBezTo>
                  <a:cubicBezTo>
                    <a:pt x="2874" y="4162"/>
                    <a:pt x="2975" y="4149"/>
                    <a:pt x="3071" y="4130"/>
                  </a:cubicBezTo>
                  <a:cubicBezTo>
                    <a:pt x="4166" y="3822"/>
                    <a:pt x="4830" y="2695"/>
                    <a:pt x="4552" y="1584"/>
                  </a:cubicBezTo>
                  <a:cubicBezTo>
                    <a:pt x="4315" y="634"/>
                    <a:pt x="3457" y="0"/>
                    <a:pt x="251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6"/>
            <p:cNvSpPr/>
            <p:nvPr/>
          </p:nvSpPr>
          <p:spPr>
            <a:xfrm>
              <a:off x="5264475" y="3871375"/>
              <a:ext cx="120375" cy="104150"/>
            </a:xfrm>
            <a:custGeom>
              <a:rect b="b" l="l" r="r" t="t"/>
              <a:pathLst>
                <a:path extrusionOk="0" h="4166" w="4815">
                  <a:moveTo>
                    <a:pt x="2063" y="1"/>
                  </a:moveTo>
                  <a:cubicBezTo>
                    <a:pt x="1961" y="1"/>
                    <a:pt x="1857" y="12"/>
                    <a:pt x="1759" y="41"/>
                  </a:cubicBezTo>
                  <a:cubicBezTo>
                    <a:pt x="664" y="350"/>
                    <a:pt x="0" y="1476"/>
                    <a:pt x="278" y="2571"/>
                  </a:cubicBezTo>
                  <a:cubicBezTo>
                    <a:pt x="517" y="3529"/>
                    <a:pt x="1375" y="4165"/>
                    <a:pt x="2318" y="4165"/>
                  </a:cubicBezTo>
                  <a:cubicBezTo>
                    <a:pt x="2470" y="4165"/>
                    <a:pt x="2624" y="4149"/>
                    <a:pt x="2778" y="4114"/>
                  </a:cubicBezTo>
                  <a:cubicBezTo>
                    <a:pt x="2932" y="4068"/>
                    <a:pt x="3071" y="4006"/>
                    <a:pt x="3210" y="3914"/>
                  </a:cubicBezTo>
                  <a:cubicBezTo>
                    <a:pt x="4814" y="2834"/>
                    <a:pt x="4166" y="241"/>
                    <a:pt x="2238" y="10"/>
                  </a:cubicBezTo>
                  <a:cubicBezTo>
                    <a:pt x="2181" y="4"/>
                    <a:pt x="2123" y="1"/>
                    <a:pt x="20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6"/>
            <p:cNvSpPr/>
            <p:nvPr/>
          </p:nvSpPr>
          <p:spPr>
            <a:xfrm>
              <a:off x="5134850" y="3858875"/>
              <a:ext cx="181725" cy="182100"/>
            </a:xfrm>
            <a:custGeom>
              <a:rect b="b" l="l" r="r" t="t"/>
              <a:pathLst>
                <a:path extrusionOk="0" h="7284" w="7269">
                  <a:moveTo>
                    <a:pt x="3627" y="1"/>
                  </a:moveTo>
                  <a:cubicBezTo>
                    <a:pt x="1621" y="1"/>
                    <a:pt x="1" y="1636"/>
                    <a:pt x="1" y="3642"/>
                  </a:cubicBezTo>
                  <a:cubicBezTo>
                    <a:pt x="1" y="5648"/>
                    <a:pt x="1621" y="7284"/>
                    <a:pt x="3627" y="7284"/>
                  </a:cubicBezTo>
                  <a:cubicBezTo>
                    <a:pt x="5648" y="7284"/>
                    <a:pt x="7268" y="5648"/>
                    <a:pt x="7268" y="3642"/>
                  </a:cubicBezTo>
                  <a:cubicBezTo>
                    <a:pt x="7268" y="1636"/>
                    <a:pt x="5648" y="1"/>
                    <a:pt x="3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6"/>
            <p:cNvSpPr/>
            <p:nvPr/>
          </p:nvSpPr>
          <p:spPr>
            <a:xfrm>
              <a:off x="5575775" y="3452250"/>
              <a:ext cx="149300" cy="145425"/>
            </a:xfrm>
            <a:custGeom>
              <a:rect b="b" l="l" r="r" t="t"/>
              <a:pathLst>
                <a:path extrusionOk="0" h="5817" w="5972">
                  <a:moveTo>
                    <a:pt x="3405" y="0"/>
                  </a:moveTo>
                  <a:cubicBezTo>
                    <a:pt x="3054" y="0"/>
                    <a:pt x="2698" y="95"/>
                    <a:pt x="2377" y="296"/>
                  </a:cubicBezTo>
                  <a:cubicBezTo>
                    <a:pt x="1512" y="836"/>
                    <a:pt x="602" y="1546"/>
                    <a:pt x="417" y="2271"/>
                  </a:cubicBezTo>
                  <a:cubicBezTo>
                    <a:pt x="0" y="3752"/>
                    <a:pt x="849" y="5280"/>
                    <a:pt x="2330" y="5712"/>
                  </a:cubicBezTo>
                  <a:cubicBezTo>
                    <a:pt x="2582" y="5783"/>
                    <a:pt x="2836" y="5816"/>
                    <a:pt x="3086" y="5816"/>
                  </a:cubicBezTo>
                  <a:cubicBezTo>
                    <a:pt x="4304" y="5816"/>
                    <a:pt x="5425" y="5012"/>
                    <a:pt x="5771" y="3783"/>
                  </a:cubicBezTo>
                  <a:cubicBezTo>
                    <a:pt x="5972" y="3089"/>
                    <a:pt x="5601" y="2024"/>
                    <a:pt x="5185" y="1114"/>
                  </a:cubicBezTo>
                  <a:cubicBezTo>
                    <a:pt x="4841" y="406"/>
                    <a:pt x="4133" y="0"/>
                    <a:pt x="340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6"/>
            <p:cNvSpPr/>
            <p:nvPr/>
          </p:nvSpPr>
          <p:spPr>
            <a:xfrm>
              <a:off x="5515975" y="3711675"/>
              <a:ext cx="150475" cy="147000"/>
            </a:xfrm>
            <a:custGeom>
              <a:rect b="b" l="l" r="r" t="t"/>
              <a:pathLst>
                <a:path extrusionOk="0" h="5880" w="6019">
                  <a:moveTo>
                    <a:pt x="2912" y="0"/>
                  </a:moveTo>
                  <a:cubicBezTo>
                    <a:pt x="1675" y="0"/>
                    <a:pt x="536" y="832"/>
                    <a:pt x="201" y="2093"/>
                  </a:cubicBezTo>
                  <a:cubicBezTo>
                    <a:pt x="1" y="2803"/>
                    <a:pt x="371" y="3852"/>
                    <a:pt x="803" y="4762"/>
                  </a:cubicBezTo>
                  <a:cubicBezTo>
                    <a:pt x="1135" y="5477"/>
                    <a:pt x="1835" y="5879"/>
                    <a:pt x="2558" y="5879"/>
                  </a:cubicBezTo>
                  <a:cubicBezTo>
                    <a:pt x="2912" y="5879"/>
                    <a:pt x="3271" y="5783"/>
                    <a:pt x="3596" y="5580"/>
                  </a:cubicBezTo>
                  <a:cubicBezTo>
                    <a:pt x="4460" y="5040"/>
                    <a:pt x="5355" y="4330"/>
                    <a:pt x="5555" y="3605"/>
                  </a:cubicBezTo>
                  <a:cubicBezTo>
                    <a:pt x="6018" y="2109"/>
                    <a:pt x="5170" y="535"/>
                    <a:pt x="3658" y="103"/>
                  </a:cubicBezTo>
                  <a:cubicBezTo>
                    <a:pt x="3409" y="33"/>
                    <a:pt x="3159" y="0"/>
                    <a:pt x="291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6"/>
            <p:cNvSpPr/>
            <p:nvPr/>
          </p:nvSpPr>
          <p:spPr>
            <a:xfrm>
              <a:off x="5457400" y="3494525"/>
              <a:ext cx="145000" cy="137650"/>
            </a:xfrm>
            <a:custGeom>
              <a:rect b="b" l="l" r="r" t="t"/>
              <a:pathLst>
                <a:path extrusionOk="0" h="5506" w="5800">
                  <a:moveTo>
                    <a:pt x="1978" y="1"/>
                  </a:moveTo>
                  <a:cubicBezTo>
                    <a:pt x="886" y="1"/>
                    <a:pt x="1" y="918"/>
                    <a:pt x="45" y="2030"/>
                  </a:cubicBezTo>
                  <a:cubicBezTo>
                    <a:pt x="91" y="3049"/>
                    <a:pt x="245" y="4175"/>
                    <a:pt x="770" y="4700"/>
                  </a:cubicBezTo>
                  <a:cubicBezTo>
                    <a:pt x="1314" y="5236"/>
                    <a:pt x="2022" y="5506"/>
                    <a:pt x="2729" y="5506"/>
                  </a:cubicBezTo>
                  <a:cubicBezTo>
                    <a:pt x="3426" y="5506"/>
                    <a:pt x="4122" y="5244"/>
                    <a:pt x="4658" y="4715"/>
                  </a:cubicBezTo>
                  <a:cubicBezTo>
                    <a:pt x="5754" y="3666"/>
                    <a:pt x="5800" y="1938"/>
                    <a:pt x="4766" y="827"/>
                  </a:cubicBezTo>
                  <a:cubicBezTo>
                    <a:pt x="4242" y="302"/>
                    <a:pt x="3146" y="86"/>
                    <a:pt x="2158" y="9"/>
                  </a:cubicBezTo>
                  <a:cubicBezTo>
                    <a:pt x="2098" y="3"/>
                    <a:pt x="2037" y="1"/>
                    <a:pt x="197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6"/>
            <p:cNvSpPr/>
            <p:nvPr/>
          </p:nvSpPr>
          <p:spPr>
            <a:xfrm>
              <a:off x="5637875" y="3677625"/>
              <a:ext cx="145775" cy="139000"/>
            </a:xfrm>
            <a:custGeom>
              <a:rect b="b" l="l" r="r" t="t"/>
              <a:pathLst>
                <a:path extrusionOk="0" h="5560" w="5831">
                  <a:moveTo>
                    <a:pt x="3074" y="0"/>
                  </a:moveTo>
                  <a:cubicBezTo>
                    <a:pt x="2375" y="0"/>
                    <a:pt x="1673" y="263"/>
                    <a:pt x="1127" y="786"/>
                  </a:cubicBezTo>
                  <a:cubicBezTo>
                    <a:pt x="31" y="1866"/>
                    <a:pt x="1" y="3625"/>
                    <a:pt x="1065" y="4720"/>
                  </a:cubicBezTo>
                  <a:cubicBezTo>
                    <a:pt x="1590" y="5260"/>
                    <a:pt x="2685" y="5476"/>
                    <a:pt x="3688" y="5554"/>
                  </a:cubicBezTo>
                  <a:cubicBezTo>
                    <a:pt x="3741" y="5558"/>
                    <a:pt x="3793" y="5560"/>
                    <a:pt x="3845" y="5560"/>
                  </a:cubicBezTo>
                  <a:cubicBezTo>
                    <a:pt x="4933" y="5560"/>
                    <a:pt x="5831" y="4651"/>
                    <a:pt x="5787" y="3532"/>
                  </a:cubicBezTo>
                  <a:cubicBezTo>
                    <a:pt x="5756" y="2514"/>
                    <a:pt x="5586" y="1387"/>
                    <a:pt x="5062" y="847"/>
                  </a:cubicBezTo>
                  <a:cubicBezTo>
                    <a:pt x="4520" y="282"/>
                    <a:pt x="3798" y="0"/>
                    <a:pt x="307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6"/>
            <p:cNvSpPr/>
            <p:nvPr/>
          </p:nvSpPr>
          <p:spPr>
            <a:xfrm>
              <a:off x="5409900" y="3621350"/>
              <a:ext cx="161275" cy="138375"/>
            </a:xfrm>
            <a:custGeom>
              <a:rect b="b" l="l" r="r" t="t"/>
              <a:pathLst>
                <a:path extrusionOk="0" h="5535" w="6451">
                  <a:moveTo>
                    <a:pt x="3380" y="1"/>
                  </a:moveTo>
                  <a:cubicBezTo>
                    <a:pt x="3151" y="1"/>
                    <a:pt x="2918" y="30"/>
                    <a:pt x="2685" y="90"/>
                  </a:cubicBezTo>
                  <a:cubicBezTo>
                    <a:pt x="1975" y="275"/>
                    <a:pt x="1235" y="1108"/>
                    <a:pt x="664" y="1941"/>
                  </a:cubicBezTo>
                  <a:cubicBezTo>
                    <a:pt x="0" y="2898"/>
                    <a:pt x="324" y="4225"/>
                    <a:pt x="1358" y="4780"/>
                  </a:cubicBezTo>
                  <a:cubicBezTo>
                    <a:pt x="2117" y="5179"/>
                    <a:pt x="2973" y="5535"/>
                    <a:pt x="3657" y="5535"/>
                  </a:cubicBezTo>
                  <a:cubicBezTo>
                    <a:pt x="3793" y="5535"/>
                    <a:pt x="3922" y="5521"/>
                    <a:pt x="4043" y="5490"/>
                  </a:cubicBezTo>
                  <a:cubicBezTo>
                    <a:pt x="5540" y="5104"/>
                    <a:pt x="6450" y="3592"/>
                    <a:pt x="6064" y="2111"/>
                  </a:cubicBezTo>
                  <a:cubicBezTo>
                    <a:pt x="5752" y="847"/>
                    <a:pt x="4624" y="1"/>
                    <a:pt x="3380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6"/>
            <p:cNvSpPr/>
            <p:nvPr/>
          </p:nvSpPr>
          <p:spPr>
            <a:xfrm>
              <a:off x="5670275" y="3551250"/>
              <a:ext cx="161275" cy="138225"/>
            </a:xfrm>
            <a:custGeom>
              <a:rect b="b" l="l" r="r" t="t"/>
              <a:pathLst>
                <a:path extrusionOk="0" h="5529" w="6451">
                  <a:moveTo>
                    <a:pt x="2754" y="0"/>
                  </a:moveTo>
                  <a:cubicBezTo>
                    <a:pt x="2626" y="0"/>
                    <a:pt x="2505" y="13"/>
                    <a:pt x="2392" y="39"/>
                  </a:cubicBezTo>
                  <a:cubicBezTo>
                    <a:pt x="896" y="425"/>
                    <a:pt x="1" y="1937"/>
                    <a:pt x="371" y="3434"/>
                  </a:cubicBezTo>
                  <a:cubicBezTo>
                    <a:pt x="684" y="4684"/>
                    <a:pt x="1811" y="5528"/>
                    <a:pt x="3055" y="5528"/>
                  </a:cubicBezTo>
                  <a:cubicBezTo>
                    <a:pt x="3284" y="5528"/>
                    <a:pt x="3517" y="5500"/>
                    <a:pt x="3750" y="5439"/>
                  </a:cubicBezTo>
                  <a:cubicBezTo>
                    <a:pt x="4460" y="5270"/>
                    <a:pt x="5201" y="4421"/>
                    <a:pt x="5787" y="3588"/>
                  </a:cubicBezTo>
                  <a:cubicBezTo>
                    <a:pt x="6450" y="2631"/>
                    <a:pt x="6126" y="1304"/>
                    <a:pt x="5093" y="764"/>
                  </a:cubicBezTo>
                  <a:cubicBezTo>
                    <a:pt x="4324" y="360"/>
                    <a:pt x="3445" y="0"/>
                    <a:pt x="2754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6"/>
            <p:cNvSpPr/>
            <p:nvPr/>
          </p:nvSpPr>
          <p:spPr>
            <a:xfrm>
              <a:off x="5591200" y="3527800"/>
              <a:ext cx="98000" cy="87175"/>
            </a:xfrm>
            <a:custGeom>
              <a:rect b="b" l="l" r="r" t="t"/>
              <a:pathLst>
                <a:path extrusionOk="0" h="3487" w="3920">
                  <a:moveTo>
                    <a:pt x="1945" y="1"/>
                  </a:moveTo>
                  <a:cubicBezTo>
                    <a:pt x="1383" y="1"/>
                    <a:pt x="819" y="237"/>
                    <a:pt x="433" y="761"/>
                  </a:cubicBezTo>
                  <a:cubicBezTo>
                    <a:pt x="340" y="869"/>
                    <a:pt x="278" y="1008"/>
                    <a:pt x="247" y="1147"/>
                  </a:cubicBezTo>
                  <a:cubicBezTo>
                    <a:pt x="0" y="2134"/>
                    <a:pt x="571" y="3137"/>
                    <a:pt x="1559" y="3415"/>
                  </a:cubicBezTo>
                  <a:cubicBezTo>
                    <a:pt x="1728" y="3463"/>
                    <a:pt x="1900" y="3486"/>
                    <a:pt x="2069" y="3486"/>
                  </a:cubicBezTo>
                  <a:cubicBezTo>
                    <a:pt x="2869" y="3486"/>
                    <a:pt x="3619" y="2968"/>
                    <a:pt x="3873" y="2165"/>
                  </a:cubicBezTo>
                  <a:cubicBezTo>
                    <a:pt x="3904" y="2026"/>
                    <a:pt x="3920" y="1887"/>
                    <a:pt x="3904" y="1748"/>
                  </a:cubicBezTo>
                  <a:cubicBezTo>
                    <a:pt x="3827" y="666"/>
                    <a:pt x="2889" y="1"/>
                    <a:pt x="1945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6"/>
            <p:cNvSpPr/>
            <p:nvPr/>
          </p:nvSpPr>
          <p:spPr>
            <a:xfrm>
              <a:off x="5551850" y="3694600"/>
              <a:ext cx="99175" cy="88625"/>
            </a:xfrm>
            <a:custGeom>
              <a:rect b="b" l="l" r="r" t="t"/>
              <a:pathLst>
                <a:path extrusionOk="0" h="3545" w="3967">
                  <a:moveTo>
                    <a:pt x="1852" y="0"/>
                  </a:moveTo>
                  <a:cubicBezTo>
                    <a:pt x="1035" y="0"/>
                    <a:pt x="289" y="544"/>
                    <a:pt x="47" y="1372"/>
                  </a:cubicBezTo>
                  <a:cubicBezTo>
                    <a:pt x="16" y="1511"/>
                    <a:pt x="1" y="1650"/>
                    <a:pt x="16" y="1789"/>
                  </a:cubicBezTo>
                  <a:cubicBezTo>
                    <a:pt x="93" y="2882"/>
                    <a:pt x="1026" y="3544"/>
                    <a:pt x="1970" y="3544"/>
                  </a:cubicBezTo>
                  <a:cubicBezTo>
                    <a:pt x="2531" y="3544"/>
                    <a:pt x="3096" y="3310"/>
                    <a:pt x="3488" y="2792"/>
                  </a:cubicBezTo>
                  <a:cubicBezTo>
                    <a:pt x="3565" y="2668"/>
                    <a:pt x="3642" y="2545"/>
                    <a:pt x="3688" y="2406"/>
                  </a:cubicBezTo>
                  <a:cubicBezTo>
                    <a:pt x="3966" y="1403"/>
                    <a:pt x="3380" y="354"/>
                    <a:pt x="2377" y="76"/>
                  </a:cubicBezTo>
                  <a:cubicBezTo>
                    <a:pt x="2202" y="25"/>
                    <a:pt x="2025" y="0"/>
                    <a:pt x="185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6"/>
            <p:cNvSpPr/>
            <p:nvPr/>
          </p:nvSpPr>
          <p:spPr>
            <a:xfrm>
              <a:off x="5503075" y="3549450"/>
              <a:ext cx="107425" cy="92650"/>
            </a:xfrm>
            <a:custGeom>
              <a:rect b="b" l="l" r="r" t="t"/>
              <a:pathLst>
                <a:path extrusionOk="0" h="3706" w="4297">
                  <a:moveTo>
                    <a:pt x="2363" y="0"/>
                  </a:moveTo>
                  <a:cubicBezTo>
                    <a:pt x="1081" y="0"/>
                    <a:pt x="0" y="1373"/>
                    <a:pt x="563" y="2703"/>
                  </a:cubicBezTo>
                  <a:cubicBezTo>
                    <a:pt x="625" y="2827"/>
                    <a:pt x="702" y="2966"/>
                    <a:pt x="810" y="3074"/>
                  </a:cubicBezTo>
                  <a:cubicBezTo>
                    <a:pt x="1180" y="3493"/>
                    <a:pt x="1694" y="3705"/>
                    <a:pt x="2210" y="3705"/>
                  </a:cubicBezTo>
                  <a:cubicBezTo>
                    <a:pt x="2683" y="3705"/>
                    <a:pt x="3157" y="3527"/>
                    <a:pt x="3525" y="3166"/>
                  </a:cubicBezTo>
                  <a:cubicBezTo>
                    <a:pt x="4297" y="2410"/>
                    <a:pt x="4297" y="1176"/>
                    <a:pt x="3510" y="435"/>
                  </a:cubicBezTo>
                  <a:cubicBezTo>
                    <a:pt x="3402" y="342"/>
                    <a:pt x="3294" y="250"/>
                    <a:pt x="3171" y="188"/>
                  </a:cubicBezTo>
                  <a:cubicBezTo>
                    <a:pt x="2901" y="59"/>
                    <a:pt x="2628" y="0"/>
                    <a:pt x="2363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6"/>
            <p:cNvSpPr/>
            <p:nvPr/>
          </p:nvSpPr>
          <p:spPr>
            <a:xfrm>
              <a:off x="5633625" y="3672075"/>
              <a:ext cx="104675" cy="89300"/>
            </a:xfrm>
            <a:custGeom>
              <a:rect b="b" l="l" r="r" t="t"/>
              <a:pathLst>
                <a:path extrusionOk="0" h="3572" w="4187">
                  <a:moveTo>
                    <a:pt x="2086" y="1"/>
                  </a:moveTo>
                  <a:cubicBezTo>
                    <a:pt x="1612" y="1"/>
                    <a:pt x="1139" y="178"/>
                    <a:pt x="772" y="529"/>
                  </a:cubicBezTo>
                  <a:cubicBezTo>
                    <a:pt x="47" y="1239"/>
                    <a:pt x="1" y="2381"/>
                    <a:pt x="680" y="3137"/>
                  </a:cubicBezTo>
                  <a:cubicBezTo>
                    <a:pt x="772" y="3245"/>
                    <a:pt x="880" y="3322"/>
                    <a:pt x="1019" y="3384"/>
                  </a:cubicBezTo>
                  <a:cubicBezTo>
                    <a:pt x="1286" y="3513"/>
                    <a:pt x="1558" y="3572"/>
                    <a:pt x="1821" y="3572"/>
                  </a:cubicBezTo>
                  <a:cubicBezTo>
                    <a:pt x="3098" y="3572"/>
                    <a:pt x="4187" y="2201"/>
                    <a:pt x="3611" y="884"/>
                  </a:cubicBezTo>
                  <a:cubicBezTo>
                    <a:pt x="3550" y="745"/>
                    <a:pt x="3473" y="622"/>
                    <a:pt x="3380" y="514"/>
                  </a:cubicBezTo>
                  <a:cubicBezTo>
                    <a:pt x="3014" y="171"/>
                    <a:pt x="2549" y="1"/>
                    <a:pt x="2086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6"/>
            <p:cNvSpPr/>
            <p:nvPr/>
          </p:nvSpPr>
          <p:spPr>
            <a:xfrm>
              <a:off x="5477800" y="3632250"/>
              <a:ext cx="109175" cy="94000"/>
            </a:xfrm>
            <a:custGeom>
              <a:rect b="b" l="l" r="r" t="t"/>
              <a:pathLst>
                <a:path extrusionOk="0" h="3760" w="4367">
                  <a:moveTo>
                    <a:pt x="2269" y="0"/>
                  </a:moveTo>
                  <a:cubicBezTo>
                    <a:pt x="2120" y="0"/>
                    <a:pt x="1970" y="18"/>
                    <a:pt x="1821" y="55"/>
                  </a:cubicBezTo>
                  <a:cubicBezTo>
                    <a:pt x="1682" y="101"/>
                    <a:pt x="1558" y="163"/>
                    <a:pt x="1435" y="255"/>
                  </a:cubicBezTo>
                  <a:cubicBezTo>
                    <a:pt x="0" y="1212"/>
                    <a:pt x="571" y="3557"/>
                    <a:pt x="2315" y="3742"/>
                  </a:cubicBezTo>
                  <a:cubicBezTo>
                    <a:pt x="2368" y="3754"/>
                    <a:pt x="2421" y="3759"/>
                    <a:pt x="2475" y="3759"/>
                  </a:cubicBezTo>
                  <a:cubicBezTo>
                    <a:pt x="2562" y="3759"/>
                    <a:pt x="2651" y="3746"/>
                    <a:pt x="2747" y="3727"/>
                  </a:cubicBezTo>
                  <a:cubicBezTo>
                    <a:pt x="3750" y="3465"/>
                    <a:pt x="4367" y="2446"/>
                    <a:pt x="4120" y="1428"/>
                  </a:cubicBezTo>
                  <a:cubicBezTo>
                    <a:pt x="3897" y="574"/>
                    <a:pt x="3115" y="0"/>
                    <a:pt x="226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6"/>
            <p:cNvSpPr/>
            <p:nvPr/>
          </p:nvSpPr>
          <p:spPr>
            <a:xfrm>
              <a:off x="5654075" y="3584750"/>
              <a:ext cx="109575" cy="93850"/>
            </a:xfrm>
            <a:custGeom>
              <a:rect b="b" l="l" r="r" t="t"/>
              <a:pathLst>
                <a:path extrusionOk="0" h="3754" w="4383">
                  <a:moveTo>
                    <a:pt x="1882" y="0"/>
                  </a:moveTo>
                  <a:cubicBezTo>
                    <a:pt x="1796" y="0"/>
                    <a:pt x="1711" y="8"/>
                    <a:pt x="1621" y="26"/>
                  </a:cubicBezTo>
                  <a:cubicBezTo>
                    <a:pt x="618" y="288"/>
                    <a:pt x="1" y="1307"/>
                    <a:pt x="263" y="2325"/>
                  </a:cubicBezTo>
                  <a:cubicBezTo>
                    <a:pt x="472" y="3189"/>
                    <a:pt x="1249" y="3754"/>
                    <a:pt x="2092" y="3754"/>
                  </a:cubicBezTo>
                  <a:cubicBezTo>
                    <a:pt x="2242" y="3754"/>
                    <a:pt x="2395" y="3736"/>
                    <a:pt x="2547" y="3698"/>
                  </a:cubicBezTo>
                  <a:cubicBezTo>
                    <a:pt x="2685" y="3652"/>
                    <a:pt x="2809" y="3590"/>
                    <a:pt x="2932" y="3513"/>
                  </a:cubicBezTo>
                  <a:cubicBezTo>
                    <a:pt x="4383" y="2541"/>
                    <a:pt x="3796" y="211"/>
                    <a:pt x="2068" y="11"/>
                  </a:cubicBezTo>
                  <a:cubicBezTo>
                    <a:pt x="2004" y="4"/>
                    <a:pt x="1943" y="0"/>
                    <a:pt x="188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6"/>
            <p:cNvSpPr/>
            <p:nvPr/>
          </p:nvSpPr>
          <p:spPr>
            <a:xfrm>
              <a:off x="5538725" y="3573825"/>
              <a:ext cx="163600" cy="163175"/>
            </a:xfrm>
            <a:custGeom>
              <a:rect b="b" l="l" r="r" t="t"/>
              <a:pathLst>
                <a:path extrusionOk="0" h="6527" w="6544">
                  <a:moveTo>
                    <a:pt x="3272" y="0"/>
                  </a:moveTo>
                  <a:cubicBezTo>
                    <a:pt x="1467" y="0"/>
                    <a:pt x="1" y="1466"/>
                    <a:pt x="1" y="3271"/>
                  </a:cubicBezTo>
                  <a:cubicBezTo>
                    <a:pt x="1" y="5077"/>
                    <a:pt x="1467" y="6527"/>
                    <a:pt x="3272" y="6527"/>
                  </a:cubicBezTo>
                  <a:cubicBezTo>
                    <a:pt x="5077" y="6527"/>
                    <a:pt x="6543" y="5077"/>
                    <a:pt x="6543" y="3271"/>
                  </a:cubicBezTo>
                  <a:cubicBezTo>
                    <a:pt x="6543" y="1466"/>
                    <a:pt x="5077" y="0"/>
                    <a:pt x="3272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6"/>
            <p:cNvSpPr/>
            <p:nvPr/>
          </p:nvSpPr>
          <p:spPr>
            <a:xfrm>
              <a:off x="5824975" y="3311200"/>
              <a:ext cx="86800" cy="80600"/>
            </a:xfrm>
            <a:custGeom>
              <a:rect b="b" l="l" r="r" t="t"/>
              <a:pathLst>
                <a:path extrusionOk="0" h="3224" w="3472">
                  <a:moveTo>
                    <a:pt x="1737" y="0"/>
                  </a:moveTo>
                  <a:cubicBezTo>
                    <a:pt x="1034" y="0"/>
                    <a:pt x="331" y="394"/>
                    <a:pt x="62" y="1170"/>
                  </a:cubicBezTo>
                  <a:cubicBezTo>
                    <a:pt x="16" y="1293"/>
                    <a:pt x="0" y="1432"/>
                    <a:pt x="0" y="1556"/>
                  </a:cubicBezTo>
                  <a:cubicBezTo>
                    <a:pt x="30" y="2493"/>
                    <a:pt x="787" y="3223"/>
                    <a:pt x="1717" y="3223"/>
                  </a:cubicBezTo>
                  <a:cubicBezTo>
                    <a:pt x="1736" y="3223"/>
                    <a:pt x="1755" y="3223"/>
                    <a:pt x="1775" y="3222"/>
                  </a:cubicBezTo>
                  <a:cubicBezTo>
                    <a:pt x="2731" y="3191"/>
                    <a:pt x="3472" y="2404"/>
                    <a:pt x="3441" y="1448"/>
                  </a:cubicBezTo>
                  <a:cubicBezTo>
                    <a:pt x="3441" y="1324"/>
                    <a:pt x="3410" y="1201"/>
                    <a:pt x="3364" y="1077"/>
                  </a:cubicBezTo>
                  <a:cubicBezTo>
                    <a:pt x="3071" y="356"/>
                    <a:pt x="2404" y="0"/>
                    <a:pt x="173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6"/>
            <p:cNvSpPr/>
            <p:nvPr/>
          </p:nvSpPr>
          <p:spPr>
            <a:xfrm>
              <a:off x="5833450" y="3467700"/>
              <a:ext cx="87200" cy="81025"/>
            </a:xfrm>
            <a:custGeom>
              <a:rect b="b" l="l" r="r" t="t"/>
              <a:pathLst>
                <a:path extrusionOk="0" h="3241" w="3488">
                  <a:moveTo>
                    <a:pt x="1770" y="1"/>
                  </a:moveTo>
                  <a:cubicBezTo>
                    <a:pt x="1751" y="1"/>
                    <a:pt x="1732" y="1"/>
                    <a:pt x="1713" y="2"/>
                  </a:cubicBezTo>
                  <a:cubicBezTo>
                    <a:pt x="741" y="33"/>
                    <a:pt x="1" y="835"/>
                    <a:pt x="31" y="1807"/>
                  </a:cubicBezTo>
                  <a:cubicBezTo>
                    <a:pt x="47" y="1931"/>
                    <a:pt x="78" y="2054"/>
                    <a:pt x="124" y="2162"/>
                  </a:cubicBezTo>
                  <a:cubicBezTo>
                    <a:pt x="410" y="2885"/>
                    <a:pt x="1079" y="3241"/>
                    <a:pt x="1748" y="3241"/>
                  </a:cubicBezTo>
                  <a:cubicBezTo>
                    <a:pt x="2449" y="3241"/>
                    <a:pt x="3150" y="2851"/>
                    <a:pt x="3411" y="2085"/>
                  </a:cubicBezTo>
                  <a:cubicBezTo>
                    <a:pt x="3457" y="1946"/>
                    <a:pt x="3488" y="1823"/>
                    <a:pt x="3488" y="1699"/>
                  </a:cubicBezTo>
                  <a:cubicBezTo>
                    <a:pt x="3473" y="746"/>
                    <a:pt x="2701" y="1"/>
                    <a:pt x="1770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6"/>
            <p:cNvSpPr/>
            <p:nvPr/>
          </p:nvSpPr>
          <p:spPr>
            <a:xfrm>
              <a:off x="5747425" y="3352250"/>
              <a:ext cx="102650" cy="84625"/>
            </a:xfrm>
            <a:custGeom>
              <a:rect b="b" l="l" r="r" t="t"/>
              <a:pathLst>
                <a:path extrusionOk="0" h="3385" w="4106">
                  <a:moveTo>
                    <a:pt x="2291" y="0"/>
                  </a:moveTo>
                  <a:cubicBezTo>
                    <a:pt x="872" y="0"/>
                    <a:pt x="0" y="1789"/>
                    <a:pt x="988" y="2907"/>
                  </a:cubicBezTo>
                  <a:cubicBezTo>
                    <a:pt x="1065" y="3015"/>
                    <a:pt x="1173" y="3108"/>
                    <a:pt x="1297" y="3169"/>
                  </a:cubicBezTo>
                  <a:cubicBezTo>
                    <a:pt x="1559" y="3315"/>
                    <a:pt x="1844" y="3384"/>
                    <a:pt x="2126" y="3384"/>
                  </a:cubicBezTo>
                  <a:cubicBezTo>
                    <a:pt x="2739" y="3384"/>
                    <a:pt x="3336" y="3056"/>
                    <a:pt x="3642" y="2475"/>
                  </a:cubicBezTo>
                  <a:cubicBezTo>
                    <a:pt x="4105" y="1626"/>
                    <a:pt x="3781" y="577"/>
                    <a:pt x="2917" y="130"/>
                  </a:cubicBezTo>
                  <a:cubicBezTo>
                    <a:pt x="2809" y="68"/>
                    <a:pt x="2686" y="37"/>
                    <a:pt x="2562" y="22"/>
                  </a:cubicBezTo>
                  <a:cubicBezTo>
                    <a:pt x="2470" y="7"/>
                    <a:pt x="2379" y="0"/>
                    <a:pt x="2291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6"/>
            <p:cNvSpPr/>
            <p:nvPr/>
          </p:nvSpPr>
          <p:spPr>
            <a:xfrm>
              <a:off x="5896325" y="3423475"/>
              <a:ext cx="101950" cy="84500"/>
            </a:xfrm>
            <a:custGeom>
              <a:rect b="b" l="l" r="r" t="t"/>
              <a:pathLst>
                <a:path extrusionOk="0" h="3380" w="4078">
                  <a:moveTo>
                    <a:pt x="1962" y="0"/>
                  </a:moveTo>
                  <a:cubicBezTo>
                    <a:pt x="1350" y="0"/>
                    <a:pt x="756" y="333"/>
                    <a:pt x="448" y="907"/>
                  </a:cubicBezTo>
                  <a:cubicBezTo>
                    <a:pt x="1" y="1755"/>
                    <a:pt x="309" y="2789"/>
                    <a:pt x="1158" y="3252"/>
                  </a:cubicBezTo>
                  <a:cubicBezTo>
                    <a:pt x="1266" y="3298"/>
                    <a:pt x="1389" y="3345"/>
                    <a:pt x="1513" y="3360"/>
                  </a:cubicBezTo>
                  <a:cubicBezTo>
                    <a:pt x="1600" y="3373"/>
                    <a:pt x="1686" y="3379"/>
                    <a:pt x="1770" y="3379"/>
                  </a:cubicBezTo>
                  <a:cubicBezTo>
                    <a:pt x="3197" y="3379"/>
                    <a:pt x="4078" y="1596"/>
                    <a:pt x="3087" y="459"/>
                  </a:cubicBezTo>
                  <a:cubicBezTo>
                    <a:pt x="3010" y="351"/>
                    <a:pt x="2902" y="274"/>
                    <a:pt x="2778" y="212"/>
                  </a:cubicBezTo>
                  <a:cubicBezTo>
                    <a:pt x="2519" y="68"/>
                    <a:pt x="2239" y="0"/>
                    <a:pt x="196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6"/>
            <p:cNvSpPr/>
            <p:nvPr/>
          </p:nvSpPr>
          <p:spPr>
            <a:xfrm>
              <a:off x="5751975" y="3431675"/>
              <a:ext cx="101950" cy="84000"/>
            </a:xfrm>
            <a:custGeom>
              <a:rect b="b" l="l" r="r" t="t"/>
              <a:pathLst>
                <a:path extrusionOk="0" h="3360" w="4078">
                  <a:moveTo>
                    <a:pt x="2102" y="0"/>
                  </a:moveTo>
                  <a:cubicBezTo>
                    <a:pt x="1792" y="0"/>
                    <a:pt x="1477" y="83"/>
                    <a:pt x="1192" y="255"/>
                  </a:cubicBezTo>
                  <a:cubicBezTo>
                    <a:pt x="1084" y="332"/>
                    <a:pt x="991" y="424"/>
                    <a:pt x="914" y="517"/>
                  </a:cubicBezTo>
                  <a:cubicBezTo>
                    <a:pt x="0" y="1674"/>
                    <a:pt x="910" y="3359"/>
                    <a:pt x="2299" y="3359"/>
                  </a:cubicBezTo>
                  <a:cubicBezTo>
                    <a:pt x="2410" y="3359"/>
                    <a:pt x="2525" y="3348"/>
                    <a:pt x="2642" y="3325"/>
                  </a:cubicBezTo>
                  <a:cubicBezTo>
                    <a:pt x="2766" y="3310"/>
                    <a:pt x="2889" y="3264"/>
                    <a:pt x="3013" y="3186"/>
                  </a:cubicBezTo>
                  <a:cubicBezTo>
                    <a:pt x="3815" y="2693"/>
                    <a:pt x="4077" y="1628"/>
                    <a:pt x="3568" y="810"/>
                  </a:cubicBezTo>
                  <a:cubicBezTo>
                    <a:pt x="3247" y="287"/>
                    <a:pt x="2683" y="0"/>
                    <a:pt x="210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6"/>
            <p:cNvSpPr/>
            <p:nvPr/>
          </p:nvSpPr>
          <p:spPr>
            <a:xfrm>
              <a:off x="5890550" y="3344600"/>
              <a:ext cx="103075" cy="84425"/>
            </a:xfrm>
            <a:custGeom>
              <a:rect b="b" l="l" r="r" t="t"/>
              <a:pathLst>
                <a:path extrusionOk="0" h="3377" w="4123">
                  <a:moveTo>
                    <a:pt x="1822" y="1"/>
                  </a:moveTo>
                  <a:cubicBezTo>
                    <a:pt x="1712" y="1"/>
                    <a:pt x="1598" y="11"/>
                    <a:pt x="1482" y="34"/>
                  </a:cubicBezTo>
                  <a:cubicBezTo>
                    <a:pt x="1343" y="50"/>
                    <a:pt x="1219" y="96"/>
                    <a:pt x="1096" y="158"/>
                  </a:cubicBezTo>
                  <a:cubicBezTo>
                    <a:pt x="263" y="652"/>
                    <a:pt x="0" y="1732"/>
                    <a:pt x="509" y="2565"/>
                  </a:cubicBezTo>
                  <a:cubicBezTo>
                    <a:pt x="835" y="3088"/>
                    <a:pt x="1400" y="3377"/>
                    <a:pt x="1974" y="3377"/>
                  </a:cubicBezTo>
                  <a:cubicBezTo>
                    <a:pt x="2299" y="3377"/>
                    <a:pt x="2627" y="3285"/>
                    <a:pt x="2917" y="3090"/>
                  </a:cubicBezTo>
                  <a:cubicBezTo>
                    <a:pt x="3025" y="3028"/>
                    <a:pt x="3117" y="2935"/>
                    <a:pt x="3194" y="2827"/>
                  </a:cubicBezTo>
                  <a:cubicBezTo>
                    <a:pt x="4123" y="1685"/>
                    <a:pt x="3200" y="1"/>
                    <a:pt x="182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36"/>
            <p:cNvSpPr/>
            <p:nvPr/>
          </p:nvSpPr>
          <p:spPr>
            <a:xfrm>
              <a:off x="5808375" y="3365900"/>
              <a:ext cx="128475" cy="128475"/>
            </a:xfrm>
            <a:custGeom>
              <a:rect b="b" l="l" r="r" t="t"/>
              <a:pathLst>
                <a:path extrusionOk="0" h="5139" w="5139">
                  <a:moveTo>
                    <a:pt x="2577" y="0"/>
                  </a:moveTo>
                  <a:cubicBezTo>
                    <a:pt x="1158" y="0"/>
                    <a:pt x="1" y="1142"/>
                    <a:pt x="1" y="2562"/>
                  </a:cubicBezTo>
                  <a:cubicBezTo>
                    <a:pt x="1" y="3981"/>
                    <a:pt x="1158" y="5138"/>
                    <a:pt x="2577" y="5138"/>
                  </a:cubicBezTo>
                  <a:cubicBezTo>
                    <a:pt x="3997" y="5138"/>
                    <a:pt x="5139" y="3981"/>
                    <a:pt x="5139" y="2562"/>
                  </a:cubicBezTo>
                  <a:cubicBezTo>
                    <a:pt x="5139" y="1142"/>
                    <a:pt x="3997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6"/>
            <p:cNvSpPr/>
            <p:nvPr/>
          </p:nvSpPr>
          <p:spPr>
            <a:xfrm>
              <a:off x="2229750" y="3689025"/>
              <a:ext cx="201000" cy="179350"/>
            </a:xfrm>
            <a:custGeom>
              <a:rect b="b" l="l" r="r" t="t"/>
              <a:pathLst>
                <a:path extrusionOk="0" h="7174" w="8040">
                  <a:moveTo>
                    <a:pt x="3996" y="1"/>
                  </a:moveTo>
                  <a:cubicBezTo>
                    <a:pt x="2118" y="1"/>
                    <a:pt x="270" y="1307"/>
                    <a:pt x="47" y="3462"/>
                  </a:cubicBezTo>
                  <a:cubicBezTo>
                    <a:pt x="1" y="3801"/>
                    <a:pt x="31" y="4125"/>
                    <a:pt x="109" y="4449"/>
                  </a:cubicBezTo>
                  <a:cubicBezTo>
                    <a:pt x="618" y="6106"/>
                    <a:pt x="2138" y="7173"/>
                    <a:pt x="3782" y="7173"/>
                  </a:cubicBezTo>
                  <a:cubicBezTo>
                    <a:pt x="4129" y="7173"/>
                    <a:pt x="4481" y="7126"/>
                    <a:pt x="4830" y="7026"/>
                  </a:cubicBezTo>
                  <a:cubicBezTo>
                    <a:pt x="6852" y="6455"/>
                    <a:pt x="8040" y="4372"/>
                    <a:pt x="7515" y="2351"/>
                  </a:cubicBezTo>
                  <a:cubicBezTo>
                    <a:pt x="7407" y="2027"/>
                    <a:pt x="7237" y="1718"/>
                    <a:pt x="7021" y="1456"/>
                  </a:cubicBezTo>
                  <a:cubicBezTo>
                    <a:pt x="6220" y="455"/>
                    <a:pt x="5103" y="1"/>
                    <a:pt x="3996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6"/>
            <p:cNvSpPr/>
            <p:nvPr/>
          </p:nvSpPr>
          <p:spPr>
            <a:xfrm>
              <a:off x="2306525" y="4027675"/>
              <a:ext cx="203300" cy="183150"/>
            </a:xfrm>
            <a:custGeom>
              <a:rect b="b" l="l" r="r" t="t"/>
              <a:pathLst>
                <a:path extrusionOk="0" h="7326" w="8132">
                  <a:moveTo>
                    <a:pt x="4307" y="0"/>
                  </a:moveTo>
                  <a:cubicBezTo>
                    <a:pt x="3960" y="0"/>
                    <a:pt x="3607" y="47"/>
                    <a:pt x="3256" y="146"/>
                  </a:cubicBezTo>
                  <a:cubicBezTo>
                    <a:pt x="1188" y="732"/>
                    <a:pt x="0" y="2923"/>
                    <a:pt x="633" y="4976"/>
                  </a:cubicBezTo>
                  <a:cubicBezTo>
                    <a:pt x="741" y="5315"/>
                    <a:pt x="895" y="5608"/>
                    <a:pt x="1127" y="5871"/>
                  </a:cubicBezTo>
                  <a:cubicBezTo>
                    <a:pt x="1922" y="6872"/>
                    <a:pt x="3038" y="7326"/>
                    <a:pt x="4144" y="7326"/>
                  </a:cubicBezTo>
                  <a:cubicBezTo>
                    <a:pt x="6022" y="7326"/>
                    <a:pt x="7872" y="6020"/>
                    <a:pt x="8086" y="3865"/>
                  </a:cubicBezTo>
                  <a:cubicBezTo>
                    <a:pt x="8132" y="3541"/>
                    <a:pt x="8116" y="3201"/>
                    <a:pt x="8024" y="2877"/>
                  </a:cubicBezTo>
                  <a:cubicBezTo>
                    <a:pt x="7575" y="1145"/>
                    <a:pt x="6017" y="0"/>
                    <a:pt x="4307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6"/>
            <p:cNvSpPr/>
            <p:nvPr/>
          </p:nvSpPr>
          <p:spPr>
            <a:xfrm>
              <a:off x="2393700" y="3733950"/>
              <a:ext cx="214675" cy="185375"/>
            </a:xfrm>
            <a:custGeom>
              <a:rect b="b" l="l" r="r" t="t"/>
              <a:pathLst>
                <a:path extrusionOk="0" h="7415" w="8587">
                  <a:moveTo>
                    <a:pt x="3856" y="0"/>
                  </a:moveTo>
                  <a:cubicBezTo>
                    <a:pt x="3346" y="0"/>
                    <a:pt x="2820" y="106"/>
                    <a:pt x="2299" y="338"/>
                  </a:cubicBezTo>
                  <a:cubicBezTo>
                    <a:pt x="2006" y="477"/>
                    <a:pt x="1729" y="662"/>
                    <a:pt x="1482" y="893"/>
                  </a:cubicBezTo>
                  <a:cubicBezTo>
                    <a:pt x="0" y="2406"/>
                    <a:pt x="47" y="4844"/>
                    <a:pt x="1559" y="6325"/>
                  </a:cubicBezTo>
                  <a:cubicBezTo>
                    <a:pt x="2309" y="7052"/>
                    <a:pt x="3278" y="7415"/>
                    <a:pt x="4247" y="7415"/>
                  </a:cubicBezTo>
                  <a:cubicBezTo>
                    <a:pt x="5250" y="7415"/>
                    <a:pt x="6252" y="7025"/>
                    <a:pt x="7006" y="6248"/>
                  </a:cubicBezTo>
                  <a:cubicBezTo>
                    <a:pt x="7237" y="6001"/>
                    <a:pt x="7407" y="5692"/>
                    <a:pt x="7530" y="5368"/>
                  </a:cubicBezTo>
                  <a:cubicBezTo>
                    <a:pt x="8586" y="2690"/>
                    <a:pt x="6429" y="0"/>
                    <a:pt x="3856" y="0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6"/>
            <p:cNvSpPr/>
            <p:nvPr/>
          </p:nvSpPr>
          <p:spPr>
            <a:xfrm>
              <a:off x="2131550" y="3979150"/>
              <a:ext cx="215875" cy="186775"/>
            </a:xfrm>
            <a:custGeom>
              <a:rect b="b" l="l" r="r" t="t"/>
              <a:pathLst>
                <a:path extrusionOk="0" h="7471" w="8635">
                  <a:moveTo>
                    <a:pt x="4399" y="1"/>
                  </a:moveTo>
                  <a:cubicBezTo>
                    <a:pt x="3368" y="1"/>
                    <a:pt x="2340" y="410"/>
                    <a:pt x="1583" y="1223"/>
                  </a:cubicBezTo>
                  <a:cubicBezTo>
                    <a:pt x="1352" y="1485"/>
                    <a:pt x="1167" y="1778"/>
                    <a:pt x="1043" y="2103"/>
                  </a:cubicBezTo>
                  <a:cubicBezTo>
                    <a:pt x="0" y="4781"/>
                    <a:pt x="2149" y="7471"/>
                    <a:pt x="4719" y="7471"/>
                  </a:cubicBezTo>
                  <a:cubicBezTo>
                    <a:pt x="5228" y="7471"/>
                    <a:pt x="5753" y="7365"/>
                    <a:pt x="6274" y="7133"/>
                  </a:cubicBezTo>
                  <a:cubicBezTo>
                    <a:pt x="6583" y="7009"/>
                    <a:pt x="6860" y="6824"/>
                    <a:pt x="7092" y="6593"/>
                  </a:cubicBezTo>
                  <a:cubicBezTo>
                    <a:pt x="8635" y="5081"/>
                    <a:pt x="8619" y="2596"/>
                    <a:pt x="7076" y="1084"/>
                  </a:cubicBezTo>
                  <a:cubicBezTo>
                    <a:pt x="6330" y="360"/>
                    <a:pt x="5364" y="1"/>
                    <a:pt x="4399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6"/>
            <p:cNvSpPr/>
            <p:nvPr/>
          </p:nvSpPr>
          <p:spPr>
            <a:xfrm>
              <a:off x="2436525" y="3902475"/>
              <a:ext cx="223750" cy="191300"/>
            </a:xfrm>
            <a:custGeom>
              <a:rect b="b" l="l" r="r" t="t"/>
              <a:pathLst>
                <a:path extrusionOk="0" h="7652" w="8950">
                  <a:moveTo>
                    <a:pt x="4245" y="1"/>
                  </a:moveTo>
                  <a:cubicBezTo>
                    <a:pt x="2534" y="1"/>
                    <a:pt x="963" y="1160"/>
                    <a:pt x="525" y="2901"/>
                  </a:cubicBezTo>
                  <a:cubicBezTo>
                    <a:pt x="0" y="4984"/>
                    <a:pt x="1296" y="7098"/>
                    <a:pt x="3379" y="7592"/>
                  </a:cubicBezTo>
                  <a:cubicBezTo>
                    <a:pt x="3559" y="7633"/>
                    <a:pt x="3742" y="7652"/>
                    <a:pt x="3925" y="7652"/>
                  </a:cubicBezTo>
                  <a:cubicBezTo>
                    <a:pt x="4089" y="7652"/>
                    <a:pt x="4253" y="7637"/>
                    <a:pt x="4413" y="7607"/>
                  </a:cubicBezTo>
                  <a:cubicBezTo>
                    <a:pt x="7808" y="7098"/>
                    <a:pt x="8950" y="2593"/>
                    <a:pt x="6141" y="571"/>
                  </a:cubicBezTo>
                  <a:cubicBezTo>
                    <a:pt x="5879" y="371"/>
                    <a:pt x="5586" y="232"/>
                    <a:pt x="5262" y="139"/>
                  </a:cubicBezTo>
                  <a:cubicBezTo>
                    <a:pt x="4923" y="46"/>
                    <a:pt x="4581" y="1"/>
                    <a:pt x="4245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6"/>
            <p:cNvSpPr/>
            <p:nvPr/>
          </p:nvSpPr>
          <p:spPr>
            <a:xfrm>
              <a:off x="2079300" y="3806200"/>
              <a:ext cx="219150" cy="190375"/>
            </a:xfrm>
            <a:custGeom>
              <a:rect b="b" l="l" r="r" t="t"/>
              <a:pathLst>
                <a:path extrusionOk="0" h="7615" w="8766">
                  <a:moveTo>
                    <a:pt x="4990" y="1"/>
                  </a:moveTo>
                  <a:cubicBezTo>
                    <a:pt x="4838" y="1"/>
                    <a:pt x="4686" y="13"/>
                    <a:pt x="4537" y="40"/>
                  </a:cubicBezTo>
                  <a:cubicBezTo>
                    <a:pt x="1143" y="549"/>
                    <a:pt x="1" y="5055"/>
                    <a:pt x="2809" y="7076"/>
                  </a:cubicBezTo>
                  <a:cubicBezTo>
                    <a:pt x="3071" y="7277"/>
                    <a:pt x="3365" y="7431"/>
                    <a:pt x="3689" y="7524"/>
                  </a:cubicBezTo>
                  <a:cubicBezTo>
                    <a:pt x="3968" y="7585"/>
                    <a:pt x="4246" y="7615"/>
                    <a:pt x="4521" y="7615"/>
                  </a:cubicBezTo>
                  <a:cubicBezTo>
                    <a:pt x="6251" y="7615"/>
                    <a:pt x="7816" y="6445"/>
                    <a:pt x="8256" y="4700"/>
                  </a:cubicBezTo>
                  <a:cubicBezTo>
                    <a:pt x="8765" y="2679"/>
                    <a:pt x="7577" y="627"/>
                    <a:pt x="5571" y="56"/>
                  </a:cubicBezTo>
                  <a:cubicBezTo>
                    <a:pt x="5381" y="21"/>
                    <a:pt x="5185" y="1"/>
                    <a:pt x="4990" y="1"/>
                  </a:cubicBezTo>
                  <a:close/>
                </a:path>
              </a:pathLst>
            </a:custGeom>
            <a:solidFill>
              <a:srgbClr val="FF88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6"/>
            <p:cNvSpPr/>
            <p:nvPr/>
          </p:nvSpPr>
          <p:spPr>
            <a:xfrm>
              <a:off x="2253675" y="3723650"/>
              <a:ext cx="166275" cy="162100"/>
            </a:xfrm>
            <a:custGeom>
              <a:rect b="b" l="l" r="r" t="t"/>
              <a:pathLst>
                <a:path extrusionOk="0" h="6484" w="6651">
                  <a:moveTo>
                    <a:pt x="2843" y="0"/>
                  </a:moveTo>
                  <a:cubicBezTo>
                    <a:pt x="2034" y="0"/>
                    <a:pt x="1254" y="454"/>
                    <a:pt x="880" y="1244"/>
                  </a:cubicBezTo>
                  <a:cubicBezTo>
                    <a:pt x="401" y="2262"/>
                    <a:pt x="0" y="3435"/>
                    <a:pt x="216" y="4222"/>
                  </a:cubicBezTo>
                  <a:cubicBezTo>
                    <a:pt x="600" y="5591"/>
                    <a:pt x="1844" y="6483"/>
                    <a:pt x="3200" y="6483"/>
                  </a:cubicBezTo>
                  <a:cubicBezTo>
                    <a:pt x="3478" y="6483"/>
                    <a:pt x="3762" y="6445"/>
                    <a:pt x="4043" y="6367"/>
                  </a:cubicBezTo>
                  <a:cubicBezTo>
                    <a:pt x="5694" y="5904"/>
                    <a:pt x="6651" y="4191"/>
                    <a:pt x="6188" y="2540"/>
                  </a:cubicBezTo>
                  <a:cubicBezTo>
                    <a:pt x="5956" y="1738"/>
                    <a:pt x="4953" y="951"/>
                    <a:pt x="3997" y="333"/>
                  </a:cubicBezTo>
                  <a:cubicBezTo>
                    <a:pt x="3634" y="107"/>
                    <a:pt x="3235" y="0"/>
                    <a:pt x="284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6"/>
            <p:cNvSpPr/>
            <p:nvPr/>
          </p:nvSpPr>
          <p:spPr>
            <a:xfrm>
              <a:off x="2320025" y="4014350"/>
              <a:ext cx="166275" cy="161950"/>
            </a:xfrm>
            <a:custGeom>
              <a:rect b="b" l="l" r="r" t="t"/>
              <a:pathLst>
                <a:path extrusionOk="0" h="6478" w="6651">
                  <a:moveTo>
                    <a:pt x="3456" y="0"/>
                  </a:moveTo>
                  <a:cubicBezTo>
                    <a:pt x="3171" y="0"/>
                    <a:pt x="2881" y="40"/>
                    <a:pt x="2593" y="124"/>
                  </a:cubicBezTo>
                  <a:cubicBezTo>
                    <a:pt x="957" y="586"/>
                    <a:pt x="0" y="2299"/>
                    <a:pt x="463" y="3950"/>
                  </a:cubicBezTo>
                  <a:cubicBezTo>
                    <a:pt x="695" y="4753"/>
                    <a:pt x="1682" y="5540"/>
                    <a:pt x="2654" y="6141"/>
                  </a:cubicBezTo>
                  <a:cubicBezTo>
                    <a:pt x="3015" y="6370"/>
                    <a:pt x="3415" y="6478"/>
                    <a:pt x="3810" y="6478"/>
                  </a:cubicBezTo>
                  <a:cubicBezTo>
                    <a:pt x="4616" y="6478"/>
                    <a:pt x="5398" y="6028"/>
                    <a:pt x="5771" y="5231"/>
                  </a:cubicBezTo>
                  <a:cubicBezTo>
                    <a:pt x="6249" y="4228"/>
                    <a:pt x="6651" y="3055"/>
                    <a:pt x="6419" y="2253"/>
                  </a:cubicBezTo>
                  <a:cubicBezTo>
                    <a:pt x="6037" y="890"/>
                    <a:pt x="4803" y="0"/>
                    <a:pt x="3456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6"/>
            <p:cNvSpPr/>
            <p:nvPr/>
          </p:nvSpPr>
          <p:spPr>
            <a:xfrm>
              <a:off x="2389075" y="3770750"/>
              <a:ext cx="162375" cy="154600"/>
            </a:xfrm>
            <a:custGeom>
              <a:rect b="b" l="l" r="r" t="t"/>
              <a:pathLst>
                <a:path extrusionOk="0" h="6184" w="6495">
                  <a:moveTo>
                    <a:pt x="4288" y="0"/>
                  </a:moveTo>
                  <a:cubicBezTo>
                    <a:pt x="4227" y="0"/>
                    <a:pt x="4166" y="3"/>
                    <a:pt x="4105" y="8"/>
                  </a:cubicBezTo>
                  <a:cubicBezTo>
                    <a:pt x="2994" y="85"/>
                    <a:pt x="1775" y="332"/>
                    <a:pt x="1204" y="918"/>
                  </a:cubicBezTo>
                  <a:cubicBezTo>
                    <a:pt x="0" y="2153"/>
                    <a:pt x="31" y="4112"/>
                    <a:pt x="1266" y="5300"/>
                  </a:cubicBezTo>
                  <a:cubicBezTo>
                    <a:pt x="1863" y="5891"/>
                    <a:pt x="2640" y="6184"/>
                    <a:pt x="3417" y="6184"/>
                  </a:cubicBezTo>
                  <a:cubicBezTo>
                    <a:pt x="4225" y="6184"/>
                    <a:pt x="5034" y="5868"/>
                    <a:pt x="5648" y="5239"/>
                  </a:cubicBezTo>
                  <a:cubicBezTo>
                    <a:pt x="6219" y="4652"/>
                    <a:pt x="6419" y="3387"/>
                    <a:pt x="6450" y="2245"/>
                  </a:cubicBezTo>
                  <a:cubicBezTo>
                    <a:pt x="6494" y="1011"/>
                    <a:pt x="5502" y="0"/>
                    <a:pt x="4288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6"/>
            <p:cNvSpPr/>
            <p:nvPr/>
          </p:nvSpPr>
          <p:spPr>
            <a:xfrm>
              <a:off x="2188150" y="3974800"/>
              <a:ext cx="162375" cy="154700"/>
            </a:xfrm>
            <a:custGeom>
              <a:rect b="b" l="l" r="r" t="t"/>
              <a:pathLst>
                <a:path extrusionOk="0" h="6188" w="6495">
                  <a:moveTo>
                    <a:pt x="3082" y="0"/>
                  </a:moveTo>
                  <a:cubicBezTo>
                    <a:pt x="2274" y="0"/>
                    <a:pt x="1468" y="313"/>
                    <a:pt x="862" y="934"/>
                  </a:cubicBezTo>
                  <a:cubicBezTo>
                    <a:pt x="276" y="1536"/>
                    <a:pt x="91" y="2801"/>
                    <a:pt x="44" y="3928"/>
                  </a:cubicBezTo>
                  <a:cubicBezTo>
                    <a:pt x="0" y="5177"/>
                    <a:pt x="992" y="6188"/>
                    <a:pt x="2206" y="6188"/>
                  </a:cubicBezTo>
                  <a:cubicBezTo>
                    <a:pt x="2267" y="6188"/>
                    <a:pt x="2328" y="6185"/>
                    <a:pt x="2390" y="6180"/>
                  </a:cubicBezTo>
                  <a:cubicBezTo>
                    <a:pt x="3516" y="6088"/>
                    <a:pt x="4735" y="5856"/>
                    <a:pt x="5306" y="5255"/>
                  </a:cubicBezTo>
                  <a:cubicBezTo>
                    <a:pt x="6494" y="4036"/>
                    <a:pt x="6463" y="2076"/>
                    <a:pt x="5244" y="872"/>
                  </a:cubicBezTo>
                  <a:cubicBezTo>
                    <a:pt x="4639" y="290"/>
                    <a:pt x="3859" y="0"/>
                    <a:pt x="308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6"/>
            <p:cNvSpPr/>
            <p:nvPr/>
          </p:nvSpPr>
          <p:spPr>
            <a:xfrm>
              <a:off x="2425325" y="3912075"/>
              <a:ext cx="179025" cy="154025"/>
            </a:xfrm>
            <a:custGeom>
              <a:rect b="b" l="l" r="r" t="t"/>
              <a:pathLst>
                <a:path extrusionOk="0" h="6161" w="7161">
                  <a:moveTo>
                    <a:pt x="3421" y="1"/>
                  </a:moveTo>
                  <a:cubicBezTo>
                    <a:pt x="2031" y="1"/>
                    <a:pt x="770" y="936"/>
                    <a:pt x="417" y="2348"/>
                  </a:cubicBezTo>
                  <a:cubicBezTo>
                    <a:pt x="1" y="3999"/>
                    <a:pt x="1004" y="5680"/>
                    <a:pt x="2655" y="6112"/>
                  </a:cubicBezTo>
                  <a:cubicBezTo>
                    <a:pt x="2788" y="6145"/>
                    <a:pt x="2930" y="6160"/>
                    <a:pt x="3080" y="6160"/>
                  </a:cubicBezTo>
                  <a:cubicBezTo>
                    <a:pt x="3850" y="6160"/>
                    <a:pt x="4811" y="5762"/>
                    <a:pt x="5664" y="5310"/>
                  </a:cubicBezTo>
                  <a:cubicBezTo>
                    <a:pt x="6805" y="4708"/>
                    <a:pt x="7160" y="3227"/>
                    <a:pt x="6435" y="2147"/>
                  </a:cubicBezTo>
                  <a:cubicBezTo>
                    <a:pt x="5802" y="1237"/>
                    <a:pt x="4985" y="295"/>
                    <a:pt x="4182" y="95"/>
                  </a:cubicBezTo>
                  <a:cubicBezTo>
                    <a:pt x="3927" y="31"/>
                    <a:pt x="3672" y="1"/>
                    <a:pt x="3421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6"/>
            <p:cNvSpPr/>
            <p:nvPr/>
          </p:nvSpPr>
          <p:spPr>
            <a:xfrm>
              <a:off x="2135250" y="3834150"/>
              <a:ext cx="177475" cy="153600"/>
            </a:xfrm>
            <a:custGeom>
              <a:rect b="b" l="l" r="r" t="t"/>
              <a:pathLst>
                <a:path extrusionOk="0" h="6144" w="7099">
                  <a:moveTo>
                    <a:pt x="4085" y="1"/>
                  </a:moveTo>
                  <a:cubicBezTo>
                    <a:pt x="3321" y="1"/>
                    <a:pt x="2352" y="399"/>
                    <a:pt x="1512" y="851"/>
                  </a:cubicBezTo>
                  <a:cubicBezTo>
                    <a:pt x="355" y="1453"/>
                    <a:pt x="0" y="2934"/>
                    <a:pt x="741" y="4014"/>
                  </a:cubicBezTo>
                  <a:cubicBezTo>
                    <a:pt x="1374" y="4925"/>
                    <a:pt x="2191" y="5850"/>
                    <a:pt x="2994" y="6066"/>
                  </a:cubicBezTo>
                  <a:cubicBezTo>
                    <a:pt x="3223" y="6118"/>
                    <a:pt x="3452" y="6143"/>
                    <a:pt x="3678" y="6143"/>
                  </a:cubicBezTo>
                  <a:cubicBezTo>
                    <a:pt x="5064" y="6143"/>
                    <a:pt x="6323" y="5205"/>
                    <a:pt x="6681" y="3798"/>
                  </a:cubicBezTo>
                  <a:cubicBezTo>
                    <a:pt x="7098" y="2163"/>
                    <a:pt x="6126" y="512"/>
                    <a:pt x="4506" y="49"/>
                  </a:cubicBezTo>
                  <a:cubicBezTo>
                    <a:pt x="4375" y="16"/>
                    <a:pt x="4234" y="1"/>
                    <a:pt x="4085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6"/>
            <p:cNvSpPr/>
            <p:nvPr/>
          </p:nvSpPr>
          <p:spPr>
            <a:xfrm>
              <a:off x="2293400" y="3807650"/>
              <a:ext cx="110750" cy="98875"/>
            </a:xfrm>
            <a:custGeom>
              <a:rect b="b" l="l" r="r" t="t"/>
              <a:pathLst>
                <a:path extrusionOk="0" h="3955" w="4430">
                  <a:moveTo>
                    <a:pt x="2187" y="0"/>
                  </a:moveTo>
                  <a:cubicBezTo>
                    <a:pt x="1140" y="0"/>
                    <a:pt x="103" y="740"/>
                    <a:pt x="16" y="1957"/>
                  </a:cubicBezTo>
                  <a:cubicBezTo>
                    <a:pt x="1" y="2112"/>
                    <a:pt x="16" y="2266"/>
                    <a:pt x="62" y="2420"/>
                  </a:cubicBezTo>
                  <a:cubicBezTo>
                    <a:pt x="317" y="3350"/>
                    <a:pt x="1150" y="3954"/>
                    <a:pt x="2067" y="3954"/>
                  </a:cubicBezTo>
                  <a:cubicBezTo>
                    <a:pt x="2261" y="3954"/>
                    <a:pt x="2458" y="3927"/>
                    <a:pt x="2655" y="3871"/>
                  </a:cubicBezTo>
                  <a:cubicBezTo>
                    <a:pt x="3766" y="3562"/>
                    <a:pt x="4429" y="2389"/>
                    <a:pt x="4105" y="1278"/>
                  </a:cubicBezTo>
                  <a:cubicBezTo>
                    <a:pt x="4059" y="1124"/>
                    <a:pt x="3982" y="970"/>
                    <a:pt x="3874" y="846"/>
                  </a:cubicBezTo>
                  <a:cubicBezTo>
                    <a:pt x="3441" y="264"/>
                    <a:pt x="2812" y="0"/>
                    <a:pt x="218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6"/>
            <p:cNvSpPr/>
            <p:nvPr/>
          </p:nvSpPr>
          <p:spPr>
            <a:xfrm>
              <a:off x="2335825" y="3993725"/>
              <a:ext cx="110350" cy="98875"/>
            </a:xfrm>
            <a:custGeom>
              <a:rect b="b" l="l" r="r" t="t"/>
              <a:pathLst>
                <a:path extrusionOk="0" h="3955" w="4414">
                  <a:moveTo>
                    <a:pt x="2348" y="1"/>
                  </a:moveTo>
                  <a:cubicBezTo>
                    <a:pt x="2154" y="1"/>
                    <a:pt x="1957" y="28"/>
                    <a:pt x="1760" y="85"/>
                  </a:cubicBezTo>
                  <a:cubicBezTo>
                    <a:pt x="649" y="393"/>
                    <a:pt x="1" y="1566"/>
                    <a:pt x="325" y="2677"/>
                  </a:cubicBezTo>
                  <a:cubicBezTo>
                    <a:pt x="371" y="2831"/>
                    <a:pt x="448" y="2985"/>
                    <a:pt x="541" y="3109"/>
                  </a:cubicBezTo>
                  <a:cubicBezTo>
                    <a:pt x="974" y="3691"/>
                    <a:pt x="1604" y="3955"/>
                    <a:pt x="2231" y="3955"/>
                  </a:cubicBezTo>
                  <a:cubicBezTo>
                    <a:pt x="3282" y="3955"/>
                    <a:pt x="4321" y="3215"/>
                    <a:pt x="4398" y="1998"/>
                  </a:cubicBezTo>
                  <a:cubicBezTo>
                    <a:pt x="4414" y="1844"/>
                    <a:pt x="4414" y="1674"/>
                    <a:pt x="4368" y="1520"/>
                  </a:cubicBezTo>
                  <a:cubicBezTo>
                    <a:pt x="4100" y="603"/>
                    <a:pt x="3265" y="1"/>
                    <a:pt x="2348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36"/>
            <p:cNvSpPr/>
            <p:nvPr/>
          </p:nvSpPr>
          <p:spPr>
            <a:xfrm>
              <a:off x="2382900" y="3831975"/>
              <a:ext cx="118200" cy="101250"/>
            </a:xfrm>
            <a:custGeom>
              <a:rect b="b" l="l" r="r" t="t"/>
              <a:pathLst>
                <a:path extrusionOk="0" h="4050" w="4728">
                  <a:moveTo>
                    <a:pt x="2092" y="0"/>
                  </a:moveTo>
                  <a:cubicBezTo>
                    <a:pt x="1795" y="0"/>
                    <a:pt x="1489" y="67"/>
                    <a:pt x="1188" y="213"/>
                  </a:cubicBezTo>
                  <a:cubicBezTo>
                    <a:pt x="1050" y="290"/>
                    <a:pt x="926" y="367"/>
                    <a:pt x="803" y="491"/>
                  </a:cubicBezTo>
                  <a:cubicBezTo>
                    <a:pt x="0" y="1324"/>
                    <a:pt x="16" y="2651"/>
                    <a:pt x="849" y="3453"/>
                  </a:cubicBezTo>
                  <a:cubicBezTo>
                    <a:pt x="1256" y="3852"/>
                    <a:pt x="1781" y="4049"/>
                    <a:pt x="2306" y="4049"/>
                  </a:cubicBezTo>
                  <a:cubicBezTo>
                    <a:pt x="2857" y="4049"/>
                    <a:pt x="3409" y="3833"/>
                    <a:pt x="3827" y="3407"/>
                  </a:cubicBezTo>
                  <a:cubicBezTo>
                    <a:pt x="3935" y="3299"/>
                    <a:pt x="4028" y="3160"/>
                    <a:pt x="4089" y="3006"/>
                  </a:cubicBezTo>
                  <a:cubicBezTo>
                    <a:pt x="4728" y="1524"/>
                    <a:pt x="3517" y="0"/>
                    <a:pt x="2092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36"/>
            <p:cNvSpPr/>
            <p:nvPr/>
          </p:nvSpPr>
          <p:spPr>
            <a:xfrm>
              <a:off x="2238900" y="3967625"/>
              <a:ext cx="117025" cy="100400"/>
            </a:xfrm>
            <a:custGeom>
              <a:rect b="b" l="l" r="r" t="t"/>
              <a:pathLst>
                <a:path extrusionOk="0" h="4016" w="4681">
                  <a:moveTo>
                    <a:pt x="2368" y="0"/>
                  </a:moveTo>
                  <a:cubicBezTo>
                    <a:pt x="1835" y="0"/>
                    <a:pt x="1303" y="201"/>
                    <a:pt x="900" y="604"/>
                  </a:cubicBezTo>
                  <a:cubicBezTo>
                    <a:pt x="776" y="727"/>
                    <a:pt x="699" y="866"/>
                    <a:pt x="638" y="1021"/>
                  </a:cubicBezTo>
                  <a:cubicBezTo>
                    <a:pt x="0" y="2487"/>
                    <a:pt x="1206" y="4016"/>
                    <a:pt x="2619" y="4016"/>
                  </a:cubicBezTo>
                  <a:cubicBezTo>
                    <a:pt x="2916" y="4016"/>
                    <a:pt x="3223" y="3948"/>
                    <a:pt x="3523" y="3798"/>
                  </a:cubicBezTo>
                  <a:cubicBezTo>
                    <a:pt x="3662" y="3736"/>
                    <a:pt x="3801" y="3644"/>
                    <a:pt x="3909" y="3536"/>
                  </a:cubicBezTo>
                  <a:cubicBezTo>
                    <a:pt x="4680" y="2702"/>
                    <a:pt x="4649" y="1391"/>
                    <a:pt x="3832" y="588"/>
                  </a:cubicBezTo>
                  <a:cubicBezTo>
                    <a:pt x="3425" y="197"/>
                    <a:pt x="2896" y="0"/>
                    <a:pt x="236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6"/>
            <p:cNvSpPr/>
            <p:nvPr/>
          </p:nvSpPr>
          <p:spPr>
            <a:xfrm>
              <a:off x="2406050" y="3923975"/>
              <a:ext cx="123075" cy="104700"/>
            </a:xfrm>
            <a:custGeom>
              <a:rect b="b" l="l" r="r" t="t"/>
              <a:pathLst>
                <a:path extrusionOk="0" h="4188" w="4923">
                  <a:moveTo>
                    <a:pt x="2314" y="1"/>
                  </a:moveTo>
                  <a:cubicBezTo>
                    <a:pt x="1384" y="1"/>
                    <a:pt x="524" y="632"/>
                    <a:pt x="293" y="1594"/>
                  </a:cubicBezTo>
                  <a:cubicBezTo>
                    <a:pt x="0" y="2736"/>
                    <a:pt x="710" y="3893"/>
                    <a:pt x="1852" y="4155"/>
                  </a:cubicBezTo>
                  <a:cubicBezTo>
                    <a:pt x="1957" y="4174"/>
                    <a:pt x="2062" y="4187"/>
                    <a:pt x="2163" y="4187"/>
                  </a:cubicBezTo>
                  <a:cubicBezTo>
                    <a:pt x="2225" y="4187"/>
                    <a:pt x="2287" y="4182"/>
                    <a:pt x="2346" y="4171"/>
                  </a:cubicBezTo>
                  <a:cubicBezTo>
                    <a:pt x="4274" y="3955"/>
                    <a:pt x="4922" y="1362"/>
                    <a:pt x="3302" y="282"/>
                  </a:cubicBezTo>
                  <a:cubicBezTo>
                    <a:pt x="3179" y="190"/>
                    <a:pt x="3040" y="113"/>
                    <a:pt x="2886" y="82"/>
                  </a:cubicBezTo>
                  <a:cubicBezTo>
                    <a:pt x="2695" y="27"/>
                    <a:pt x="2503" y="1"/>
                    <a:pt x="2314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6"/>
            <p:cNvSpPr/>
            <p:nvPr/>
          </p:nvSpPr>
          <p:spPr>
            <a:xfrm>
              <a:off x="2210475" y="3871375"/>
              <a:ext cx="123075" cy="104725"/>
            </a:xfrm>
            <a:custGeom>
              <a:rect b="b" l="l" r="r" t="t"/>
              <a:pathLst>
                <a:path extrusionOk="0" h="4189" w="4923">
                  <a:moveTo>
                    <a:pt x="2763" y="1"/>
                  </a:moveTo>
                  <a:cubicBezTo>
                    <a:pt x="2701" y="1"/>
                    <a:pt x="2639" y="4"/>
                    <a:pt x="2577" y="10"/>
                  </a:cubicBezTo>
                  <a:cubicBezTo>
                    <a:pt x="648" y="241"/>
                    <a:pt x="0" y="2834"/>
                    <a:pt x="1620" y="3914"/>
                  </a:cubicBezTo>
                  <a:cubicBezTo>
                    <a:pt x="1744" y="4006"/>
                    <a:pt x="1883" y="4068"/>
                    <a:pt x="2037" y="4114"/>
                  </a:cubicBezTo>
                  <a:cubicBezTo>
                    <a:pt x="2223" y="4165"/>
                    <a:pt x="2411" y="4189"/>
                    <a:pt x="2595" y="4189"/>
                  </a:cubicBezTo>
                  <a:cubicBezTo>
                    <a:pt x="3538" y="4189"/>
                    <a:pt x="4399" y="3558"/>
                    <a:pt x="4645" y="2602"/>
                  </a:cubicBezTo>
                  <a:cubicBezTo>
                    <a:pt x="4922" y="1460"/>
                    <a:pt x="4213" y="303"/>
                    <a:pt x="3071" y="41"/>
                  </a:cubicBezTo>
                  <a:cubicBezTo>
                    <a:pt x="2973" y="12"/>
                    <a:pt x="2869" y="1"/>
                    <a:pt x="27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6"/>
            <p:cNvSpPr/>
            <p:nvPr/>
          </p:nvSpPr>
          <p:spPr>
            <a:xfrm>
              <a:off x="2279125" y="3858875"/>
              <a:ext cx="181725" cy="182100"/>
            </a:xfrm>
            <a:custGeom>
              <a:rect b="b" l="l" r="r" t="t"/>
              <a:pathLst>
                <a:path extrusionOk="0" h="7284" w="7269">
                  <a:moveTo>
                    <a:pt x="3627" y="1"/>
                  </a:moveTo>
                  <a:cubicBezTo>
                    <a:pt x="1621" y="1"/>
                    <a:pt x="1" y="1636"/>
                    <a:pt x="1" y="3642"/>
                  </a:cubicBezTo>
                  <a:cubicBezTo>
                    <a:pt x="1" y="5648"/>
                    <a:pt x="1621" y="7284"/>
                    <a:pt x="3627" y="7284"/>
                  </a:cubicBezTo>
                  <a:cubicBezTo>
                    <a:pt x="5633" y="7284"/>
                    <a:pt x="7268" y="5648"/>
                    <a:pt x="7268" y="3642"/>
                  </a:cubicBezTo>
                  <a:cubicBezTo>
                    <a:pt x="7268" y="1636"/>
                    <a:pt x="5633" y="1"/>
                    <a:pt x="3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6"/>
            <p:cNvSpPr/>
            <p:nvPr/>
          </p:nvSpPr>
          <p:spPr>
            <a:xfrm>
              <a:off x="1870625" y="3452250"/>
              <a:ext cx="148150" cy="143950"/>
            </a:xfrm>
            <a:custGeom>
              <a:rect b="b" l="l" r="r" t="t"/>
              <a:pathLst>
                <a:path extrusionOk="0" h="5758" w="5926">
                  <a:moveTo>
                    <a:pt x="2552" y="0"/>
                  </a:moveTo>
                  <a:cubicBezTo>
                    <a:pt x="1825" y="0"/>
                    <a:pt x="1120" y="406"/>
                    <a:pt x="787" y="1114"/>
                  </a:cubicBezTo>
                  <a:cubicBezTo>
                    <a:pt x="355" y="2024"/>
                    <a:pt x="0" y="3089"/>
                    <a:pt x="201" y="3783"/>
                  </a:cubicBezTo>
                  <a:cubicBezTo>
                    <a:pt x="557" y="4980"/>
                    <a:pt x="1661" y="5757"/>
                    <a:pt x="2851" y="5757"/>
                  </a:cubicBezTo>
                  <a:cubicBezTo>
                    <a:pt x="3103" y="5757"/>
                    <a:pt x="3358" y="5723"/>
                    <a:pt x="3611" y="5650"/>
                  </a:cubicBezTo>
                  <a:cubicBezTo>
                    <a:pt x="5077" y="5233"/>
                    <a:pt x="5925" y="3737"/>
                    <a:pt x="5555" y="2271"/>
                  </a:cubicBezTo>
                  <a:cubicBezTo>
                    <a:pt x="5339" y="1546"/>
                    <a:pt x="4444" y="836"/>
                    <a:pt x="3580" y="296"/>
                  </a:cubicBezTo>
                  <a:cubicBezTo>
                    <a:pt x="3258" y="95"/>
                    <a:pt x="2902" y="0"/>
                    <a:pt x="2552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6"/>
            <p:cNvSpPr/>
            <p:nvPr/>
          </p:nvSpPr>
          <p:spPr>
            <a:xfrm>
              <a:off x="1928875" y="3711675"/>
              <a:ext cx="150450" cy="147000"/>
            </a:xfrm>
            <a:custGeom>
              <a:rect b="b" l="l" r="r" t="t"/>
              <a:pathLst>
                <a:path extrusionOk="0" h="5880" w="6018">
                  <a:moveTo>
                    <a:pt x="3113" y="0"/>
                  </a:moveTo>
                  <a:cubicBezTo>
                    <a:pt x="2865" y="0"/>
                    <a:pt x="2612" y="33"/>
                    <a:pt x="2361" y="103"/>
                  </a:cubicBezTo>
                  <a:cubicBezTo>
                    <a:pt x="864" y="535"/>
                    <a:pt x="0" y="2109"/>
                    <a:pt x="463" y="3605"/>
                  </a:cubicBezTo>
                  <a:cubicBezTo>
                    <a:pt x="664" y="4330"/>
                    <a:pt x="1559" y="5040"/>
                    <a:pt x="2423" y="5580"/>
                  </a:cubicBezTo>
                  <a:cubicBezTo>
                    <a:pt x="2752" y="5783"/>
                    <a:pt x="3113" y="5879"/>
                    <a:pt x="3468" y="5879"/>
                  </a:cubicBezTo>
                  <a:cubicBezTo>
                    <a:pt x="4192" y="5879"/>
                    <a:pt x="4889" y="5477"/>
                    <a:pt x="5231" y="4762"/>
                  </a:cubicBezTo>
                  <a:cubicBezTo>
                    <a:pt x="5663" y="3852"/>
                    <a:pt x="6018" y="2803"/>
                    <a:pt x="5817" y="2093"/>
                  </a:cubicBezTo>
                  <a:cubicBezTo>
                    <a:pt x="5496" y="832"/>
                    <a:pt x="4359" y="0"/>
                    <a:pt x="3113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6"/>
            <p:cNvSpPr/>
            <p:nvPr/>
          </p:nvSpPr>
          <p:spPr>
            <a:xfrm>
              <a:off x="1991350" y="3494525"/>
              <a:ext cx="146550" cy="139700"/>
            </a:xfrm>
            <a:custGeom>
              <a:rect b="b" l="l" r="r" t="t"/>
              <a:pathLst>
                <a:path extrusionOk="0" h="5588" w="5862">
                  <a:moveTo>
                    <a:pt x="3898" y="1"/>
                  </a:moveTo>
                  <a:cubicBezTo>
                    <a:pt x="3839" y="1"/>
                    <a:pt x="3779" y="3"/>
                    <a:pt x="3719" y="9"/>
                  </a:cubicBezTo>
                  <a:cubicBezTo>
                    <a:pt x="2717" y="86"/>
                    <a:pt x="1621" y="302"/>
                    <a:pt x="1112" y="827"/>
                  </a:cubicBezTo>
                  <a:cubicBezTo>
                    <a:pt x="1" y="1922"/>
                    <a:pt x="1" y="3712"/>
                    <a:pt x="1127" y="4808"/>
                  </a:cubicBezTo>
                  <a:cubicBezTo>
                    <a:pt x="1663" y="5329"/>
                    <a:pt x="2358" y="5588"/>
                    <a:pt x="3052" y="5588"/>
                  </a:cubicBezTo>
                  <a:cubicBezTo>
                    <a:pt x="3797" y="5588"/>
                    <a:pt x="4542" y="5290"/>
                    <a:pt x="5093" y="4700"/>
                  </a:cubicBezTo>
                  <a:cubicBezTo>
                    <a:pt x="5617" y="4175"/>
                    <a:pt x="5787" y="3049"/>
                    <a:pt x="5818" y="2030"/>
                  </a:cubicBezTo>
                  <a:cubicBezTo>
                    <a:pt x="5862" y="918"/>
                    <a:pt x="4976" y="1"/>
                    <a:pt x="3898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6"/>
            <p:cNvSpPr/>
            <p:nvPr/>
          </p:nvSpPr>
          <p:spPr>
            <a:xfrm>
              <a:off x="1811650" y="3678775"/>
              <a:ext cx="145025" cy="137850"/>
            </a:xfrm>
            <a:custGeom>
              <a:rect b="b" l="l" r="r" t="t"/>
              <a:pathLst>
                <a:path extrusionOk="0" h="5514" w="5801">
                  <a:moveTo>
                    <a:pt x="2724" y="1"/>
                  </a:moveTo>
                  <a:cubicBezTo>
                    <a:pt x="2017" y="1"/>
                    <a:pt x="1312" y="267"/>
                    <a:pt x="770" y="801"/>
                  </a:cubicBezTo>
                  <a:cubicBezTo>
                    <a:pt x="261" y="1341"/>
                    <a:pt x="91" y="2468"/>
                    <a:pt x="45" y="3486"/>
                  </a:cubicBezTo>
                  <a:cubicBezTo>
                    <a:pt x="0" y="4591"/>
                    <a:pt x="899" y="5514"/>
                    <a:pt x="2002" y="5514"/>
                  </a:cubicBezTo>
                  <a:cubicBezTo>
                    <a:pt x="2054" y="5514"/>
                    <a:pt x="2106" y="5512"/>
                    <a:pt x="2159" y="5508"/>
                  </a:cubicBezTo>
                  <a:cubicBezTo>
                    <a:pt x="3162" y="5430"/>
                    <a:pt x="4257" y="5214"/>
                    <a:pt x="4766" y="4674"/>
                  </a:cubicBezTo>
                  <a:cubicBezTo>
                    <a:pt x="5800" y="3563"/>
                    <a:pt x="5754" y="1835"/>
                    <a:pt x="4674" y="786"/>
                  </a:cubicBezTo>
                  <a:cubicBezTo>
                    <a:pt x="4128" y="263"/>
                    <a:pt x="3425" y="1"/>
                    <a:pt x="2724" y="1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6"/>
            <p:cNvSpPr/>
            <p:nvPr/>
          </p:nvSpPr>
          <p:spPr>
            <a:xfrm>
              <a:off x="2024525" y="3621500"/>
              <a:ext cx="160900" cy="138225"/>
            </a:xfrm>
            <a:custGeom>
              <a:rect b="b" l="l" r="r" t="t"/>
              <a:pathLst>
                <a:path extrusionOk="0" h="5529" w="6436">
                  <a:moveTo>
                    <a:pt x="3075" y="0"/>
                  </a:moveTo>
                  <a:cubicBezTo>
                    <a:pt x="1834" y="0"/>
                    <a:pt x="698" y="836"/>
                    <a:pt x="371" y="2105"/>
                  </a:cubicBezTo>
                  <a:cubicBezTo>
                    <a:pt x="1" y="3586"/>
                    <a:pt x="896" y="5114"/>
                    <a:pt x="2392" y="5484"/>
                  </a:cubicBezTo>
                  <a:cubicBezTo>
                    <a:pt x="2513" y="5515"/>
                    <a:pt x="2643" y="5529"/>
                    <a:pt x="2780" y="5529"/>
                  </a:cubicBezTo>
                  <a:cubicBezTo>
                    <a:pt x="3467" y="5529"/>
                    <a:pt x="4331" y="5173"/>
                    <a:pt x="5077" y="4774"/>
                  </a:cubicBezTo>
                  <a:cubicBezTo>
                    <a:pt x="6111" y="4219"/>
                    <a:pt x="6435" y="2892"/>
                    <a:pt x="5772" y="1935"/>
                  </a:cubicBezTo>
                  <a:cubicBezTo>
                    <a:pt x="5201" y="1102"/>
                    <a:pt x="4476" y="269"/>
                    <a:pt x="3750" y="84"/>
                  </a:cubicBezTo>
                  <a:cubicBezTo>
                    <a:pt x="3525" y="27"/>
                    <a:pt x="3298" y="0"/>
                    <a:pt x="3075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6"/>
            <p:cNvSpPr/>
            <p:nvPr/>
          </p:nvSpPr>
          <p:spPr>
            <a:xfrm>
              <a:off x="1764150" y="3551250"/>
              <a:ext cx="161275" cy="138225"/>
            </a:xfrm>
            <a:custGeom>
              <a:rect b="b" l="l" r="r" t="t"/>
              <a:pathLst>
                <a:path extrusionOk="0" h="5529" w="6451">
                  <a:moveTo>
                    <a:pt x="3697" y="0"/>
                  </a:moveTo>
                  <a:cubicBezTo>
                    <a:pt x="3006" y="0"/>
                    <a:pt x="2127" y="360"/>
                    <a:pt x="1358" y="764"/>
                  </a:cubicBezTo>
                  <a:cubicBezTo>
                    <a:pt x="325" y="1304"/>
                    <a:pt x="0" y="2631"/>
                    <a:pt x="664" y="3588"/>
                  </a:cubicBezTo>
                  <a:cubicBezTo>
                    <a:pt x="1235" y="4421"/>
                    <a:pt x="1976" y="5270"/>
                    <a:pt x="2685" y="5439"/>
                  </a:cubicBezTo>
                  <a:cubicBezTo>
                    <a:pt x="2918" y="5499"/>
                    <a:pt x="3151" y="5528"/>
                    <a:pt x="3380" y="5528"/>
                  </a:cubicBezTo>
                  <a:cubicBezTo>
                    <a:pt x="4624" y="5528"/>
                    <a:pt x="5752" y="4682"/>
                    <a:pt x="6065" y="3418"/>
                  </a:cubicBezTo>
                  <a:cubicBezTo>
                    <a:pt x="6450" y="1937"/>
                    <a:pt x="5540" y="425"/>
                    <a:pt x="4059" y="39"/>
                  </a:cubicBezTo>
                  <a:cubicBezTo>
                    <a:pt x="3946" y="13"/>
                    <a:pt x="3825" y="0"/>
                    <a:pt x="3697" y="0"/>
                  </a:cubicBezTo>
                  <a:close/>
                </a:path>
              </a:pathLst>
            </a:custGeom>
            <a:solidFill>
              <a:srgbClr val="00CD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6"/>
            <p:cNvSpPr/>
            <p:nvPr/>
          </p:nvSpPr>
          <p:spPr>
            <a:xfrm>
              <a:off x="1906500" y="3527800"/>
              <a:ext cx="98775" cy="88650"/>
            </a:xfrm>
            <a:custGeom>
              <a:rect b="b" l="l" r="r" t="t"/>
              <a:pathLst>
                <a:path extrusionOk="0" h="3546" w="3951">
                  <a:moveTo>
                    <a:pt x="1963" y="1"/>
                  </a:moveTo>
                  <a:cubicBezTo>
                    <a:pt x="1022" y="1"/>
                    <a:pt x="87" y="666"/>
                    <a:pt x="0" y="1748"/>
                  </a:cubicBezTo>
                  <a:cubicBezTo>
                    <a:pt x="0" y="1887"/>
                    <a:pt x="0" y="2026"/>
                    <a:pt x="46" y="2165"/>
                  </a:cubicBezTo>
                  <a:cubicBezTo>
                    <a:pt x="278" y="3000"/>
                    <a:pt x="1043" y="3546"/>
                    <a:pt x="1871" y="3546"/>
                  </a:cubicBezTo>
                  <a:cubicBezTo>
                    <a:pt x="2038" y="3546"/>
                    <a:pt x="2208" y="3523"/>
                    <a:pt x="2376" y="3477"/>
                  </a:cubicBezTo>
                  <a:cubicBezTo>
                    <a:pt x="3379" y="3183"/>
                    <a:pt x="3950" y="2150"/>
                    <a:pt x="3673" y="1147"/>
                  </a:cubicBezTo>
                  <a:cubicBezTo>
                    <a:pt x="3626" y="1008"/>
                    <a:pt x="3565" y="869"/>
                    <a:pt x="3472" y="761"/>
                  </a:cubicBezTo>
                  <a:cubicBezTo>
                    <a:pt x="3086" y="237"/>
                    <a:pt x="2524" y="1"/>
                    <a:pt x="1963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6"/>
            <p:cNvSpPr/>
            <p:nvPr/>
          </p:nvSpPr>
          <p:spPr>
            <a:xfrm>
              <a:off x="1944300" y="3694600"/>
              <a:ext cx="99150" cy="88625"/>
            </a:xfrm>
            <a:custGeom>
              <a:rect b="b" l="l" r="r" t="t"/>
              <a:pathLst>
                <a:path extrusionOk="0" h="3545" w="3966">
                  <a:moveTo>
                    <a:pt x="2115" y="0"/>
                  </a:moveTo>
                  <a:cubicBezTo>
                    <a:pt x="1941" y="0"/>
                    <a:pt x="1765" y="25"/>
                    <a:pt x="1590" y="76"/>
                  </a:cubicBezTo>
                  <a:cubicBezTo>
                    <a:pt x="587" y="354"/>
                    <a:pt x="0" y="1403"/>
                    <a:pt x="294" y="2406"/>
                  </a:cubicBezTo>
                  <a:cubicBezTo>
                    <a:pt x="340" y="2545"/>
                    <a:pt x="402" y="2668"/>
                    <a:pt x="479" y="2792"/>
                  </a:cubicBezTo>
                  <a:cubicBezTo>
                    <a:pt x="870" y="3310"/>
                    <a:pt x="1435" y="3544"/>
                    <a:pt x="1997" y="3544"/>
                  </a:cubicBezTo>
                  <a:cubicBezTo>
                    <a:pt x="2941" y="3544"/>
                    <a:pt x="3873" y="2882"/>
                    <a:pt x="3950" y="1789"/>
                  </a:cubicBezTo>
                  <a:cubicBezTo>
                    <a:pt x="3966" y="1650"/>
                    <a:pt x="3950" y="1511"/>
                    <a:pt x="3920" y="1372"/>
                  </a:cubicBezTo>
                  <a:cubicBezTo>
                    <a:pt x="3690" y="544"/>
                    <a:pt x="2936" y="0"/>
                    <a:pt x="2115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6"/>
            <p:cNvSpPr/>
            <p:nvPr/>
          </p:nvSpPr>
          <p:spPr>
            <a:xfrm>
              <a:off x="1984800" y="3549450"/>
              <a:ext cx="107775" cy="92650"/>
            </a:xfrm>
            <a:custGeom>
              <a:rect b="b" l="l" r="r" t="t"/>
              <a:pathLst>
                <a:path extrusionOk="0" h="3706" w="4311">
                  <a:moveTo>
                    <a:pt x="1944" y="0"/>
                  </a:moveTo>
                  <a:cubicBezTo>
                    <a:pt x="1680" y="0"/>
                    <a:pt x="1409" y="59"/>
                    <a:pt x="1142" y="188"/>
                  </a:cubicBezTo>
                  <a:cubicBezTo>
                    <a:pt x="1019" y="250"/>
                    <a:pt x="895" y="342"/>
                    <a:pt x="803" y="435"/>
                  </a:cubicBezTo>
                  <a:cubicBezTo>
                    <a:pt x="16" y="1176"/>
                    <a:pt x="0" y="2410"/>
                    <a:pt x="772" y="3166"/>
                  </a:cubicBezTo>
                  <a:cubicBezTo>
                    <a:pt x="1141" y="3527"/>
                    <a:pt x="1618" y="3705"/>
                    <a:pt x="2094" y="3705"/>
                  </a:cubicBezTo>
                  <a:cubicBezTo>
                    <a:pt x="2614" y="3705"/>
                    <a:pt x="3132" y="3493"/>
                    <a:pt x="3503" y="3074"/>
                  </a:cubicBezTo>
                  <a:cubicBezTo>
                    <a:pt x="3596" y="2966"/>
                    <a:pt x="3673" y="2827"/>
                    <a:pt x="3735" y="2703"/>
                  </a:cubicBezTo>
                  <a:cubicBezTo>
                    <a:pt x="4310" y="1373"/>
                    <a:pt x="3221" y="0"/>
                    <a:pt x="194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6"/>
            <p:cNvSpPr/>
            <p:nvPr/>
          </p:nvSpPr>
          <p:spPr>
            <a:xfrm>
              <a:off x="1857375" y="3672075"/>
              <a:ext cx="104300" cy="89300"/>
            </a:xfrm>
            <a:custGeom>
              <a:rect b="b" l="l" r="r" t="t"/>
              <a:pathLst>
                <a:path extrusionOk="0" h="3572" w="4172">
                  <a:moveTo>
                    <a:pt x="2102" y="1"/>
                  </a:moveTo>
                  <a:cubicBezTo>
                    <a:pt x="1638" y="1"/>
                    <a:pt x="1174" y="171"/>
                    <a:pt x="808" y="514"/>
                  </a:cubicBezTo>
                  <a:cubicBezTo>
                    <a:pt x="700" y="622"/>
                    <a:pt x="623" y="745"/>
                    <a:pt x="576" y="884"/>
                  </a:cubicBezTo>
                  <a:cubicBezTo>
                    <a:pt x="1" y="2201"/>
                    <a:pt x="1090" y="3572"/>
                    <a:pt x="2367" y="3572"/>
                  </a:cubicBezTo>
                  <a:cubicBezTo>
                    <a:pt x="2630" y="3572"/>
                    <a:pt x="2902" y="3513"/>
                    <a:pt x="3169" y="3384"/>
                  </a:cubicBezTo>
                  <a:cubicBezTo>
                    <a:pt x="3292" y="3322"/>
                    <a:pt x="3416" y="3245"/>
                    <a:pt x="3508" y="3137"/>
                  </a:cubicBezTo>
                  <a:cubicBezTo>
                    <a:pt x="4172" y="2381"/>
                    <a:pt x="4141" y="1239"/>
                    <a:pt x="3416" y="529"/>
                  </a:cubicBezTo>
                  <a:cubicBezTo>
                    <a:pt x="3049" y="178"/>
                    <a:pt x="2576" y="1"/>
                    <a:pt x="2102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6"/>
            <p:cNvSpPr/>
            <p:nvPr/>
          </p:nvSpPr>
          <p:spPr>
            <a:xfrm>
              <a:off x="2008325" y="3632250"/>
              <a:ext cx="109575" cy="94000"/>
            </a:xfrm>
            <a:custGeom>
              <a:rect b="b" l="l" r="r" t="t"/>
              <a:pathLst>
                <a:path extrusionOk="0" h="3760" w="4383">
                  <a:moveTo>
                    <a:pt x="2109" y="0"/>
                  </a:moveTo>
                  <a:cubicBezTo>
                    <a:pt x="1253" y="0"/>
                    <a:pt x="473" y="574"/>
                    <a:pt x="263" y="1428"/>
                  </a:cubicBezTo>
                  <a:cubicBezTo>
                    <a:pt x="1" y="2446"/>
                    <a:pt x="618" y="3465"/>
                    <a:pt x="1636" y="3727"/>
                  </a:cubicBezTo>
                  <a:cubicBezTo>
                    <a:pt x="1722" y="3746"/>
                    <a:pt x="1814" y="3759"/>
                    <a:pt x="1904" y="3759"/>
                  </a:cubicBezTo>
                  <a:cubicBezTo>
                    <a:pt x="1960" y="3759"/>
                    <a:pt x="2015" y="3754"/>
                    <a:pt x="2068" y="3742"/>
                  </a:cubicBezTo>
                  <a:cubicBezTo>
                    <a:pt x="3812" y="3557"/>
                    <a:pt x="4383" y="1212"/>
                    <a:pt x="2932" y="255"/>
                  </a:cubicBezTo>
                  <a:cubicBezTo>
                    <a:pt x="2824" y="163"/>
                    <a:pt x="2686" y="101"/>
                    <a:pt x="2562" y="55"/>
                  </a:cubicBezTo>
                  <a:cubicBezTo>
                    <a:pt x="2410" y="18"/>
                    <a:pt x="2258" y="0"/>
                    <a:pt x="2109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6"/>
            <p:cNvSpPr/>
            <p:nvPr/>
          </p:nvSpPr>
          <p:spPr>
            <a:xfrm>
              <a:off x="1832050" y="3584750"/>
              <a:ext cx="109175" cy="93850"/>
            </a:xfrm>
            <a:custGeom>
              <a:rect b="b" l="l" r="r" t="t"/>
              <a:pathLst>
                <a:path extrusionOk="0" h="3754" w="4367">
                  <a:moveTo>
                    <a:pt x="2493" y="0"/>
                  </a:moveTo>
                  <a:cubicBezTo>
                    <a:pt x="2432" y="0"/>
                    <a:pt x="2372" y="4"/>
                    <a:pt x="2315" y="11"/>
                  </a:cubicBezTo>
                  <a:cubicBezTo>
                    <a:pt x="571" y="211"/>
                    <a:pt x="0" y="2541"/>
                    <a:pt x="1451" y="3513"/>
                  </a:cubicBezTo>
                  <a:cubicBezTo>
                    <a:pt x="1559" y="3590"/>
                    <a:pt x="1682" y="3652"/>
                    <a:pt x="1821" y="3698"/>
                  </a:cubicBezTo>
                  <a:cubicBezTo>
                    <a:pt x="1975" y="3736"/>
                    <a:pt x="2129" y="3754"/>
                    <a:pt x="2280" y="3754"/>
                  </a:cubicBezTo>
                  <a:cubicBezTo>
                    <a:pt x="3130" y="3754"/>
                    <a:pt x="3897" y="3189"/>
                    <a:pt x="4120" y="2325"/>
                  </a:cubicBezTo>
                  <a:cubicBezTo>
                    <a:pt x="4367" y="1307"/>
                    <a:pt x="3765" y="288"/>
                    <a:pt x="2747" y="26"/>
                  </a:cubicBezTo>
                  <a:cubicBezTo>
                    <a:pt x="2665" y="8"/>
                    <a:pt x="2579" y="0"/>
                    <a:pt x="2493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36"/>
            <p:cNvSpPr/>
            <p:nvPr/>
          </p:nvSpPr>
          <p:spPr>
            <a:xfrm>
              <a:off x="1893375" y="3573825"/>
              <a:ext cx="163200" cy="163175"/>
            </a:xfrm>
            <a:custGeom>
              <a:rect b="b" l="l" r="r" t="t"/>
              <a:pathLst>
                <a:path extrusionOk="0" h="6527" w="6528">
                  <a:moveTo>
                    <a:pt x="3256" y="0"/>
                  </a:moveTo>
                  <a:cubicBezTo>
                    <a:pt x="1451" y="0"/>
                    <a:pt x="1" y="1466"/>
                    <a:pt x="1" y="3271"/>
                  </a:cubicBezTo>
                  <a:cubicBezTo>
                    <a:pt x="1" y="5077"/>
                    <a:pt x="1451" y="6527"/>
                    <a:pt x="3256" y="6527"/>
                  </a:cubicBezTo>
                  <a:cubicBezTo>
                    <a:pt x="5062" y="6527"/>
                    <a:pt x="6527" y="5077"/>
                    <a:pt x="6527" y="3271"/>
                  </a:cubicBezTo>
                  <a:cubicBezTo>
                    <a:pt x="6527" y="1466"/>
                    <a:pt x="5062" y="0"/>
                    <a:pt x="3256" y="0"/>
                  </a:cubicBezTo>
                  <a:close/>
                </a:path>
              </a:pathLst>
            </a:custGeom>
            <a:solidFill>
              <a:srgbClr val="FFD3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36"/>
            <p:cNvSpPr/>
            <p:nvPr/>
          </p:nvSpPr>
          <p:spPr>
            <a:xfrm>
              <a:off x="1683525" y="3311200"/>
              <a:ext cx="87200" cy="80975"/>
            </a:xfrm>
            <a:custGeom>
              <a:rect b="b" l="l" r="r" t="t"/>
              <a:pathLst>
                <a:path extrusionOk="0" h="3239" w="3488">
                  <a:moveTo>
                    <a:pt x="1737" y="0"/>
                  </a:moveTo>
                  <a:cubicBezTo>
                    <a:pt x="1068" y="0"/>
                    <a:pt x="402" y="356"/>
                    <a:pt x="124" y="1077"/>
                  </a:cubicBezTo>
                  <a:cubicBezTo>
                    <a:pt x="62" y="1201"/>
                    <a:pt x="47" y="1324"/>
                    <a:pt x="31" y="1448"/>
                  </a:cubicBezTo>
                  <a:cubicBezTo>
                    <a:pt x="1" y="2404"/>
                    <a:pt x="741" y="3207"/>
                    <a:pt x="1698" y="3238"/>
                  </a:cubicBezTo>
                  <a:cubicBezTo>
                    <a:pt x="1717" y="3238"/>
                    <a:pt x="1736" y="3238"/>
                    <a:pt x="1754" y="3238"/>
                  </a:cubicBezTo>
                  <a:cubicBezTo>
                    <a:pt x="2686" y="3238"/>
                    <a:pt x="3458" y="2493"/>
                    <a:pt x="3488" y="1556"/>
                  </a:cubicBezTo>
                  <a:cubicBezTo>
                    <a:pt x="3488" y="1432"/>
                    <a:pt x="3457" y="1293"/>
                    <a:pt x="3411" y="1170"/>
                  </a:cubicBezTo>
                  <a:cubicBezTo>
                    <a:pt x="3149" y="394"/>
                    <a:pt x="2442" y="0"/>
                    <a:pt x="1737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36"/>
            <p:cNvSpPr/>
            <p:nvPr/>
          </p:nvSpPr>
          <p:spPr>
            <a:xfrm>
              <a:off x="1675050" y="3468100"/>
              <a:ext cx="86800" cy="80625"/>
            </a:xfrm>
            <a:custGeom>
              <a:rect b="b" l="l" r="r" t="t"/>
              <a:pathLst>
                <a:path extrusionOk="0" h="3225" w="3472">
                  <a:moveTo>
                    <a:pt x="1718" y="0"/>
                  </a:moveTo>
                  <a:cubicBezTo>
                    <a:pt x="787" y="0"/>
                    <a:pt x="30" y="745"/>
                    <a:pt x="0" y="1683"/>
                  </a:cubicBezTo>
                  <a:cubicBezTo>
                    <a:pt x="0" y="1807"/>
                    <a:pt x="16" y="1945"/>
                    <a:pt x="62" y="2069"/>
                  </a:cubicBezTo>
                  <a:cubicBezTo>
                    <a:pt x="322" y="2835"/>
                    <a:pt x="1027" y="3225"/>
                    <a:pt x="1732" y="3225"/>
                  </a:cubicBezTo>
                  <a:cubicBezTo>
                    <a:pt x="2405" y="3225"/>
                    <a:pt x="3078" y="2869"/>
                    <a:pt x="3364" y="2146"/>
                  </a:cubicBezTo>
                  <a:cubicBezTo>
                    <a:pt x="3410" y="2038"/>
                    <a:pt x="3441" y="1915"/>
                    <a:pt x="3441" y="1791"/>
                  </a:cubicBezTo>
                  <a:cubicBezTo>
                    <a:pt x="3472" y="834"/>
                    <a:pt x="2731" y="32"/>
                    <a:pt x="1775" y="1"/>
                  </a:cubicBezTo>
                  <a:cubicBezTo>
                    <a:pt x="1756" y="1"/>
                    <a:pt x="1737" y="0"/>
                    <a:pt x="1718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6"/>
            <p:cNvSpPr/>
            <p:nvPr/>
          </p:nvSpPr>
          <p:spPr>
            <a:xfrm>
              <a:off x="1746400" y="3352250"/>
              <a:ext cx="101875" cy="84350"/>
            </a:xfrm>
            <a:custGeom>
              <a:rect b="b" l="l" r="r" t="t"/>
              <a:pathLst>
                <a:path extrusionOk="0" h="3374" w="4075">
                  <a:moveTo>
                    <a:pt x="1784" y="0"/>
                  </a:moveTo>
                  <a:cubicBezTo>
                    <a:pt x="1696" y="0"/>
                    <a:pt x="1605" y="7"/>
                    <a:pt x="1513" y="22"/>
                  </a:cubicBezTo>
                  <a:cubicBezTo>
                    <a:pt x="1389" y="37"/>
                    <a:pt x="1266" y="68"/>
                    <a:pt x="1143" y="130"/>
                  </a:cubicBezTo>
                  <a:cubicBezTo>
                    <a:pt x="309" y="577"/>
                    <a:pt x="1" y="1626"/>
                    <a:pt x="448" y="2460"/>
                  </a:cubicBezTo>
                  <a:cubicBezTo>
                    <a:pt x="757" y="3046"/>
                    <a:pt x="1353" y="3374"/>
                    <a:pt x="1966" y="3374"/>
                  </a:cubicBezTo>
                  <a:cubicBezTo>
                    <a:pt x="2241" y="3374"/>
                    <a:pt x="2520" y="3308"/>
                    <a:pt x="2778" y="3169"/>
                  </a:cubicBezTo>
                  <a:cubicBezTo>
                    <a:pt x="2902" y="3108"/>
                    <a:pt x="2994" y="3015"/>
                    <a:pt x="3087" y="2907"/>
                  </a:cubicBezTo>
                  <a:cubicBezTo>
                    <a:pt x="4074" y="1789"/>
                    <a:pt x="3203" y="0"/>
                    <a:pt x="178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6"/>
            <p:cNvSpPr/>
            <p:nvPr/>
          </p:nvSpPr>
          <p:spPr>
            <a:xfrm>
              <a:off x="1597025" y="3423475"/>
              <a:ext cx="102350" cy="84500"/>
            </a:xfrm>
            <a:custGeom>
              <a:rect b="b" l="l" r="r" t="t"/>
              <a:pathLst>
                <a:path extrusionOk="0" h="3380" w="4094">
                  <a:moveTo>
                    <a:pt x="2124" y="0"/>
                  </a:moveTo>
                  <a:cubicBezTo>
                    <a:pt x="1847" y="0"/>
                    <a:pt x="1564" y="68"/>
                    <a:pt x="1300" y="212"/>
                  </a:cubicBezTo>
                  <a:cubicBezTo>
                    <a:pt x="1192" y="274"/>
                    <a:pt x="1084" y="351"/>
                    <a:pt x="992" y="459"/>
                  </a:cubicBezTo>
                  <a:cubicBezTo>
                    <a:pt x="1" y="1596"/>
                    <a:pt x="882" y="3379"/>
                    <a:pt x="2308" y="3379"/>
                  </a:cubicBezTo>
                  <a:cubicBezTo>
                    <a:pt x="2392" y="3379"/>
                    <a:pt x="2478" y="3373"/>
                    <a:pt x="2566" y="3360"/>
                  </a:cubicBezTo>
                  <a:cubicBezTo>
                    <a:pt x="2689" y="3345"/>
                    <a:pt x="2813" y="3298"/>
                    <a:pt x="2936" y="3252"/>
                  </a:cubicBezTo>
                  <a:cubicBezTo>
                    <a:pt x="3769" y="2789"/>
                    <a:pt x="4093" y="1755"/>
                    <a:pt x="3646" y="907"/>
                  </a:cubicBezTo>
                  <a:cubicBezTo>
                    <a:pt x="3327" y="333"/>
                    <a:pt x="2737" y="0"/>
                    <a:pt x="2124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6"/>
            <p:cNvSpPr/>
            <p:nvPr/>
          </p:nvSpPr>
          <p:spPr>
            <a:xfrm>
              <a:off x="1741400" y="3431675"/>
              <a:ext cx="101950" cy="84000"/>
            </a:xfrm>
            <a:custGeom>
              <a:rect b="b" l="l" r="r" t="t"/>
              <a:pathLst>
                <a:path extrusionOk="0" h="3360" w="4078">
                  <a:moveTo>
                    <a:pt x="1975" y="0"/>
                  </a:moveTo>
                  <a:cubicBezTo>
                    <a:pt x="1395" y="0"/>
                    <a:pt x="831" y="287"/>
                    <a:pt x="509" y="810"/>
                  </a:cubicBezTo>
                  <a:cubicBezTo>
                    <a:pt x="0" y="1628"/>
                    <a:pt x="247" y="2693"/>
                    <a:pt x="1065" y="3186"/>
                  </a:cubicBezTo>
                  <a:cubicBezTo>
                    <a:pt x="1173" y="3264"/>
                    <a:pt x="1312" y="3310"/>
                    <a:pt x="1435" y="3325"/>
                  </a:cubicBezTo>
                  <a:cubicBezTo>
                    <a:pt x="1552" y="3348"/>
                    <a:pt x="1667" y="3359"/>
                    <a:pt x="1779" y="3359"/>
                  </a:cubicBezTo>
                  <a:cubicBezTo>
                    <a:pt x="3167" y="3359"/>
                    <a:pt x="4077" y="1674"/>
                    <a:pt x="3163" y="517"/>
                  </a:cubicBezTo>
                  <a:cubicBezTo>
                    <a:pt x="3086" y="424"/>
                    <a:pt x="2994" y="332"/>
                    <a:pt x="2886" y="255"/>
                  </a:cubicBezTo>
                  <a:cubicBezTo>
                    <a:pt x="2601" y="83"/>
                    <a:pt x="2286" y="0"/>
                    <a:pt x="1975" y="0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6"/>
            <p:cNvSpPr/>
            <p:nvPr/>
          </p:nvSpPr>
          <p:spPr>
            <a:xfrm>
              <a:off x="1602050" y="3344600"/>
              <a:ext cx="102325" cy="84150"/>
            </a:xfrm>
            <a:custGeom>
              <a:rect b="b" l="l" r="r" t="t"/>
              <a:pathLst>
                <a:path extrusionOk="0" h="3366" w="4093">
                  <a:moveTo>
                    <a:pt x="2298" y="1"/>
                  </a:moveTo>
                  <a:cubicBezTo>
                    <a:pt x="910" y="1"/>
                    <a:pt x="0" y="1685"/>
                    <a:pt x="914" y="2827"/>
                  </a:cubicBezTo>
                  <a:cubicBezTo>
                    <a:pt x="991" y="2935"/>
                    <a:pt x="1084" y="3028"/>
                    <a:pt x="1192" y="3090"/>
                  </a:cubicBezTo>
                  <a:cubicBezTo>
                    <a:pt x="1484" y="3277"/>
                    <a:pt x="1806" y="3366"/>
                    <a:pt x="2124" y="3366"/>
                  </a:cubicBezTo>
                  <a:cubicBezTo>
                    <a:pt x="2698" y="3366"/>
                    <a:pt x="3256" y="3076"/>
                    <a:pt x="3584" y="2550"/>
                  </a:cubicBezTo>
                  <a:cubicBezTo>
                    <a:pt x="4093" y="1732"/>
                    <a:pt x="3830" y="667"/>
                    <a:pt x="3013" y="158"/>
                  </a:cubicBezTo>
                  <a:cubicBezTo>
                    <a:pt x="2905" y="96"/>
                    <a:pt x="2766" y="50"/>
                    <a:pt x="2642" y="34"/>
                  </a:cubicBezTo>
                  <a:cubicBezTo>
                    <a:pt x="2525" y="11"/>
                    <a:pt x="2410" y="1"/>
                    <a:pt x="2298" y="1"/>
                  </a:cubicBezTo>
                  <a:close/>
                </a:path>
              </a:pathLst>
            </a:custGeom>
            <a:solidFill>
              <a:srgbClr val="149B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6"/>
            <p:cNvSpPr/>
            <p:nvPr/>
          </p:nvSpPr>
          <p:spPr>
            <a:xfrm>
              <a:off x="1658450" y="3365900"/>
              <a:ext cx="128475" cy="128475"/>
            </a:xfrm>
            <a:custGeom>
              <a:rect b="b" l="l" r="r" t="t"/>
              <a:pathLst>
                <a:path extrusionOk="0" h="5139" w="5139">
                  <a:moveTo>
                    <a:pt x="2577" y="0"/>
                  </a:moveTo>
                  <a:cubicBezTo>
                    <a:pt x="1158" y="0"/>
                    <a:pt x="1" y="1142"/>
                    <a:pt x="1" y="2562"/>
                  </a:cubicBezTo>
                  <a:cubicBezTo>
                    <a:pt x="1" y="3981"/>
                    <a:pt x="1158" y="5138"/>
                    <a:pt x="2577" y="5138"/>
                  </a:cubicBezTo>
                  <a:cubicBezTo>
                    <a:pt x="3997" y="5138"/>
                    <a:pt x="5139" y="3981"/>
                    <a:pt x="5139" y="2562"/>
                  </a:cubicBezTo>
                  <a:cubicBezTo>
                    <a:pt x="5139" y="1142"/>
                    <a:pt x="3997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a de los Muerto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40A3E"/>
      </a:accent1>
      <a:accent2>
        <a:srgbClr val="E62B63"/>
      </a:accent2>
      <a:accent3>
        <a:srgbClr val="00CDA4"/>
      </a:accent3>
      <a:accent4>
        <a:srgbClr val="FFD35C"/>
      </a:accent4>
      <a:accent5>
        <a:srgbClr val="1E032E"/>
      </a:accent5>
      <a:accent6>
        <a:srgbClr val="00927C"/>
      </a:accent6>
      <a:hlink>
        <a:srgbClr val="E733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