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4612" y="8685212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/>
          <p:nvPr>
            <p:ph idx="10" type="dt"/>
          </p:nvPr>
        </p:nvSpPr>
        <p:spPr>
          <a:xfrm>
            <a:off x="3884612" y="0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/>
          <p:nvPr>
            <p:ph idx="2" type="sldImg"/>
          </p:nvPr>
        </p:nvSpPr>
        <p:spPr>
          <a:xfrm>
            <a:off x="1143000" y="685800"/>
            <a:ext cx="4567237" cy="3424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" name="Google Shape;10;n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n"/>
          <p:cNvSpPr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 txBox="1"/>
          <p:nvPr>
            <p:ph idx="3" type="sldNum"/>
          </p:nvPr>
        </p:nvSpPr>
        <p:spPr>
          <a:xfrm>
            <a:off x="3884612" y="8685212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p3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" name="Google Shape;45;p4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Google Shape;58;p5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" name="Google Shape;72;p6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7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p8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11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12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p13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1637" cy="41100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356350"/>
            <a:ext cx="21288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356350"/>
            <a:ext cx="21288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246812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7375" y="6246812"/>
            <a:ext cx="2894012" cy="46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6375" y="6246812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74637"/>
            <a:ext cx="8224837" cy="1138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600200"/>
            <a:ext cx="8224837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457200" y="6356350"/>
            <a:ext cx="21288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6553200" y="6356350"/>
            <a:ext cx="21288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3050"/>
            <a:ext cx="8224837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4962"/>
            <a:ext cx="8224837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246812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27375" y="6246812"/>
            <a:ext cx="2894012" cy="46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6375" y="6246812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11.jp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¿Tienes hermanos?</a:t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71437" y="1412875"/>
            <a:ext cx="89646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813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endParaRPr/>
          </a:p>
          <a:p>
            <a:pPr indent="-338137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will be able to say whether I have brothers and sisters in Spanish</a:t>
            </a:r>
            <a:endParaRPr/>
          </a:p>
          <a:p>
            <a:pPr indent="-338137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342900" y="3141662"/>
            <a:ext cx="8458200" cy="2735262"/>
          </a:xfrm>
          <a:prstGeom prst="rect">
            <a:avLst/>
          </a:prstGeom>
          <a:solidFill>
            <a:srgbClr val="E6E0EC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290512" lvl="0" marL="384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Noto Sans Symbols"/>
              <a:buChar char="●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will be able to say whether they have brothers and sisters 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support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(level 1-2)</a:t>
            </a:r>
            <a:endParaRPr/>
          </a:p>
          <a:p>
            <a:pPr indent="-290512" lvl="0" marL="384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Noto Sans Symbols"/>
              <a:buChar char="●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will be able to whether they have brothers and sisters and ask someone else 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less support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(2-3)</a:t>
            </a:r>
            <a:endParaRPr/>
          </a:p>
          <a:p>
            <a:pPr indent="-290512" lvl="0" marL="384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Noto Sans Symbols"/>
              <a:buChar char="●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be able to whether they have brothers and sisters, say their names and ages 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little or no support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(3-4)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3357562"/>
            <a:ext cx="243840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¿Tienes hermanos?</a:t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2662" y="6021387"/>
            <a:ext cx="1703387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/>
          <p:nvPr/>
        </p:nvSpPr>
        <p:spPr>
          <a:xfrm>
            <a:off x="5003800" y="1844675"/>
            <a:ext cx="2516187" cy="1079500"/>
          </a:xfrm>
          <a:prstGeom prst="wedgeRoundRectCallout">
            <a:avLst>
              <a:gd fmla="val 14210" name="adj1"/>
              <a:gd fmla="val 33443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attrocento Sans"/>
              <a:buNone/>
            </a:pPr>
            <a:r>
              <a:rPr b="0" i="0" lang="en-US" sz="24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¡Sí! Tengo una hermana</a:t>
            </a:r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825" y="3429000"/>
            <a:ext cx="2882900" cy="28527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395287" y="1844675"/>
            <a:ext cx="2232025" cy="1079500"/>
          </a:xfrm>
          <a:prstGeom prst="wedgeRoundRectCallout">
            <a:avLst>
              <a:gd fmla="val 16086" name="adj1"/>
              <a:gd fmla="val 34551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attrocento Sans"/>
              <a:buNone/>
            </a:pPr>
            <a:r>
              <a:rPr b="0" i="0" lang="en-US" sz="24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¡Sí! Tengo un hermano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¿Tienes hermanos?</a:t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2662" y="6021387"/>
            <a:ext cx="1703387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3927475"/>
            <a:ext cx="3313112" cy="29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7912" y="1916112"/>
            <a:ext cx="4256087" cy="402431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/>
          <p:nvPr/>
        </p:nvSpPr>
        <p:spPr>
          <a:xfrm>
            <a:off x="395287" y="2492375"/>
            <a:ext cx="2520950" cy="1081087"/>
          </a:xfrm>
          <a:prstGeom prst="wedgeRoundRectCallout">
            <a:avLst>
              <a:gd fmla="val 5764" name="adj1"/>
              <a:gd fmla="val 31226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attrocento Sans"/>
              <a:buNone/>
            </a:pPr>
            <a:r>
              <a:rPr b="0" i="0" lang="en-US" sz="24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¡Sí! Tengo dos hermanas</a:t>
            </a: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3059112" y="1557337"/>
            <a:ext cx="2520950" cy="1079500"/>
          </a:xfrm>
          <a:prstGeom prst="wedgeRoundRectCallout">
            <a:avLst>
              <a:gd fmla="val 23058" name="adj1"/>
              <a:gd fmla="val 29287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attrocento Sans"/>
              <a:buNone/>
            </a:pPr>
            <a:r>
              <a:rPr b="0" i="0" lang="en-US" sz="24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¡Sí! Tengo dos hermanos</a:t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3995737" y="5589587"/>
            <a:ext cx="2663825" cy="1079500"/>
          </a:xfrm>
          <a:prstGeom prst="wedgeRoundRectCallout">
            <a:avLst>
              <a:gd fmla="val 21851" name="adj1"/>
              <a:gd fmla="val -11164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attrocento Sans"/>
              <a:buNone/>
            </a:pPr>
            <a:r>
              <a:rPr b="0" i="0" lang="en-US" sz="24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¡Sí! Tengo un hermano y una hermana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¿Tienes hermanos?</a:t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8"/>
          <p:cNvGrpSpPr/>
          <p:nvPr/>
        </p:nvGrpSpPr>
        <p:grpSpPr>
          <a:xfrm>
            <a:off x="179387" y="1524000"/>
            <a:ext cx="3919538" cy="5329237"/>
            <a:chOff x="179387" y="1524000"/>
            <a:chExt cx="3919538" cy="5329237"/>
          </a:xfrm>
        </p:grpSpPr>
        <p:pic>
          <p:nvPicPr>
            <p:cNvPr id="79" name="Google Shape;79;p8"/>
            <p:cNvPicPr preferRelativeResize="0"/>
            <p:nvPr/>
          </p:nvPicPr>
          <p:blipFill rotWithShape="1">
            <a:blip r:embed="rId4">
              <a:alphaModFix/>
            </a:blip>
            <a:srcRect b="0" l="19798" r="0" t="0"/>
            <a:stretch/>
          </p:blipFill>
          <p:spPr>
            <a:xfrm>
              <a:off x="179387" y="1524000"/>
              <a:ext cx="3203575" cy="5329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4175" y="4840287"/>
              <a:ext cx="2444750" cy="1966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8"/>
          <p:cNvSpPr/>
          <p:nvPr/>
        </p:nvSpPr>
        <p:spPr>
          <a:xfrm>
            <a:off x="2195512" y="2708275"/>
            <a:ext cx="2808287" cy="1441450"/>
          </a:xfrm>
          <a:prstGeom prst="wedgeRoundRectCallout">
            <a:avLst>
              <a:gd fmla="val 4887" name="adj1"/>
              <a:gd fmla="val 31460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Quattrocento Sans"/>
              <a:buNone/>
            </a:pPr>
            <a:r>
              <a:rPr b="0" i="0" lang="en-US" sz="20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¡No! No tengo hermanos.  Soy </a:t>
            </a:r>
            <a:r>
              <a:rPr b="1" i="0" lang="en-US" sz="2000" u="sng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hijo único</a:t>
            </a:r>
            <a:r>
              <a:rPr b="0" i="0" lang="en-US" sz="20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>
            <a:off x="4643437" y="2349500"/>
            <a:ext cx="4532313" cy="3811587"/>
            <a:chOff x="4643437" y="2349500"/>
            <a:chExt cx="4532313" cy="3811587"/>
          </a:xfrm>
        </p:grpSpPr>
        <p:pic>
          <p:nvPicPr>
            <p:cNvPr id="83" name="Google Shape;83;p8"/>
            <p:cNvPicPr preferRelativeResize="0"/>
            <p:nvPr/>
          </p:nvPicPr>
          <p:blipFill rotWithShape="1">
            <a:blip r:embed="rId6">
              <a:alphaModFix/>
            </a:blip>
            <a:srcRect b="0" l="12368" r="16156" t="0"/>
            <a:stretch/>
          </p:blipFill>
          <p:spPr>
            <a:xfrm>
              <a:off x="5435600" y="2349500"/>
              <a:ext cx="3740150" cy="3805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8"/>
            <p:cNvPicPr preferRelativeResize="0"/>
            <p:nvPr/>
          </p:nvPicPr>
          <p:blipFill rotWithShape="1">
            <a:blip r:embed="rId7">
              <a:alphaModFix/>
            </a:blip>
            <a:srcRect b="17151" l="0" r="0" t="0"/>
            <a:stretch/>
          </p:blipFill>
          <p:spPr>
            <a:xfrm>
              <a:off x="4643437" y="3860800"/>
              <a:ext cx="2300287" cy="2300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8"/>
          <p:cNvSpPr/>
          <p:nvPr/>
        </p:nvSpPr>
        <p:spPr>
          <a:xfrm>
            <a:off x="5003800" y="1341437"/>
            <a:ext cx="2808287" cy="1439862"/>
          </a:xfrm>
          <a:prstGeom prst="wedgeRoundRectCallout">
            <a:avLst>
              <a:gd fmla="val 6698" name="adj1"/>
              <a:gd fmla="val 35408" name="adj2"/>
              <a:gd fmla="val 0" name="adj3"/>
            </a:avLst>
          </a:prstGeom>
          <a:solidFill>
            <a:srgbClr val="FFFFFF"/>
          </a:solidFill>
          <a:ln cap="sq" cmpd="sng" w="25550">
            <a:solidFill>
              <a:srgbClr val="8064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Quattrocento Sans"/>
              <a:buNone/>
            </a:pPr>
            <a:r>
              <a:rPr b="0" i="0" lang="en-US" sz="20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¡No! No tengo hermanos.  Soy </a:t>
            </a:r>
            <a:r>
              <a:rPr b="1" i="0" lang="en-US" sz="2000" u="sng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hija única</a:t>
            </a:r>
            <a:r>
              <a:rPr b="0" i="0" lang="en-US" sz="2000" u="none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¡Buscad las parejas!</a:t>
            </a:r>
            <a:endParaRPr/>
          </a:p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9"/>
          <p:cNvGrpSpPr/>
          <p:nvPr/>
        </p:nvGrpSpPr>
        <p:grpSpPr>
          <a:xfrm>
            <a:off x="5295900" y="1728787"/>
            <a:ext cx="3805237" cy="3983037"/>
            <a:chOff x="5295900" y="1728787"/>
            <a:chExt cx="3805237" cy="3983037"/>
          </a:xfrm>
        </p:grpSpPr>
        <p:sp>
          <p:nvSpPr>
            <p:cNvPr id="95" name="Google Shape;95;p9"/>
            <p:cNvSpPr/>
            <p:nvPr/>
          </p:nvSpPr>
          <p:spPr>
            <a:xfrm>
              <a:off x="5295900" y="1728787"/>
              <a:ext cx="3805237" cy="3983037"/>
            </a:xfrm>
            <a:prstGeom prst="rect">
              <a:avLst/>
            </a:prstGeom>
            <a:solidFill>
              <a:srgbClr val="FFFFFF"/>
            </a:solidFill>
            <a:ln cap="sq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5905500" y="1866900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7277100" y="1866900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9"/>
            <p:cNvSpPr txBox="1"/>
            <p:nvPr/>
          </p:nvSpPr>
          <p:spPr>
            <a:xfrm>
              <a:off x="5526087" y="1790700"/>
              <a:ext cx="382587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99" name="Google Shape;99;p9"/>
            <p:cNvSpPr txBox="1"/>
            <p:nvPr/>
          </p:nvSpPr>
          <p:spPr>
            <a:xfrm>
              <a:off x="6821487" y="1790700"/>
              <a:ext cx="382587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00" name="Google Shape;100;p9"/>
            <p:cNvSpPr txBox="1"/>
            <p:nvPr/>
          </p:nvSpPr>
          <p:spPr>
            <a:xfrm>
              <a:off x="5753100" y="2868612"/>
              <a:ext cx="400050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101" name="Google Shape;101;p9"/>
            <p:cNvSpPr txBox="1"/>
            <p:nvPr/>
          </p:nvSpPr>
          <p:spPr>
            <a:xfrm>
              <a:off x="7659687" y="2868612"/>
              <a:ext cx="398462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02" name="Google Shape;102;p9"/>
            <p:cNvSpPr txBox="1"/>
            <p:nvPr/>
          </p:nvSpPr>
          <p:spPr>
            <a:xfrm>
              <a:off x="6973887" y="3946525"/>
              <a:ext cx="365125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103" name="Google Shape;103;p9"/>
            <p:cNvSpPr txBox="1"/>
            <p:nvPr/>
          </p:nvSpPr>
          <p:spPr>
            <a:xfrm>
              <a:off x="5602287" y="4946650"/>
              <a:ext cx="417512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pic>
          <p:nvPicPr>
            <p:cNvPr id="104" name="Google Shape;104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7810500" y="1866900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8343900" y="1866900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6210300" y="2868612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6743700" y="2868612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8" name="Google Shape;108;p9"/>
            <p:cNvCxnSpPr/>
            <p:nvPr/>
          </p:nvCxnSpPr>
          <p:spPr>
            <a:xfrm flipH="1">
              <a:off x="6357937" y="2790825"/>
              <a:ext cx="690562" cy="841375"/>
            </a:xfrm>
            <a:prstGeom prst="straightConnector1">
              <a:avLst/>
            </a:prstGeom>
            <a:noFill/>
            <a:ln cap="sq" cmpd="sng" w="38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" name="Google Shape;109;p9"/>
            <p:cNvCxnSpPr/>
            <p:nvPr/>
          </p:nvCxnSpPr>
          <p:spPr>
            <a:xfrm>
              <a:off x="6286500" y="2714625"/>
              <a:ext cx="757237" cy="919162"/>
            </a:xfrm>
            <a:prstGeom prst="straightConnector1">
              <a:avLst/>
            </a:prstGeom>
            <a:noFill/>
            <a:ln cap="sq" cmpd="sng" w="38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pic>
          <p:nvPicPr>
            <p:cNvPr id="110" name="Google Shape;110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8039100" y="2868612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6210300" y="3868737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5676900" y="3868737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8191500" y="4868862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7124700" y="4868862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6057900" y="4868862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7658100" y="4868862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6591300" y="4868862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7886700" y="3868737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9"/>
            <p:cNvPicPr preferRelativeResize="0"/>
            <p:nvPr/>
          </p:nvPicPr>
          <p:blipFill rotWithShape="1">
            <a:blip r:embed="rId4">
              <a:alphaModFix/>
            </a:blip>
            <a:srcRect b="4620" l="0" r="76454" t="0"/>
            <a:stretch/>
          </p:blipFill>
          <p:spPr>
            <a:xfrm>
              <a:off x="7353300" y="3868737"/>
              <a:ext cx="438150" cy="6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9"/>
            <p:cNvPicPr preferRelativeResize="0"/>
            <p:nvPr/>
          </p:nvPicPr>
          <p:blipFill rotWithShape="1">
            <a:blip r:embed="rId5">
              <a:alphaModFix/>
            </a:blip>
            <a:srcRect b="0" l="76194" r="0" t="0"/>
            <a:stretch/>
          </p:blipFill>
          <p:spPr>
            <a:xfrm>
              <a:off x="8435975" y="3868737"/>
              <a:ext cx="442912" cy="6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9"/>
            <p:cNvSpPr txBox="1"/>
            <p:nvPr/>
          </p:nvSpPr>
          <p:spPr>
            <a:xfrm>
              <a:off x="5981700" y="3714750"/>
              <a:ext cx="382587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sp>
        <p:nvSpPr>
          <p:cNvPr id="122" name="Google Shape;122;p9"/>
          <p:cNvSpPr txBox="1"/>
          <p:nvPr/>
        </p:nvSpPr>
        <p:spPr>
          <a:xfrm>
            <a:off x="149225" y="1350962"/>
            <a:ext cx="4800600" cy="460375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 Tengo una hermana.</a:t>
            </a:r>
            <a:endParaRPr/>
          </a:p>
        </p:txBody>
      </p:sp>
      <p:sp>
        <p:nvSpPr>
          <p:cNvPr id="123" name="Google Shape;123;p9"/>
          <p:cNvSpPr txBox="1"/>
          <p:nvPr/>
        </p:nvSpPr>
        <p:spPr>
          <a:xfrm>
            <a:off x="149225" y="1989137"/>
            <a:ext cx="4800600" cy="460375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 Tengo un hermano.</a:t>
            </a:r>
            <a:endParaRPr/>
          </a:p>
        </p:txBody>
      </p:sp>
      <p:sp>
        <p:nvSpPr>
          <p:cNvPr id="124" name="Google Shape;124;p9"/>
          <p:cNvSpPr txBox="1"/>
          <p:nvPr/>
        </p:nvSpPr>
        <p:spPr>
          <a:xfrm>
            <a:off x="149225" y="2627312"/>
            <a:ext cx="4800600" cy="460375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Tengo dos hermanos.</a:t>
            </a:r>
            <a:endParaRPr/>
          </a:p>
        </p:txBody>
      </p:sp>
      <p:sp>
        <p:nvSpPr>
          <p:cNvPr id="125" name="Google Shape;125;p9"/>
          <p:cNvSpPr txBox="1"/>
          <p:nvPr/>
        </p:nvSpPr>
        <p:spPr>
          <a:xfrm>
            <a:off x="149225" y="3265487"/>
            <a:ext cx="4800600" cy="460375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4)  Tengo tres hermanas.</a:t>
            </a:r>
            <a:endParaRPr/>
          </a:p>
        </p:txBody>
      </p:sp>
      <p:sp>
        <p:nvSpPr>
          <p:cNvPr id="126" name="Google Shape;126;p9"/>
          <p:cNvSpPr txBox="1"/>
          <p:nvPr/>
        </p:nvSpPr>
        <p:spPr>
          <a:xfrm>
            <a:off x="153987" y="3776662"/>
            <a:ext cx="4654550" cy="825500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AutoNum type="arabicParenR" startAt="5"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Tengo dos hermanos y una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hermana</a:t>
            </a:r>
            <a:endParaRPr/>
          </a:p>
        </p:txBody>
      </p:sp>
      <p:sp>
        <p:nvSpPr>
          <p:cNvPr id="127" name="Google Shape;127;p9"/>
          <p:cNvSpPr txBox="1"/>
          <p:nvPr/>
        </p:nvSpPr>
        <p:spPr>
          <a:xfrm>
            <a:off x="149225" y="4686300"/>
            <a:ext cx="4643437" cy="825500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6)  Tengo tres hermanos y 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hermanas.</a:t>
            </a:r>
            <a:endParaRPr/>
          </a:p>
        </p:txBody>
      </p:sp>
      <p:sp>
        <p:nvSpPr>
          <p:cNvPr id="128" name="Google Shape;128;p9"/>
          <p:cNvSpPr txBox="1"/>
          <p:nvPr/>
        </p:nvSpPr>
        <p:spPr>
          <a:xfrm>
            <a:off x="149225" y="5624512"/>
            <a:ext cx="4800600" cy="460375"/>
          </a:xfrm>
          <a:prstGeom prst="rect">
            <a:avLst/>
          </a:prstGeom>
          <a:solidFill>
            <a:srgbClr val="5200A4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7)  Soy hijo unico.</a:t>
            </a:r>
            <a:endParaRPr/>
          </a:p>
        </p:txBody>
      </p:sp>
      <p:sp>
        <p:nvSpPr>
          <p:cNvPr id="129" name="Google Shape;129;p9"/>
          <p:cNvSpPr txBox="1"/>
          <p:nvPr/>
        </p:nvSpPr>
        <p:spPr>
          <a:xfrm>
            <a:off x="4797425" y="1990725"/>
            <a:ext cx="425450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30" name="Google Shape;130;p9"/>
          <p:cNvSpPr txBox="1"/>
          <p:nvPr/>
        </p:nvSpPr>
        <p:spPr>
          <a:xfrm>
            <a:off x="4797425" y="3267075"/>
            <a:ext cx="425450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4814887" y="1354137"/>
            <a:ext cx="400050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32" name="Google Shape;132;p9"/>
          <p:cNvSpPr txBox="1"/>
          <p:nvPr/>
        </p:nvSpPr>
        <p:spPr>
          <a:xfrm>
            <a:off x="4797425" y="2628900"/>
            <a:ext cx="425450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4787900" y="3776662"/>
            <a:ext cx="434975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4799012" y="4686300"/>
            <a:ext cx="419100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4797425" y="5634037"/>
            <a:ext cx="425450" cy="460375"/>
          </a:xfrm>
          <a:prstGeom prst="rect">
            <a:avLst/>
          </a:prstGeom>
          <a:solidFill>
            <a:srgbClr val="000066"/>
          </a:solidFill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37" y="-250825"/>
            <a:ext cx="8616950" cy="73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¡Actividad!</a:t>
            </a:r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1549400"/>
            <a:ext cx="8572500" cy="2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539750" y="4078287"/>
            <a:ext cx="56880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Quattrocento Sans"/>
              <a:buNone/>
            </a:pPr>
            <a:r>
              <a:rPr b="1" i="0" lang="en-US" sz="1800" u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Tengo una hermana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539750" y="4519612"/>
            <a:ext cx="56927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Quattrocento Sans"/>
              <a:buNone/>
            </a:pPr>
            <a:r>
              <a:rPr b="1" i="0" lang="en-US" sz="1800" u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Tengo dos hermanos</a:t>
            </a:r>
            <a:endParaRPr/>
          </a:p>
        </p:txBody>
      </p:sp>
      <p:sp>
        <p:nvSpPr>
          <p:cNvPr id="154" name="Google Shape;154;p11"/>
          <p:cNvSpPr txBox="1"/>
          <p:nvPr/>
        </p:nvSpPr>
        <p:spPr>
          <a:xfrm>
            <a:off x="539750" y="4951412"/>
            <a:ext cx="56927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Quattrocento Sans"/>
              <a:buNone/>
            </a:pPr>
            <a:r>
              <a:rPr b="1" i="0" lang="en-US" sz="1800" u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No tengo hermanos</a:t>
            </a:r>
            <a:endParaRPr/>
          </a:p>
        </p:txBody>
      </p:sp>
      <p:sp>
        <p:nvSpPr>
          <p:cNvPr id="155" name="Google Shape;155;p11"/>
          <p:cNvSpPr txBox="1"/>
          <p:nvPr/>
        </p:nvSpPr>
        <p:spPr>
          <a:xfrm>
            <a:off x="539750" y="5365750"/>
            <a:ext cx="56880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Quattrocento Sans"/>
              <a:buNone/>
            </a:pPr>
            <a:r>
              <a:rPr b="1" i="0" lang="en-US" sz="1800" u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Tengo dos hermanos y una hermana</a:t>
            </a:r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539750" y="5743575"/>
            <a:ext cx="56880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Quattrocento Sans"/>
              <a:buNone/>
            </a:pPr>
            <a:r>
              <a:rPr b="1" i="0" lang="en-US" sz="1800" u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5. Tengo un hermano</a:t>
            </a: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539750" y="6157912"/>
            <a:ext cx="56927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Quattrocento Sans"/>
              <a:buNone/>
            </a:pPr>
            <a:r>
              <a:rPr b="1" i="0" lang="en-US" sz="1800" u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6. Tengo dos hermanas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5025" y="1557337"/>
            <a:ext cx="855662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/>
          <p:nvPr/>
        </p:nvSpPr>
        <p:spPr>
          <a:xfrm>
            <a:off x="250825" y="2212975"/>
            <a:ext cx="4321175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¿Tienes hermanos?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¡Sí!, Tengo…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…un hermano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…una hermana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…dos hermanos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…dos hermanas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…un hermano y una hermana 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¡No!, No tengo hermanos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Soy hijo/a único/a</a:t>
            </a:r>
            <a:endParaRPr/>
          </a:p>
        </p:txBody>
      </p:sp>
      <p:sp>
        <p:nvSpPr>
          <p:cNvPr id="165" name="Google Shape;165;p12"/>
          <p:cNvSpPr txBox="1"/>
          <p:nvPr/>
        </p:nvSpPr>
        <p:spPr>
          <a:xfrm>
            <a:off x="4573587" y="2205037"/>
            <a:ext cx="4319587" cy="456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237" y="1539875"/>
            <a:ext cx="877887" cy="65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0" y="404812"/>
            <a:ext cx="9144000" cy="863600"/>
          </a:xfrm>
          <a:prstGeom prst="rect">
            <a:avLst/>
          </a:prstGeom>
          <a:solidFill>
            <a:srgbClr val="D9D9D9"/>
          </a:solidFill>
          <a:ln cap="sq" cmpd="sng" w="25550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¡Copiad!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987" y="111125"/>
            <a:ext cx="1516062" cy="144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025" y="1557337"/>
            <a:ext cx="855662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250825" y="2212975"/>
            <a:ext cx="4321175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¿Tienes hermanos?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¡Sí!, Tengo…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…un hermano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…una hermana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…dos hermanos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…dos hermanas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…un hermano y una hermana 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¡No!, No tengo hermanos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Soy hijo/a único/a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4573587" y="2205037"/>
            <a:ext cx="4319587" cy="4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have brothers and sisters?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Yes, I have…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…a brother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…a sister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…two brothers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…two sisters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…a brother and a sister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No, I don’t have brothers and sisters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an only child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5237" y="1539875"/>
            <a:ext cx="877887" cy="65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