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f19d27cb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f19d27cb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f1d5cfd4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f1d5cfd4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f1d5cfd4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f1d5cfd4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f1d5cfd4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f1d5cfd4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f1d5cfd4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f1d5cfd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f1d5cfd4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bf1d5cfd4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f1d5cfd4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f1d5cfd4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G2xgZkvVS-A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Slideshow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L.I: We are FOCUSING</a:t>
            </a:r>
            <a:r>
              <a:rPr i="1" lang="en" sz="1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on</a:t>
            </a:r>
            <a:r>
              <a:rPr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challenges by describing the perspectives of iwi at the time.</a:t>
            </a:r>
            <a:endParaRPr sz="18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550" y="137950"/>
            <a:ext cx="4714550" cy="19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Cultures Dying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Watch the following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/>
              <a:t> about what happens when we let cultures die.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4425" y="152400"/>
            <a:ext cx="5927174" cy="48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216775" y="236475"/>
            <a:ext cx="1724400" cy="59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46325" y="285750"/>
            <a:ext cx="1655400" cy="5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Maori mana has to be restored.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2236725" y="177350"/>
            <a:ext cx="1842600" cy="79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2286000" y="226625"/>
            <a:ext cx="1724400" cy="74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The flag is a sign that NZ is becoming British.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4414350" y="236475"/>
            <a:ext cx="1803300" cy="88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Let us fight for the land which lies before us.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6552675" y="266050"/>
            <a:ext cx="2088600" cy="118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 treaty is a smooth and oily snare, treacherous within.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75900" y="1251400"/>
            <a:ext cx="17244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266050" y="1202125"/>
            <a:ext cx="1566600" cy="79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Maori have never given up their rangatiratanga.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2276150" y="1349925"/>
            <a:ext cx="1842600" cy="139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 flagpole has neither blood nor bones so it will not feel pain.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4404500" y="1773625"/>
            <a:ext cx="4236900" cy="149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Return to your own country, which was made by God for you. God made this land for us; it is not for any stranger or foreign nation to meddle with this sacred country.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335025" y="3064425"/>
            <a:ext cx="3074400" cy="118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Maori who believed the treaty was a sacred compact so there would never be any tricky business were wrong.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6109100" y="3537525"/>
            <a:ext cx="2532300" cy="148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God made this country for us. It cannot be sliced; if it were a whale it might be sliced.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3547250" y="3399450"/>
            <a:ext cx="2404200" cy="162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God made this land for Maori, not for any stranger or foreign nation to touch.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Look at Hone Heke’s thoughts and ideas on slide 3. Use all of those thoughts and ideas to help you create a full-page collage about Hone Heke’s </a:t>
            </a:r>
            <a:r>
              <a:rPr lang="en"/>
              <a:t>opinion</a:t>
            </a:r>
            <a:r>
              <a:rPr lang="en"/>
              <a:t> on how the treaty was going. An example of a collage is shown on slide 5.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517175" cy="48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42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68975" y="88675"/>
            <a:ext cx="8986500" cy="49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The Story Of Maketu And How Two Cultures Clashed</a:t>
            </a:r>
            <a:endParaRPr sz="1800" u="sng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In 1841, a widow called Elizabeth Roberton was living at a place called Motuarohia. Her household included her eight-year-old son, her two-year-old daughter, her manservant, and a young girl who was the granddaughter of Rewa, a Ngapuhi leader. Elizabeth had also hired a boy of about 16 called Maketu to work on her her farm. Maketu was the son of Ngapuhi chief Ruhe.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The manservant was mean to Maketu and one day kicked him during an argument. Maketu killed the manservant. He took refuge at his father’s village.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Hundreds of Maori gathered to talk about it. Only one leader - Hone Heke - spoke against handing Maketu over to the British government. Ruhe gave up his son to avoid war with Rewa.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British law in Auckland tried Maketu, convicted him, and hanged him. Maori said they didn’t object to Maketu’s punishment but his hanging was drawn out and cold-blooded; Maori law would have killed him immediately, probably with a mere.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cartoon strip about the story of Maketu on slide 6 in your global studies book.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colour in your cartoon strip, draw and write everything to at least a year 7 standard as well.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152400"/>
            <a:ext cx="5871898" cy="48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3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Using slide 6 which shows the story of Maketu and slide 3 which shows Hone Heke’s thoughts and ideas write a story which integrates Maketu and Hone Heke meeting and why they thought of doing what they did.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5368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