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Proxima Nova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roximaNova-bold.fntdata"/><Relationship Id="rId14" Type="http://schemas.openxmlformats.org/officeDocument/2006/relationships/font" Target="fonts/ProximaNova-regular.fntdata"/><Relationship Id="rId17" Type="http://schemas.openxmlformats.org/officeDocument/2006/relationships/font" Target="fonts/ProximaNova-boldItalic.fntdata"/><Relationship Id="rId16" Type="http://schemas.openxmlformats.org/officeDocument/2006/relationships/font" Target="fonts/ProximaNova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bf19d27cbe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bf19d27cbe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bf1d5cfd4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bf1d5cfd4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bf1d5cfd4a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bf1d5cfd4a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bf1d5cfd4a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bf1d5cfd4a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bf1d5cfd4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bf1d5cfd4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bf1d5cfd4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bf1d5cfd4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bf1d5cfd4a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bf1d5cfd4a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" name="Google Shape;16;p3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G2xgZkvVS-A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 Slideshow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L.I: We are FOCUSING</a:t>
            </a:r>
            <a:r>
              <a:rPr i="1" lang="en" sz="1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on</a:t>
            </a:r>
            <a:r>
              <a:rPr lang="en" sz="18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challenges by describing the perspectives of iwi at the time.</a:t>
            </a:r>
            <a:endParaRPr sz="1800"/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1550" y="137950"/>
            <a:ext cx="4714550" cy="192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Cultures Dying</a:t>
            </a:r>
            <a:endParaRPr/>
          </a:p>
        </p:txBody>
      </p:sp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Watch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/>
              <a:t> about what happens when we let cultures die.</a:t>
            </a:r>
            <a:endParaRPr/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4425" y="152400"/>
            <a:ext cx="5927174" cy="483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/>
          <p:nvPr/>
        </p:nvSpPr>
        <p:spPr>
          <a:xfrm>
            <a:off x="216775" y="236475"/>
            <a:ext cx="1724400" cy="591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246325" y="285750"/>
            <a:ext cx="1655400" cy="54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Maori mana has to be restored.</a:t>
            </a:r>
            <a:endParaRPr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2236725" y="177350"/>
            <a:ext cx="1842600" cy="79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2286000" y="226625"/>
            <a:ext cx="1724400" cy="74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The flag is a sign that NZ is becoming British.</a:t>
            </a:r>
            <a:endParaRPr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4414350" y="236475"/>
            <a:ext cx="1803300" cy="886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roxima Nova"/>
                <a:ea typeface="Proxima Nova"/>
                <a:cs typeface="Proxima Nova"/>
                <a:sym typeface="Proxima Nova"/>
              </a:rPr>
              <a:t>Let us fight for the land which lies before us.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6552675" y="266050"/>
            <a:ext cx="2088600" cy="1182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roxima Nova"/>
                <a:ea typeface="Proxima Nova"/>
                <a:cs typeface="Proxima Nova"/>
                <a:sym typeface="Proxima Nova"/>
              </a:rPr>
              <a:t>The treaty is a smooth and oily snare, treacherous within.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275900" y="1251400"/>
            <a:ext cx="1724400" cy="14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266050" y="1202125"/>
            <a:ext cx="1566600" cy="79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Maori have never given up their rangatiratanga.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2276150" y="1349925"/>
            <a:ext cx="1842600" cy="1399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roxima Nova"/>
                <a:ea typeface="Proxima Nova"/>
                <a:cs typeface="Proxima Nova"/>
                <a:sym typeface="Proxima Nova"/>
              </a:rPr>
              <a:t>The flagpole has neither blood nor bones so it will not feel pain.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2" name="Google Shape;82;p15"/>
          <p:cNvSpPr/>
          <p:nvPr/>
        </p:nvSpPr>
        <p:spPr>
          <a:xfrm>
            <a:off x="4404500" y="1773625"/>
            <a:ext cx="4236900" cy="149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roxima Nova"/>
                <a:ea typeface="Proxima Nova"/>
                <a:cs typeface="Proxima Nova"/>
                <a:sym typeface="Proxima Nova"/>
              </a:rPr>
              <a:t>Return to your own country, which was made by God for you. God made this land for us; it is not for any stranger or foreign nation to meddle with this sacred country.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3" name="Google Shape;83;p15"/>
          <p:cNvSpPr/>
          <p:nvPr/>
        </p:nvSpPr>
        <p:spPr>
          <a:xfrm>
            <a:off x="335025" y="3064425"/>
            <a:ext cx="3074400" cy="1182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roxima Nova"/>
                <a:ea typeface="Proxima Nova"/>
                <a:cs typeface="Proxima Nova"/>
                <a:sym typeface="Proxima Nova"/>
              </a:rPr>
              <a:t>Maori who believed the treaty was a sacred compact so there would never be any tricky business were wrong.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4" name="Google Shape;84;p15"/>
          <p:cNvSpPr/>
          <p:nvPr/>
        </p:nvSpPr>
        <p:spPr>
          <a:xfrm>
            <a:off x="6109100" y="3537525"/>
            <a:ext cx="2532300" cy="148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roxima Nova"/>
                <a:ea typeface="Proxima Nova"/>
                <a:cs typeface="Proxima Nova"/>
                <a:sym typeface="Proxima Nova"/>
              </a:rPr>
              <a:t>God made this country for us. It cannot be sliced; if it were a whale it might be sliced.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5" name="Google Shape;85;p15"/>
          <p:cNvSpPr/>
          <p:nvPr/>
        </p:nvSpPr>
        <p:spPr>
          <a:xfrm>
            <a:off x="3547250" y="3399450"/>
            <a:ext cx="2404200" cy="1625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roxima Nova"/>
                <a:ea typeface="Proxima Nova"/>
                <a:cs typeface="Proxima Nova"/>
                <a:sym typeface="Proxima Nova"/>
              </a:rPr>
              <a:t>God made this land for Maori, not for any stranger or foreign nation to touch.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</a:t>
            </a:r>
            <a:endParaRPr/>
          </a:p>
        </p:txBody>
      </p:sp>
      <p:sp>
        <p:nvSpPr>
          <p:cNvPr id="91" name="Google Shape;91;p1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Look at Hone Heke’s thoughts and ideas on slide 3. Use all of those thoughts and ideas to help you create a full-page collage about Hone Heke’s </a:t>
            </a:r>
            <a:r>
              <a:rPr lang="en"/>
              <a:t>opinion</a:t>
            </a:r>
            <a:r>
              <a:rPr lang="en"/>
              <a:t> on how the treaty was going. An example of a collage is shown on slide 5.</a:t>
            </a:r>
            <a:endParaRPr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2100" y="152400"/>
            <a:ext cx="5517175" cy="483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1425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/>
        </p:nvSpPr>
        <p:spPr>
          <a:xfrm>
            <a:off x="68975" y="88675"/>
            <a:ext cx="8986500" cy="49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The Story Of Maketu And How Two Cultures Clashed</a:t>
            </a:r>
            <a:endParaRPr sz="1800" u="sng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In 1841, a widow called Elizabeth Roberton was living at a place called Motuarohia. Her household included her eight-year-old son, her two-year-old daughter, her manservant, and a young girl who was the granddaughter of Rewa, a Ngapuhi leader. Elizabeth had also hired a boy of about 16 called Maketu to work on her her farm. Maketu was the son of Ngapuhi chief Ruhe.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The manservant was mean to Maketu and one day kicked him during an argument. Maketu killed the manservant. He took refuge at his father’s village.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Hundreds of Maori gathered to talk about it. Only one leader - Hone Heke - spoke against handing Maketu over to the British government. Ruhe gave up his son to avoid war with Rewa.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British law in Auckland tried Maketu, convicted him, and hanged him. Maori said they didn’t object to Maketu’s punishment but his hanging was drawn out and cold-blooded; Maori law would have killed him immediately, probably with a mere.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endParaRPr/>
          </a:p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a cartoon strip about the story of Maketu on slide 6 in your global studies book. 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sure you colour in your cartoon strip, draw and write everything to at least a year 7 standard as well.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9700" y="152400"/>
            <a:ext cx="5871898" cy="485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</a:t>
            </a:r>
            <a:endParaRPr/>
          </a:p>
        </p:txBody>
      </p:sp>
      <p:sp>
        <p:nvSpPr>
          <p:cNvPr id="115" name="Google Shape;115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Using slide 6 which shows the story of Maketu and slide 3 which shows Hone Heke’s thoughts and ideas write a story which integrates Maketu and Hone Heke meeting and why they thought of doing what they did.</a:t>
            </a:r>
            <a:endParaRPr/>
          </a:p>
        </p:txBody>
      </p:sp>
      <p:pic>
        <p:nvPicPr>
          <p:cNvPr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2100" y="152400"/>
            <a:ext cx="553687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