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e825d0d0d8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e825d0d0d8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e825d0d0d8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e825d0d0d8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825d0d0d8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e825d0d0d8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e825d0d0d8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e825d0d0d8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e825d0d0d8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e825d0d0d8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Researching a myth 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Researching your own myth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Research a myth of your own choosing. This could be from your own culture, or a myth/culture you are interested in. 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Practice your note taking skills, take </a:t>
            </a:r>
            <a:r>
              <a:rPr b="1"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dot jot notes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and write a paragraph based on your notes about your chosen myth. 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Create a poster/sideshow or something of your own choosing outlining the key information that you have compiled. </a:t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information to find: 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 Origin of myth - what country or culture did the myth come from?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  Key elements of the myth - summarise the key parts of the myth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 Significance of chosen myth - what does this myth mean to its culture?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 Natural phenomena that your myth is explaining - what natural event is the myth explaining?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5.  An illustration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</a:t>
            </a:r>
            <a:r>
              <a:rPr lang="en"/>
              <a:t> tips 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eriod"/>
            </a:pPr>
            <a:r>
              <a:rPr lang="en">
                <a:solidFill>
                  <a:srgbClr val="000000"/>
                </a:solidFill>
              </a:rPr>
              <a:t>Think of what type of myth you want to research, is there a particular natural event you are interested in? Or a particular culture you would like to learn more about.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eriod"/>
            </a:pPr>
            <a:r>
              <a:rPr lang="en">
                <a:solidFill>
                  <a:srgbClr val="000000"/>
                </a:solidFill>
              </a:rPr>
              <a:t>Google searches: search the </a:t>
            </a:r>
            <a:r>
              <a:rPr lang="en">
                <a:solidFill>
                  <a:srgbClr val="000000"/>
                </a:solidFill>
              </a:rPr>
              <a:t>keywords</a:t>
            </a:r>
            <a:r>
              <a:rPr lang="en">
                <a:solidFill>
                  <a:srgbClr val="000000"/>
                </a:solidFill>
              </a:rPr>
              <a:t> or phrases when researching your myth. E.g if you are looking a Greek myth about earthquakes you will google ‘Greek mythology earthquakes’. 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eriod"/>
            </a:pPr>
            <a:r>
              <a:rPr lang="en">
                <a:solidFill>
                  <a:srgbClr val="000000"/>
                </a:solidFill>
              </a:rPr>
              <a:t>When you find a good resource, </a:t>
            </a:r>
            <a:r>
              <a:rPr b="1" lang="en">
                <a:solidFill>
                  <a:srgbClr val="000000"/>
                </a:solidFill>
              </a:rPr>
              <a:t>skim and scan </a:t>
            </a:r>
            <a:r>
              <a:rPr lang="en">
                <a:solidFill>
                  <a:srgbClr val="000000"/>
                </a:solidFill>
              </a:rPr>
              <a:t>through the </a:t>
            </a:r>
            <a:r>
              <a:rPr lang="en">
                <a:solidFill>
                  <a:srgbClr val="000000"/>
                </a:solidFill>
              </a:rPr>
              <a:t>document</a:t>
            </a:r>
            <a:r>
              <a:rPr lang="en">
                <a:solidFill>
                  <a:srgbClr val="000000"/>
                </a:solidFill>
              </a:rPr>
              <a:t>. Then take </a:t>
            </a:r>
            <a:r>
              <a:rPr b="1" lang="en">
                <a:solidFill>
                  <a:srgbClr val="000000"/>
                </a:solidFill>
              </a:rPr>
              <a:t>dot jot notes </a:t>
            </a:r>
            <a:r>
              <a:rPr lang="en">
                <a:solidFill>
                  <a:srgbClr val="000000"/>
                </a:solidFill>
              </a:rPr>
              <a:t>highlighting the important information of your myth.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Presenting your myth 	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present your myth in any way that you like! This could include: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SlideShow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Poster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Kahoot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Word document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Or any way you like!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Glossary </a:t>
            </a:r>
            <a:endParaRPr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2653225" y="233850"/>
            <a:ext cx="6290400" cy="233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Dot jot notes: Bullet pointed notes, writing down the key information. Using </a:t>
            </a:r>
            <a:r>
              <a:rPr lang="en"/>
              <a:t>keywords</a:t>
            </a:r>
            <a:r>
              <a:rPr lang="en"/>
              <a:t>, not sentences.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Skim and scan: Reading the titles, intro sentences to see if the resource is going to have </a:t>
            </a:r>
            <a:r>
              <a:rPr lang="en"/>
              <a:t>the right information, without reading the whole page. </a:t>
            </a:r>
            <a:endParaRPr/>
          </a:p>
        </p:txBody>
      </p:sp>
      <p:pic>
        <p:nvPicPr>
          <p:cNvPr id="117" name="Google Shape;117;p18"/>
          <p:cNvPicPr preferRelativeResize="0"/>
          <p:nvPr/>
        </p:nvPicPr>
        <p:blipFill rotWithShape="1">
          <a:blip r:embed="rId3">
            <a:alphaModFix/>
          </a:blip>
          <a:srcRect b="31384" l="0" r="0" t="0"/>
          <a:stretch/>
        </p:blipFill>
        <p:spPr>
          <a:xfrm>
            <a:off x="4362718" y="2683000"/>
            <a:ext cx="4781282" cy="2460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8"/>
          <p:cNvPicPr preferRelativeResize="0"/>
          <p:nvPr/>
        </p:nvPicPr>
        <p:blipFill rotWithShape="1">
          <a:blip r:embed="rId4">
            <a:alphaModFix/>
          </a:blip>
          <a:srcRect b="15140" l="4934" r="7721" t="981"/>
          <a:stretch/>
        </p:blipFill>
        <p:spPr>
          <a:xfrm>
            <a:off x="0" y="2081900"/>
            <a:ext cx="2738750" cy="301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