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5"/>
    <p:sldMasterId id="2147483686" r:id="rId6"/>
    <p:sldMasterId id="2147483687" r:id="rId7"/>
    <p:sldMasterId id="2147483688"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Lst>
  <p:sldSz cy="5143500" cx="9144000"/>
  <p:notesSz cx="6858000" cy="9144000"/>
  <p:embeddedFontLst>
    <p:embeddedFont>
      <p:font typeface="Raleway"/>
      <p:regular r:id="rId22"/>
      <p:bold r:id="rId23"/>
      <p:italic r:id="rId24"/>
      <p:boldItalic r:id="rId25"/>
    </p:embeddedFont>
    <p:embeddedFont>
      <p:font typeface="Proxima Nova"/>
      <p:regular r:id="rId26"/>
      <p:bold r:id="rId27"/>
      <p:italic r:id="rId28"/>
      <p:boldItalic r:id="rId29"/>
    </p:embeddedFont>
    <p:embeddedFont>
      <p:font typeface="Lato"/>
      <p:regular r:id="rId30"/>
      <p:bold r:id="rId31"/>
      <p:italic r:id="rId32"/>
      <p:boldItalic r:id="rId33"/>
    </p:embeddedFont>
    <p:embeddedFont>
      <p:font typeface="Source Code Pro"/>
      <p:regular r:id="rId34"/>
      <p:bold r:id="rId35"/>
      <p:italic r:id="rId36"/>
      <p:boldItalic r:id="rId37"/>
    </p:embeddedFont>
    <p:embeddedFont>
      <p:font typeface="Oswald"/>
      <p:regular r:id="rId38"/>
      <p:bold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31726F3-CEA4-4399-AC61-CB8237FCCD20}">
  <a:tblStyle styleId="{D31726F3-CEA4-4399-AC61-CB8237FCCD2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1.xml"/><Relationship Id="rId22" Type="http://schemas.openxmlformats.org/officeDocument/2006/relationships/font" Target="fonts/Raleway-regular.fntdata"/><Relationship Id="rId21" Type="http://schemas.openxmlformats.org/officeDocument/2006/relationships/slide" Target="slides/slide12.xml"/><Relationship Id="rId24" Type="http://schemas.openxmlformats.org/officeDocument/2006/relationships/font" Target="fonts/Raleway-italic.fntdata"/><Relationship Id="rId23" Type="http://schemas.openxmlformats.org/officeDocument/2006/relationships/font" Target="fonts/Raleway-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26" Type="http://schemas.openxmlformats.org/officeDocument/2006/relationships/font" Target="fonts/ProximaNova-regular.fntdata"/><Relationship Id="rId25" Type="http://schemas.openxmlformats.org/officeDocument/2006/relationships/font" Target="fonts/Raleway-boldItalic.fntdata"/><Relationship Id="rId28" Type="http://schemas.openxmlformats.org/officeDocument/2006/relationships/font" Target="fonts/ProximaNova-italic.fntdata"/><Relationship Id="rId27" Type="http://schemas.openxmlformats.org/officeDocument/2006/relationships/font" Target="fonts/ProximaNova-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ProximaNova-boldItalic.fntdata"/><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2.xml"/><Relationship Id="rId33" Type="http://schemas.openxmlformats.org/officeDocument/2006/relationships/font" Target="fonts/Lato-boldItalic.fntdata"/><Relationship Id="rId10" Type="http://schemas.openxmlformats.org/officeDocument/2006/relationships/slide" Target="slides/slide1.xml"/><Relationship Id="rId32" Type="http://schemas.openxmlformats.org/officeDocument/2006/relationships/font" Target="fonts/Lato-italic.fntdata"/><Relationship Id="rId13" Type="http://schemas.openxmlformats.org/officeDocument/2006/relationships/slide" Target="slides/slide4.xml"/><Relationship Id="rId35" Type="http://schemas.openxmlformats.org/officeDocument/2006/relationships/font" Target="fonts/SourceCodePro-bold.fntdata"/><Relationship Id="rId12" Type="http://schemas.openxmlformats.org/officeDocument/2006/relationships/slide" Target="slides/slide3.xml"/><Relationship Id="rId34" Type="http://schemas.openxmlformats.org/officeDocument/2006/relationships/font" Target="fonts/SourceCodePro-regular.fntdata"/><Relationship Id="rId15" Type="http://schemas.openxmlformats.org/officeDocument/2006/relationships/slide" Target="slides/slide6.xml"/><Relationship Id="rId37" Type="http://schemas.openxmlformats.org/officeDocument/2006/relationships/font" Target="fonts/SourceCodePro-boldItalic.fntdata"/><Relationship Id="rId14" Type="http://schemas.openxmlformats.org/officeDocument/2006/relationships/slide" Target="slides/slide5.xml"/><Relationship Id="rId36" Type="http://schemas.openxmlformats.org/officeDocument/2006/relationships/font" Target="fonts/SourceCodePro-italic.fntdata"/><Relationship Id="rId17" Type="http://schemas.openxmlformats.org/officeDocument/2006/relationships/slide" Target="slides/slide8.xml"/><Relationship Id="rId39" Type="http://schemas.openxmlformats.org/officeDocument/2006/relationships/font" Target="fonts/Oswald-bold.fntdata"/><Relationship Id="rId16" Type="http://schemas.openxmlformats.org/officeDocument/2006/relationships/slide" Target="slides/slide7.xml"/><Relationship Id="rId38" Type="http://schemas.openxmlformats.org/officeDocument/2006/relationships/font" Target="fonts/Oswald-regular.fntdata"/><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d2718ea00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d2718ea00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d2718ea00c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d2718ea00c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d2718ea00c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d2718ea00c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d26571826b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d26571826b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d2718ea00c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d2718ea00c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d2718ea00c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d2718ea00c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d2718ea00c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d2718ea00c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d2718ea00c_0_4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g2d2718ea00c_0_4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6" name="Google Shape;236;g2d2718ea00c_0_4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d2718ea00c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d2718ea00c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d2718ea00c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d2718ea00c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d2718ea00c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d2718ea00c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 Id="rId3" Type="http://schemas.openxmlformats.org/officeDocument/2006/relationships/hyperlink" Target="https://www.twinkl.co.uk/"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 Id="rId3" Type="http://schemas.openxmlformats.org/officeDocument/2006/relationships/hyperlink" Target="https://www.twinkl.co.uk/"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25" y="0"/>
            <a:ext cx="9144000" cy="312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411175" y="644300"/>
            <a:ext cx="8282400" cy="21090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p:txBody>
      </p:sp>
      <p:sp>
        <p:nvSpPr>
          <p:cNvPr id="13" name="Google Shape;13;p2"/>
          <p:cNvSpPr txBox="1"/>
          <p:nvPr>
            <p:ph idx="1" type="subTitle"/>
          </p:nvPr>
        </p:nvSpPr>
        <p:spPr>
          <a:xfrm>
            <a:off x="411175" y="3398250"/>
            <a:ext cx="8282400" cy="1260600"/>
          </a:xfrm>
          <a:prstGeom prst="rect">
            <a:avLst/>
          </a:prstGeom>
        </p:spPr>
        <p:txBody>
          <a:bodyPr anchorCtr="0" anchor="ctr" bIns="91425" lIns="91425" spcFirstLastPara="1" rIns="91425" wrap="square" tIns="91425">
            <a:normAutofit/>
          </a:bodyPr>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cap="flat" cmpd="sng" w="28575">
            <a:solidFill>
              <a:schemeClr val="dk1"/>
            </a:solidFill>
            <a:prstDash val="lgDash"/>
            <a:round/>
            <a:headEnd len="sm" w="sm" type="none"/>
            <a:tailEnd len="sm" w="sm" type="none"/>
          </a:ln>
        </p:spPr>
      </p:cxnSp>
      <p:sp>
        <p:nvSpPr>
          <p:cNvPr id="53" name="Google Shape;53;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62" name="Shape 62"/>
        <p:cNvGrpSpPr/>
        <p:nvPr/>
      </p:nvGrpSpPr>
      <p:grpSpPr>
        <a:xfrm>
          <a:off x="0" y="0"/>
          <a:ext cx="0" cy="0"/>
          <a:chOff x="0" y="0"/>
          <a:chExt cx="0" cy="0"/>
        </a:xfrm>
      </p:grpSpPr>
      <p:cxnSp>
        <p:nvCxnSpPr>
          <p:cNvPr id="63" name="Google Shape;63;p14"/>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64" name="Google Shape;64;p14"/>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65" name="Google Shape;65;p14"/>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p:txBody>
      </p:sp>
      <p:sp>
        <p:nvSpPr>
          <p:cNvPr id="66" name="Google Shape;66;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7" name="Shape 67"/>
        <p:cNvGrpSpPr/>
        <p:nvPr/>
      </p:nvGrpSpPr>
      <p:grpSpPr>
        <a:xfrm>
          <a:off x="0" y="0"/>
          <a:ext cx="0" cy="0"/>
          <a:chOff x="0" y="0"/>
          <a:chExt cx="0" cy="0"/>
        </a:xfrm>
      </p:grpSpPr>
      <p:cxnSp>
        <p:nvCxnSpPr>
          <p:cNvPr id="68" name="Google Shape;68;p15"/>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69" name="Google Shape;69;p15"/>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70" name="Google Shape;7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1" name="Shape 71"/>
        <p:cNvGrpSpPr/>
        <p:nvPr/>
      </p:nvGrpSpPr>
      <p:grpSpPr>
        <a:xfrm>
          <a:off x="0" y="0"/>
          <a:ext cx="0" cy="0"/>
          <a:chOff x="0" y="0"/>
          <a:chExt cx="0" cy="0"/>
        </a:xfrm>
      </p:grpSpPr>
      <p:sp>
        <p:nvSpPr>
          <p:cNvPr id="72" name="Google Shape;72;p16"/>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4" name="Google Shape;74;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5" name="Google Shape;75;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 name="Google Shape;78;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9" name="Google Shape;79;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0" name="Google Shape;80;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3" name="Google Shape;83;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4" name="Shape 84"/>
        <p:cNvGrpSpPr/>
        <p:nvPr/>
      </p:nvGrpSpPr>
      <p:grpSpPr>
        <a:xfrm>
          <a:off x="0" y="0"/>
          <a:ext cx="0" cy="0"/>
          <a:chOff x="0" y="0"/>
          <a:chExt cx="0" cy="0"/>
        </a:xfrm>
      </p:grpSpPr>
      <p:sp>
        <p:nvSpPr>
          <p:cNvPr id="85" name="Google Shape;85;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6" name="Google Shape;86;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7" name="Google Shape;87;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88" name="Shape 88"/>
        <p:cNvGrpSpPr/>
        <p:nvPr/>
      </p:nvGrpSpPr>
      <p:grpSpPr>
        <a:xfrm>
          <a:off x="0" y="0"/>
          <a:ext cx="0" cy="0"/>
          <a:chOff x="0" y="0"/>
          <a:chExt cx="0" cy="0"/>
        </a:xfrm>
      </p:grpSpPr>
      <p:sp>
        <p:nvSpPr>
          <p:cNvPr id="89" name="Google Shape;89;p20"/>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0" name="Google Shape;90;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sp>
        <p:nvSpPr>
          <p:cNvPr id="92" name="Google Shape;92;p21"/>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3" name="Google Shape;93;p21"/>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94" name="Google Shape;94;p21"/>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5" name="Google Shape;95;p21"/>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6" name="Google Shape;96;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97" name="Google Shape;97;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430800" y="1889700"/>
            <a:ext cx="8282400" cy="15165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8" name="Shape 98"/>
        <p:cNvGrpSpPr/>
        <p:nvPr/>
      </p:nvGrpSpPr>
      <p:grpSpPr>
        <a:xfrm>
          <a:off x="0" y="0"/>
          <a:ext cx="0" cy="0"/>
          <a:chOff x="0" y="0"/>
          <a:chExt cx="0" cy="0"/>
        </a:xfrm>
      </p:grpSpPr>
      <p:sp>
        <p:nvSpPr>
          <p:cNvPr id="99" name="Google Shape;99;p22"/>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100"/>
              <a:buNone/>
              <a:defRPr sz="2100"/>
            </a:lvl1pPr>
          </a:lstStyle>
          <a:p/>
        </p:txBody>
      </p:sp>
      <p:sp>
        <p:nvSpPr>
          <p:cNvPr id="100" name="Google Shape;100;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1" name="Shape 101"/>
        <p:cNvGrpSpPr/>
        <p:nvPr/>
      </p:nvGrpSpPr>
      <p:grpSpPr>
        <a:xfrm>
          <a:off x="0" y="0"/>
          <a:ext cx="0" cy="0"/>
          <a:chOff x="0" y="0"/>
          <a:chExt cx="0" cy="0"/>
        </a:xfrm>
      </p:grpSpPr>
      <p:sp>
        <p:nvSpPr>
          <p:cNvPr id="102" name="Google Shape;102;p23"/>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3"/>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4000"/>
              <a:buNone/>
              <a:defRPr b="1" sz="14000"/>
            </a:lvl1pPr>
            <a:lvl2pPr lvl="1" rtl="0" algn="ctr">
              <a:spcBef>
                <a:spcPts val="0"/>
              </a:spcBef>
              <a:spcAft>
                <a:spcPts val="0"/>
              </a:spcAft>
              <a:buSzPts val="14000"/>
              <a:buNone/>
              <a:defRPr b="1" sz="14000"/>
            </a:lvl2pPr>
            <a:lvl3pPr lvl="2" rtl="0" algn="ctr">
              <a:spcBef>
                <a:spcPts val="0"/>
              </a:spcBef>
              <a:spcAft>
                <a:spcPts val="0"/>
              </a:spcAft>
              <a:buSzPts val="14000"/>
              <a:buNone/>
              <a:defRPr b="1" sz="14000"/>
            </a:lvl3pPr>
            <a:lvl4pPr lvl="3" rtl="0" algn="ctr">
              <a:spcBef>
                <a:spcPts val="0"/>
              </a:spcBef>
              <a:spcAft>
                <a:spcPts val="0"/>
              </a:spcAft>
              <a:buSzPts val="14000"/>
              <a:buNone/>
              <a:defRPr b="1" sz="14000"/>
            </a:lvl4pPr>
            <a:lvl5pPr lvl="4" rtl="0" algn="ctr">
              <a:spcBef>
                <a:spcPts val="0"/>
              </a:spcBef>
              <a:spcAft>
                <a:spcPts val="0"/>
              </a:spcAft>
              <a:buSzPts val="14000"/>
              <a:buNone/>
              <a:defRPr b="1" sz="14000"/>
            </a:lvl5pPr>
            <a:lvl6pPr lvl="5" rtl="0" algn="ctr">
              <a:spcBef>
                <a:spcPts val="0"/>
              </a:spcBef>
              <a:spcAft>
                <a:spcPts val="0"/>
              </a:spcAft>
              <a:buSzPts val="14000"/>
              <a:buNone/>
              <a:defRPr b="1" sz="14000"/>
            </a:lvl6pPr>
            <a:lvl7pPr lvl="6" rtl="0" algn="ctr">
              <a:spcBef>
                <a:spcPts val="0"/>
              </a:spcBef>
              <a:spcAft>
                <a:spcPts val="0"/>
              </a:spcAft>
              <a:buSzPts val="14000"/>
              <a:buNone/>
              <a:defRPr b="1" sz="14000"/>
            </a:lvl7pPr>
            <a:lvl8pPr lvl="7" rtl="0" algn="ctr">
              <a:spcBef>
                <a:spcPts val="0"/>
              </a:spcBef>
              <a:spcAft>
                <a:spcPts val="0"/>
              </a:spcAft>
              <a:buSzPts val="14000"/>
              <a:buNone/>
              <a:defRPr b="1" sz="14000"/>
            </a:lvl8pPr>
            <a:lvl9pPr lvl="8" rtl="0" algn="ctr">
              <a:spcBef>
                <a:spcPts val="0"/>
              </a:spcBef>
              <a:spcAft>
                <a:spcPts val="0"/>
              </a:spcAft>
              <a:buSzPts val="14000"/>
              <a:buNone/>
              <a:defRPr b="1" sz="14000"/>
            </a:lvl9pPr>
          </a:lstStyle>
          <a:p>
            <a:r>
              <a:t>xx%</a:t>
            </a:r>
          </a:p>
        </p:txBody>
      </p:sp>
      <p:sp>
        <p:nvSpPr>
          <p:cNvPr id="104" name="Google Shape;104;p23"/>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05" name="Google Shape;105;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6" name="Shape 106"/>
        <p:cNvGrpSpPr/>
        <p:nvPr/>
      </p:nvGrpSpPr>
      <p:grpSpPr>
        <a:xfrm>
          <a:off x="0" y="0"/>
          <a:ext cx="0" cy="0"/>
          <a:chOff x="0" y="0"/>
          <a:chExt cx="0" cy="0"/>
        </a:xfrm>
      </p:grpSpPr>
      <p:sp>
        <p:nvSpPr>
          <p:cNvPr id="107" name="Google Shape;107;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112" name="Shape 112"/>
        <p:cNvGrpSpPr/>
        <p:nvPr/>
      </p:nvGrpSpPr>
      <p:grpSpPr>
        <a:xfrm>
          <a:off x="0" y="0"/>
          <a:ext cx="0" cy="0"/>
          <a:chOff x="0" y="0"/>
          <a:chExt cx="0" cy="0"/>
        </a:xfrm>
      </p:grpSpPr>
      <p:sp>
        <p:nvSpPr>
          <p:cNvPr id="113" name="Google Shape;113;p26"/>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4" name="Google Shape;114;p26"/>
          <p:cNvGrpSpPr/>
          <p:nvPr/>
        </p:nvGrpSpPr>
        <p:grpSpPr>
          <a:xfrm>
            <a:off x="830392" y="1191256"/>
            <a:ext cx="745763" cy="45826"/>
            <a:chOff x="4580561" y="2589004"/>
            <a:chExt cx="1064464" cy="25200"/>
          </a:xfrm>
        </p:grpSpPr>
        <p:sp>
          <p:nvSpPr>
            <p:cNvPr id="115" name="Google Shape;115;p2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 name="Google Shape;117;p26"/>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18" name="Google Shape;118;p26"/>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19" name="Google Shape;119;p2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20" name="Shape 120"/>
        <p:cNvGrpSpPr/>
        <p:nvPr/>
      </p:nvGrpSpPr>
      <p:grpSpPr>
        <a:xfrm>
          <a:off x="0" y="0"/>
          <a:ext cx="0" cy="0"/>
          <a:chOff x="0" y="0"/>
          <a:chExt cx="0" cy="0"/>
        </a:xfrm>
      </p:grpSpPr>
      <p:grpSp>
        <p:nvGrpSpPr>
          <p:cNvPr id="121" name="Google Shape;121;p27"/>
          <p:cNvGrpSpPr/>
          <p:nvPr/>
        </p:nvGrpSpPr>
        <p:grpSpPr>
          <a:xfrm>
            <a:off x="830392" y="1191256"/>
            <a:ext cx="745763" cy="45826"/>
            <a:chOff x="4580561" y="2589004"/>
            <a:chExt cx="1064464" cy="25200"/>
          </a:xfrm>
        </p:grpSpPr>
        <p:sp>
          <p:nvSpPr>
            <p:cNvPr id="122" name="Google Shape;122;p27"/>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7"/>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 name="Google Shape;124;p27"/>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25" name="Google Shape;125;p2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6" name="Shape 126"/>
        <p:cNvGrpSpPr/>
        <p:nvPr/>
      </p:nvGrpSpPr>
      <p:grpSpPr>
        <a:xfrm>
          <a:off x="0" y="0"/>
          <a:ext cx="0" cy="0"/>
          <a:chOff x="0" y="0"/>
          <a:chExt cx="0" cy="0"/>
        </a:xfrm>
      </p:grpSpPr>
      <p:sp>
        <p:nvSpPr>
          <p:cNvPr id="127" name="Google Shape;127;p2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8" name="Google Shape;128;p28"/>
          <p:cNvGrpSpPr/>
          <p:nvPr/>
        </p:nvGrpSpPr>
        <p:grpSpPr>
          <a:xfrm>
            <a:off x="830392" y="1191256"/>
            <a:ext cx="745763" cy="45826"/>
            <a:chOff x="4580561" y="2589004"/>
            <a:chExt cx="1064464" cy="25200"/>
          </a:xfrm>
        </p:grpSpPr>
        <p:sp>
          <p:nvSpPr>
            <p:cNvPr id="129" name="Google Shape;129;p2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28"/>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32" name="Google Shape;132;p28"/>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33" name="Google Shape;133;p2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4" name="Shape 134"/>
        <p:cNvGrpSpPr/>
        <p:nvPr/>
      </p:nvGrpSpPr>
      <p:grpSpPr>
        <a:xfrm>
          <a:off x="0" y="0"/>
          <a:ext cx="0" cy="0"/>
          <a:chOff x="0" y="0"/>
          <a:chExt cx="0" cy="0"/>
        </a:xfrm>
      </p:grpSpPr>
      <p:sp>
        <p:nvSpPr>
          <p:cNvPr id="135" name="Google Shape;135;p2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6" name="Google Shape;136;p29"/>
          <p:cNvGrpSpPr/>
          <p:nvPr/>
        </p:nvGrpSpPr>
        <p:grpSpPr>
          <a:xfrm>
            <a:off x="830392" y="1191256"/>
            <a:ext cx="745763" cy="45826"/>
            <a:chOff x="4580561" y="2589004"/>
            <a:chExt cx="1064464" cy="25200"/>
          </a:xfrm>
        </p:grpSpPr>
        <p:sp>
          <p:nvSpPr>
            <p:cNvPr id="137" name="Google Shape;137;p2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 name="Google Shape;139;p29"/>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40" name="Google Shape;140;p29"/>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41" name="Google Shape;141;p29"/>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42" name="Google Shape;142;p2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3" name="Shape 143"/>
        <p:cNvGrpSpPr/>
        <p:nvPr/>
      </p:nvGrpSpPr>
      <p:grpSpPr>
        <a:xfrm>
          <a:off x="0" y="0"/>
          <a:ext cx="0" cy="0"/>
          <a:chOff x="0" y="0"/>
          <a:chExt cx="0" cy="0"/>
        </a:xfrm>
      </p:grpSpPr>
      <p:sp>
        <p:nvSpPr>
          <p:cNvPr id="144" name="Google Shape;144;p3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5" name="Google Shape;145;p30"/>
          <p:cNvGrpSpPr/>
          <p:nvPr/>
        </p:nvGrpSpPr>
        <p:grpSpPr>
          <a:xfrm>
            <a:off x="830392" y="1191256"/>
            <a:ext cx="745763" cy="45826"/>
            <a:chOff x="4580561" y="2589004"/>
            <a:chExt cx="1064464" cy="25200"/>
          </a:xfrm>
        </p:grpSpPr>
        <p:sp>
          <p:nvSpPr>
            <p:cNvPr id="146" name="Google Shape;146;p3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3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8" name="Google Shape;148;p30"/>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49" name="Google Shape;149;p3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0" name="Shape 150"/>
        <p:cNvGrpSpPr/>
        <p:nvPr/>
      </p:nvGrpSpPr>
      <p:grpSpPr>
        <a:xfrm>
          <a:off x="0" y="0"/>
          <a:ext cx="0" cy="0"/>
          <a:chOff x="0" y="0"/>
          <a:chExt cx="0" cy="0"/>
        </a:xfrm>
      </p:grpSpPr>
      <p:sp>
        <p:nvSpPr>
          <p:cNvPr id="151" name="Google Shape;151;p31"/>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2" name="Google Shape;152;p31"/>
          <p:cNvGrpSpPr/>
          <p:nvPr/>
        </p:nvGrpSpPr>
        <p:grpSpPr>
          <a:xfrm>
            <a:off x="830392" y="1191256"/>
            <a:ext cx="745763" cy="45826"/>
            <a:chOff x="4580561" y="2589004"/>
            <a:chExt cx="1064464" cy="25200"/>
          </a:xfrm>
        </p:grpSpPr>
        <p:sp>
          <p:nvSpPr>
            <p:cNvPr id="153" name="Google Shape;153;p3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 name="Google Shape;155;p31"/>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56" name="Google Shape;156;p31"/>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57" name="Google Shape;157;p3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58" name="Shape 158"/>
        <p:cNvGrpSpPr/>
        <p:nvPr/>
      </p:nvGrpSpPr>
      <p:grpSpPr>
        <a:xfrm>
          <a:off x="0" y="0"/>
          <a:ext cx="0" cy="0"/>
          <a:chOff x="0" y="0"/>
          <a:chExt cx="0" cy="0"/>
        </a:xfrm>
      </p:grpSpPr>
      <p:grpSp>
        <p:nvGrpSpPr>
          <p:cNvPr id="159" name="Google Shape;159;p32"/>
          <p:cNvGrpSpPr/>
          <p:nvPr/>
        </p:nvGrpSpPr>
        <p:grpSpPr>
          <a:xfrm>
            <a:off x="830392" y="4169130"/>
            <a:ext cx="745763" cy="45826"/>
            <a:chOff x="4580561" y="2589004"/>
            <a:chExt cx="1064464" cy="25200"/>
          </a:xfrm>
        </p:grpSpPr>
        <p:sp>
          <p:nvSpPr>
            <p:cNvPr id="160" name="Google Shape;160;p32"/>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32"/>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2" name="Google Shape;162;p32"/>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63" name="Google Shape;163;p3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21" name="Google Shape;21;p4"/>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468825"/>
            <a:ext cx="8520600" cy="3099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4" name="Shape 164"/>
        <p:cNvGrpSpPr/>
        <p:nvPr/>
      </p:nvGrpSpPr>
      <p:grpSpPr>
        <a:xfrm>
          <a:off x="0" y="0"/>
          <a:ext cx="0" cy="0"/>
          <a:chOff x="0" y="0"/>
          <a:chExt cx="0" cy="0"/>
        </a:xfrm>
      </p:grpSpPr>
      <p:sp>
        <p:nvSpPr>
          <p:cNvPr id="165" name="Google Shape;165;p33"/>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 name="Google Shape;166;p33"/>
          <p:cNvGrpSpPr/>
          <p:nvPr/>
        </p:nvGrpSpPr>
        <p:grpSpPr>
          <a:xfrm>
            <a:off x="830392" y="1191256"/>
            <a:ext cx="745763" cy="45826"/>
            <a:chOff x="4580561" y="2589004"/>
            <a:chExt cx="1064464" cy="25200"/>
          </a:xfrm>
        </p:grpSpPr>
        <p:sp>
          <p:nvSpPr>
            <p:cNvPr id="167" name="Google Shape;167;p3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33"/>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70" name="Google Shape;170;p33"/>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71" name="Google Shape;171;p33"/>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72" name="Google Shape;172;p3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3" name="Shape 173"/>
        <p:cNvGrpSpPr/>
        <p:nvPr/>
      </p:nvGrpSpPr>
      <p:grpSpPr>
        <a:xfrm>
          <a:off x="0" y="0"/>
          <a:ext cx="0" cy="0"/>
          <a:chOff x="0" y="0"/>
          <a:chExt cx="0" cy="0"/>
        </a:xfrm>
      </p:grpSpPr>
      <p:sp>
        <p:nvSpPr>
          <p:cNvPr id="174" name="Google Shape;174;p34"/>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75" name="Google Shape;175;p3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76" name="Shape 176"/>
        <p:cNvGrpSpPr/>
        <p:nvPr/>
      </p:nvGrpSpPr>
      <p:grpSpPr>
        <a:xfrm>
          <a:off x="0" y="0"/>
          <a:ext cx="0" cy="0"/>
          <a:chOff x="0" y="0"/>
          <a:chExt cx="0" cy="0"/>
        </a:xfrm>
      </p:grpSpPr>
      <p:grpSp>
        <p:nvGrpSpPr>
          <p:cNvPr id="177" name="Google Shape;177;p35"/>
          <p:cNvGrpSpPr/>
          <p:nvPr/>
        </p:nvGrpSpPr>
        <p:grpSpPr>
          <a:xfrm>
            <a:off x="830392" y="4169130"/>
            <a:ext cx="745763" cy="45826"/>
            <a:chOff x="4580561" y="2589004"/>
            <a:chExt cx="1064464" cy="25200"/>
          </a:xfrm>
        </p:grpSpPr>
        <p:sp>
          <p:nvSpPr>
            <p:cNvPr id="178" name="Google Shape;178;p3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3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0" name="Google Shape;180;p35"/>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81" name="Google Shape;181;p35"/>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182" name="Google Shape;182;p3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3" name="Shape 183"/>
        <p:cNvGrpSpPr/>
        <p:nvPr/>
      </p:nvGrpSpPr>
      <p:grpSpPr>
        <a:xfrm>
          <a:off x="0" y="0"/>
          <a:ext cx="0" cy="0"/>
          <a:chOff x="0" y="0"/>
          <a:chExt cx="0" cy="0"/>
        </a:xfrm>
      </p:grpSpPr>
      <p:sp>
        <p:nvSpPr>
          <p:cNvPr id="184" name="Google Shape;184;p3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88" name="Shape 188"/>
        <p:cNvGrpSpPr/>
        <p:nvPr/>
      </p:nvGrpSpPr>
      <p:grpSpPr>
        <a:xfrm>
          <a:off x="0" y="0"/>
          <a:ext cx="0" cy="0"/>
          <a:chOff x="0" y="0"/>
          <a:chExt cx="0" cy="0"/>
        </a:xfrm>
      </p:grpSpPr>
      <p:sp>
        <p:nvSpPr>
          <p:cNvPr id="189" name="Google Shape;189;p38">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90" name="Shape 190"/>
        <p:cNvGrpSpPr/>
        <p:nvPr/>
      </p:nvGrpSpPr>
      <p:grpSpPr>
        <a:xfrm>
          <a:off x="0" y="0"/>
          <a:ext cx="0" cy="0"/>
          <a:chOff x="0" y="0"/>
          <a:chExt cx="0" cy="0"/>
        </a:xfrm>
      </p:grpSpPr>
      <p:sp>
        <p:nvSpPr>
          <p:cNvPr id="191" name="Google Shape;191;p39"/>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92" name="Google Shape;192;p39"/>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rt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193" name="Shape 193"/>
        <p:cNvGrpSpPr/>
        <p:nvPr/>
      </p:nvGrpSpPr>
      <p:grpSpPr>
        <a:xfrm>
          <a:off x="0" y="0"/>
          <a:ext cx="0" cy="0"/>
          <a:chOff x="0" y="0"/>
          <a:chExt cx="0" cy="0"/>
        </a:xfrm>
      </p:grpSpPr>
      <p:sp>
        <p:nvSpPr>
          <p:cNvPr id="194" name="Google Shape;194;p40"/>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95" name="Google Shape;195;p40"/>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96" name="Google Shape;196;p40"/>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97" name="Google Shape;197;p40"/>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98" name="Google Shape;198;p40"/>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99" name="Google Shape;199;p40"/>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200" name="Shape 200"/>
        <p:cNvGrpSpPr/>
        <p:nvPr/>
      </p:nvGrpSpPr>
      <p:grpSpPr>
        <a:xfrm>
          <a:off x="0" y="0"/>
          <a:ext cx="0" cy="0"/>
          <a:chOff x="0" y="0"/>
          <a:chExt cx="0" cy="0"/>
        </a:xfrm>
      </p:grpSpPr>
      <p:sp>
        <p:nvSpPr>
          <p:cNvPr id="201" name="Google Shape;201;p41">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26" name="Google Shape;26;p5"/>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7" name="Google Shape;27;p5"/>
          <p:cNvSpPr txBox="1"/>
          <p:nvPr>
            <p:ph idx="1" type="body"/>
          </p:nvPr>
        </p:nvSpPr>
        <p:spPr>
          <a:xfrm>
            <a:off x="311700" y="1468825"/>
            <a:ext cx="3999900" cy="3099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468825"/>
            <a:ext cx="3999900" cy="3099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cap="flat" cmpd="sng" w="19050">
            <a:solidFill>
              <a:schemeClr val="dk2"/>
            </a:solidFill>
            <a:prstDash val="lgDash"/>
            <a:round/>
            <a:headEnd len="sm" w="sm" type="none"/>
            <a:tailEnd len="sm" w="sm" type="none"/>
          </a:ln>
        </p:spPr>
      </p:cxnSp>
      <p:sp>
        <p:nvSpPr>
          <p:cNvPr id="35" name="Google Shape;35;p7"/>
          <p:cNvSpPr txBox="1"/>
          <p:nvPr>
            <p:ph type="title"/>
          </p:nvPr>
        </p:nvSpPr>
        <p:spPr>
          <a:xfrm>
            <a:off x="311700" y="6318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6" name="Google Shape;36;p7"/>
          <p:cNvSpPr txBox="1"/>
          <p:nvPr>
            <p:ph idx="1" type="body"/>
          </p:nvPr>
        </p:nvSpPr>
        <p:spPr>
          <a:xfrm>
            <a:off x="311700" y="1618204"/>
            <a:ext cx="2808000" cy="29508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7" name="Google Shape;37;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8" name="Shape 38"/>
        <p:cNvGrpSpPr/>
        <p:nvPr/>
      </p:nvGrpSpPr>
      <p:grpSpPr>
        <a:xfrm>
          <a:off x="0" y="0"/>
          <a:ext cx="0" cy="0"/>
          <a:chOff x="0" y="0"/>
          <a:chExt cx="0" cy="0"/>
        </a:xfrm>
      </p:grpSpPr>
      <p:sp>
        <p:nvSpPr>
          <p:cNvPr id="39" name="Google Shape;39;p8"/>
          <p:cNvSpPr txBox="1"/>
          <p:nvPr>
            <p:ph type="title"/>
          </p:nvPr>
        </p:nvSpPr>
        <p:spPr>
          <a:xfrm>
            <a:off x="490250" y="528900"/>
            <a:ext cx="5678100" cy="40857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1"/>
        </a:solidFill>
      </p:bgPr>
    </p:bg>
    <p:spTree>
      <p:nvGrpSpPr>
        <p:cNvPr id="4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577200" cy="0"/>
          </a:xfrm>
          <a:prstGeom prst="straightConnector1">
            <a:avLst/>
          </a:prstGeom>
          <a:noFill/>
          <a:ln cap="flat" cmpd="sng" w="19050">
            <a:solidFill>
              <a:schemeClr val="dk1"/>
            </a:solidFill>
            <a:prstDash val="lgDash"/>
            <a:round/>
            <a:headEnd len="sm" w="sm" type="none"/>
            <a:tailEnd len="sm" w="sm" type="none"/>
          </a:ln>
        </p:spPr>
      </p:cxnSp>
      <p:sp>
        <p:nvSpPr>
          <p:cNvPr id="44" name="Google Shape;44;p9"/>
          <p:cNvSpPr txBox="1"/>
          <p:nvPr>
            <p:ph type="title"/>
          </p:nvPr>
        </p:nvSpPr>
        <p:spPr>
          <a:xfrm>
            <a:off x="265500" y="1078750"/>
            <a:ext cx="4045200" cy="1789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p:txBody>
      </p:sp>
      <p:sp>
        <p:nvSpPr>
          <p:cNvPr id="45" name="Google Shape;45;p9"/>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Font typeface="Oswald"/>
              <a:buNone/>
              <a:defRPr sz="2100">
                <a:latin typeface="Oswald"/>
                <a:ea typeface="Oswald"/>
                <a:cs typeface="Oswald"/>
                <a:sym typeface="Oswald"/>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5.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dern-writer">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72500"/>
            <a:ext cx="8520600" cy="7335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p:txBody>
      </p:sp>
      <p:sp>
        <p:nvSpPr>
          <p:cNvPr id="7" name="Google Shape;7;p1"/>
          <p:cNvSpPr txBox="1"/>
          <p:nvPr>
            <p:ph idx="1" type="body"/>
          </p:nvPr>
        </p:nvSpPr>
        <p:spPr>
          <a:xfrm>
            <a:off x="311700" y="1468825"/>
            <a:ext cx="8520600" cy="3099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8" name="Shape 58"/>
        <p:cNvGrpSpPr/>
        <p:nvPr/>
      </p:nvGrpSpPr>
      <p:grpSpPr>
        <a:xfrm>
          <a:off x="0" y="0"/>
          <a:ext cx="0" cy="0"/>
          <a:chOff x="0" y="0"/>
          <a:chExt cx="0" cy="0"/>
        </a:xfrm>
      </p:grpSpPr>
      <p:sp>
        <p:nvSpPr>
          <p:cNvPr id="59" name="Google Shape;59;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60" name="Google Shape;60;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61" name="Google Shape;61;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1"/>
                </a:solidFill>
                <a:latin typeface="Proxima Nova"/>
                <a:ea typeface="Proxima Nova"/>
                <a:cs typeface="Proxima Nova"/>
                <a:sym typeface="Proxima Nova"/>
              </a:defRPr>
            </a:lvl1pPr>
            <a:lvl2pPr lvl="1" rtl="0" algn="r">
              <a:buNone/>
              <a:defRPr sz="1000">
                <a:solidFill>
                  <a:schemeClr val="dk1"/>
                </a:solidFill>
                <a:latin typeface="Proxima Nova"/>
                <a:ea typeface="Proxima Nova"/>
                <a:cs typeface="Proxima Nova"/>
                <a:sym typeface="Proxima Nova"/>
              </a:defRPr>
            </a:lvl2pPr>
            <a:lvl3pPr lvl="2" rtl="0" algn="r">
              <a:buNone/>
              <a:defRPr sz="1000">
                <a:solidFill>
                  <a:schemeClr val="dk1"/>
                </a:solidFill>
                <a:latin typeface="Proxima Nova"/>
                <a:ea typeface="Proxima Nova"/>
                <a:cs typeface="Proxima Nova"/>
                <a:sym typeface="Proxima Nova"/>
              </a:defRPr>
            </a:lvl3pPr>
            <a:lvl4pPr lvl="3" rtl="0" algn="r">
              <a:buNone/>
              <a:defRPr sz="1000">
                <a:solidFill>
                  <a:schemeClr val="dk1"/>
                </a:solidFill>
                <a:latin typeface="Proxima Nova"/>
                <a:ea typeface="Proxima Nova"/>
                <a:cs typeface="Proxima Nova"/>
                <a:sym typeface="Proxima Nova"/>
              </a:defRPr>
            </a:lvl4pPr>
            <a:lvl5pPr lvl="4" rtl="0" algn="r">
              <a:buNone/>
              <a:defRPr sz="1000">
                <a:solidFill>
                  <a:schemeClr val="dk1"/>
                </a:solidFill>
                <a:latin typeface="Proxima Nova"/>
                <a:ea typeface="Proxima Nova"/>
                <a:cs typeface="Proxima Nova"/>
                <a:sym typeface="Proxima Nova"/>
              </a:defRPr>
            </a:lvl5pPr>
            <a:lvl6pPr lvl="5" rtl="0" algn="r">
              <a:buNone/>
              <a:defRPr sz="1000">
                <a:solidFill>
                  <a:schemeClr val="dk1"/>
                </a:solidFill>
                <a:latin typeface="Proxima Nova"/>
                <a:ea typeface="Proxima Nova"/>
                <a:cs typeface="Proxima Nova"/>
                <a:sym typeface="Proxima Nova"/>
              </a:defRPr>
            </a:lvl6pPr>
            <a:lvl7pPr lvl="6" rtl="0" algn="r">
              <a:buNone/>
              <a:defRPr sz="1000">
                <a:solidFill>
                  <a:schemeClr val="dk1"/>
                </a:solidFill>
                <a:latin typeface="Proxima Nova"/>
                <a:ea typeface="Proxima Nova"/>
                <a:cs typeface="Proxima Nova"/>
                <a:sym typeface="Proxima Nova"/>
              </a:defRPr>
            </a:lvl7pPr>
            <a:lvl8pPr lvl="7" rtl="0" algn="r">
              <a:buNone/>
              <a:defRPr sz="1000">
                <a:solidFill>
                  <a:schemeClr val="dk1"/>
                </a:solidFill>
                <a:latin typeface="Proxima Nova"/>
                <a:ea typeface="Proxima Nova"/>
                <a:cs typeface="Proxima Nova"/>
                <a:sym typeface="Proxima Nova"/>
              </a:defRPr>
            </a:lvl8pPr>
            <a:lvl9pPr lvl="8" rtl="0"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108" name="Shape 108"/>
        <p:cNvGrpSpPr/>
        <p:nvPr/>
      </p:nvGrpSpPr>
      <p:grpSpPr>
        <a:xfrm>
          <a:off x="0" y="0"/>
          <a:ext cx="0" cy="0"/>
          <a:chOff x="0" y="0"/>
          <a:chExt cx="0" cy="0"/>
        </a:xfrm>
      </p:grpSpPr>
      <p:sp>
        <p:nvSpPr>
          <p:cNvPr id="109" name="Google Shape;109;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110" name="Google Shape;110;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111" name="Google Shape;111;p2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85" name="Shape 185"/>
        <p:cNvGrpSpPr/>
        <p:nvPr/>
      </p:nvGrpSpPr>
      <p:grpSpPr>
        <a:xfrm>
          <a:off x="0" y="0"/>
          <a:ext cx="0" cy="0"/>
          <a:chOff x="0" y="0"/>
          <a:chExt cx="0" cy="0"/>
        </a:xfrm>
      </p:grpSpPr>
      <p:sp>
        <p:nvSpPr>
          <p:cNvPr id="186" name="Google Shape;186;p37"/>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87" name="Google Shape;187;p37"/>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81" r:id="rId2"/>
    <p:sldLayoutId id="2147483682" r:id="rId3"/>
    <p:sldLayoutId id="2147483683" r:id="rId4"/>
    <p:sldLayoutId id="2147483684"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hyperlink" Target="https://www.doc.govt.nz/nature/native-animals/" TargetMode="Externa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hyperlink" Target="https://www.doc.govt.nz/nature/native-animals/" TargetMode="Externa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mS6GJYzbczk"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hyperlink" Target="https://www.mountainjade.co.nz/collections/necklaces-jade-manaia" TargetMode="Externa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hyperlink" Target="https://flip.com/82a2801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6.png"/><Relationship Id="rId8"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42"/>
          <p:cNvSpPr txBox="1"/>
          <p:nvPr>
            <p:ph type="ctrTitle"/>
          </p:nvPr>
        </p:nvSpPr>
        <p:spPr>
          <a:xfrm>
            <a:off x="411175" y="644300"/>
            <a:ext cx="8282400" cy="2109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Animal Species Slideshow</a:t>
            </a:r>
            <a:endParaRPr/>
          </a:p>
        </p:txBody>
      </p:sp>
      <p:sp>
        <p:nvSpPr>
          <p:cNvPr id="207" name="Google Shape;207;p42"/>
          <p:cNvSpPr txBox="1"/>
          <p:nvPr>
            <p:ph idx="1" type="subTitle"/>
          </p:nvPr>
        </p:nvSpPr>
        <p:spPr>
          <a:xfrm>
            <a:off x="411175" y="3398250"/>
            <a:ext cx="8282400" cy="12606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1100">
                <a:solidFill>
                  <a:srgbClr val="000000"/>
                </a:solidFill>
                <a:latin typeface="Trebuchet MS"/>
                <a:ea typeface="Trebuchet MS"/>
                <a:cs typeface="Trebuchet MS"/>
                <a:sym typeface="Trebuchet MS"/>
              </a:rPr>
              <a:t>L.I: We are </a:t>
            </a:r>
            <a:r>
              <a:rPr lang="en" sz="1100">
                <a:solidFill>
                  <a:srgbClr val="202729"/>
                </a:solidFill>
                <a:latin typeface="Trebuchet MS"/>
                <a:ea typeface="Trebuchet MS"/>
                <a:cs typeface="Trebuchet MS"/>
                <a:sym typeface="Trebuchet MS"/>
              </a:rPr>
              <a:t>EXPLORING</a:t>
            </a:r>
            <a:r>
              <a:rPr lang="en" sz="1100">
                <a:solidFill>
                  <a:srgbClr val="000000"/>
                </a:solidFill>
                <a:latin typeface="Trebuchet MS"/>
                <a:ea typeface="Trebuchet MS"/>
                <a:cs typeface="Trebuchet MS"/>
                <a:sym typeface="Trebuchet MS"/>
              </a:rPr>
              <a:t> animals in </a:t>
            </a:r>
            <a:r>
              <a:rPr lang="en" sz="1100">
                <a:solidFill>
                  <a:srgbClr val="000000"/>
                </a:solidFill>
                <a:highlight>
                  <a:schemeClr val="lt1"/>
                </a:highlight>
                <a:latin typeface="Trebuchet MS"/>
                <a:ea typeface="Trebuchet MS"/>
                <a:cs typeface="Trebuchet MS"/>
                <a:sym typeface="Trebuchet MS"/>
              </a:rPr>
              <a:t>New Zealand </a:t>
            </a:r>
            <a:r>
              <a:rPr lang="en" sz="1100">
                <a:solidFill>
                  <a:srgbClr val="000000"/>
                </a:solidFill>
                <a:latin typeface="Trebuchet MS"/>
                <a:ea typeface="Trebuchet MS"/>
                <a:cs typeface="Trebuchet MS"/>
                <a:sym typeface="Trebuchet MS"/>
              </a:rPr>
              <a:t>by identifying</a:t>
            </a:r>
            <a:r>
              <a:rPr i="1" lang="en" sz="1100">
                <a:solidFill>
                  <a:srgbClr val="000000"/>
                </a:solidFill>
                <a:latin typeface="Trebuchet MS"/>
                <a:ea typeface="Trebuchet MS"/>
                <a:cs typeface="Trebuchet MS"/>
                <a:sym typeface="Trebuchet MS"/>
              </a:rPr>
              <a:t> </a:t>
            </a:r>
            <a:r>
              <a:rPr lang="en" sz="1100">
                <a:solidFill>
                  <a:srgbClr val="000000"/>
                </a:solidFill>
                <a:latin typeface="Trebuchet MS"/>
                <a:ea typeface="Trebuchet MS"/>
                <a:cs typeface="Trebuchet MS"/>
                <a:sym typeface="Trebuchet MS"/>
              </a:rPr>
              <a:t>key animal and researching</a:t>
            </a:r>
            <a:r>
              <a:rPr i="1" lang="en" sz="1100">
                <a:solidFill>
                  <a:srgbClr val="0000FF"/>
                </a:solidFill>
                <a:latin typeface="Trebuchet MS"/>
                <a:ea typeface="Trebuchet MS"/>
                <a:cs typeface="Trebuchet MS"/>
                <a:sym typeface="Trebuchet MS"/>
              </a:rPr>
              <a:t> </a:t>
            </a:r>
            <a:r>
              <a:rPr lang="en" sz="1100">
                <a:solidFill>
                  <a:srgbClr val="000000"/>
                </a:solidFill>
                <a:latin typeface="Trebuchet MS"/>
                <a:ea typeface="Trebuchet MS"/>
                <a:cs typeface="Trebuchet MS"/>
                <a:sym typeface="Trebuchet MS"/>
              </a:rPr>
              <a:t>important facts about the species.</a:t>
            </a:r>
            <a:endParaRPr sz="1100"/>
          </a:p>
        </p:txBody>
      </p:sp>
      <p:pic>
        <p:nvPicPr>
          <p:cNvPr id="208" name="Google Shape;208;p42"/>
          <p:cNvPicPr preferRelativeResize="0"/>
          <p:nvPr/>
        </p:nvPicPr>
        <p:blipFill>
          <a:blip r:embed="rId3">
            <a:alphaModFix/>
          </a:blip>
          <a:stretch>
            <a:fillRect/>
          </a:stretch>
        </p:blipFill>
        <p:spPr>
          <a:xfrm>
            <a:off x="2788525" y="128100"/>
            <a:ext cx="3310751" cy="1596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51"/>
          <p:cNvSpPr txBox="1"/>
          <p:nvPr>
            <p:ph type="title"/>
          </p:nvPr>
        </p:nvSpPr>
        <p:spPr>
          <a:xfrm>
            <a:off x="311700" y="6318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2 (Medium)</a:t>
            </a:r>
            <a:endParaRPr/>
          </a:p>
        </p:txBody>
      </p:sp>
      <p:sp>
        <p:nvSpPr>
          <p:cNvPr id="271" name="Google Shape;271;p51"/>
          <p:cNvSpPr txBox="1"/>
          <p:nvPr>
            <p:ph idx="1" type="body"/>
          </p:nvPr>
        </p:nvSpPr>
        <p:spPr>
          <a:xfrm>
            <a:off x="311700" y="1618204"/>
            <a:ext cx="2808000" cy="2950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latin typeface="Proxima Nova"/>
                <a:ea typeface="Proxima Nova"/>
                <a:cs typeface="Proxima Nova"/>
                <a:sym typeface="Proxima Nova"/>
              </a:rPr>
              <a:t>Look at the following </a:t>
            </a:r>
            <a:r>
              <a:rPr lang="en" u="sng">
                <a:solidFill>
                  <a:schemeClr val="hlink"/>
                </a:solidFill>
                <a:latin typeface="Proxima Nova"/>
                <a:ea typeface="Proxima Nova"/>
                <a:cs typeface="Proxima Nova"/>
                <a:sym typeface="Proxima Nova"/>
                <a:hlinkClick r:id="rId3"/>
              </a:rPr>
              <a:t>link</a:t>
            </a:r>
            <a:r>
              <a:rPr lang="en">
                <a:latin typeface="Proxima Nova"/>
                <a:ea typeface="Proxima Nova"/>
                <a:cs typeface="Proxima Nova"/>
                <a:sym typeface="Proxima Nova"/>
              </a:rPr>
              <a:t> about native animals in New Zealand. </a:t>
            </a:r>
            <a:r>
              <a:rPr lang="en">
                <a:solidFill>
                  <a:srgbClr val="000000"/>
                </a:solidFill>
                <a:latin typeface="Proxima Nova"/>
                <a:ea typeface="Proxima Nova"/>
                <a:cs typeface="Proxima Nova"/>
                <a:sym typeface="Proxima Nova"/>
              </a:rPr>
              <a:t>Then create a fact file about one of those animals. Also, d</a:t>
            </a:r>
            <a:r>
              <a:rPr lang="en">
                <a:solidFill>
                  <a:srgbClr val="202729"/>
                </a:solidFill>
                <a:latin typeface="Proxima Nova"/>
                <a:ea typeface="Proxima Nova"/>
                <a:cs typeface="Proxima Nova"/>
                <a:sym typeface="Proxima Nova"/>
              </a:rPr>
              <a:t>raw, label and colour a picture of it like the template on the next slide in your global studies books to</a:t>
            </a:r>
            <a:r>
              <a:rPr lang="en">
                <a:solidFill>
                  <a:srgbClr val="000000"/>
                </a:solidFill>
                <a:latin typeface="Lato"/>
                <a:ea typeface="Lato"/>
                <a:cs typeface="Lato"/>
                <a:sym typeface="Lato"/>
              </a:rPr>
              <a:t> </a:t>
            </a:r>
            <a:r>
              <a:rPr b="1" lang="en" sz="1800" u="sng">
                <a:solidFill>
                  <a:srgbClr val="1C1C1C"/>
                </a:solidFill>
                <a:latin typeface="Arial"/>
                <a:ea typeface="Arial"/>
                <a:cs typeface="Arial"/>
                <a:sym typeface="Arial"/>
              </a:rPr>
              <a:t>AT LEAST A YEAR SEVEN STANDARD</a:t>
            </a:r>
            <a:r>
              <a:rPr lang="en">
                <a:solidFill>
                  <a:srgbClr val="616161"/>
                </a:solidFill>
                <a:latin typeface="Proxima Nova"/>
                <a:ea typeface="Proxima Nova"/>
                <a:cs typeface="Proxima Nova"/>
                <a:sym typeface="Proxima Nova"/>
              </a:rPr>
              <a:t>.</a:t>
            </a:r>
            <a:endParaRPr/>
          </a:p>
        </p:txBody>
      </p:sp>
      <p:pic>
        <p:nvPicPr>
          <p:cNvPr id="272" name="Google Shape;272;p51"/>
          <p:cNvPicPr preferRelativeResize="0"/>
          <p:nvPr/>
        </p:nvPicPr>
        <p:blipFill>
          <a:blip r:embed="rId4">
            <a:alphaModFix/>
          </a:blip>
          <a:stretch>
            <a:fillRect/>
          </a:stretch>
        </p:blipFill>
        <p:spPr>
          <a:xfrm>
            <a:off x="3272100" y="152400"/>
            <a:ext cx="5586150" cy="4853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52"/>
          <p:cNvSpPr txBox="1"/>
          <p:nvPr/>
        </p:nvSpPr>
        <p:spPr>
          <a:xfrm>
            <a:off x="285750" y="236475"/>
            <a:ext cx="8523300" cy="468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accent3"/>
              </a:solidFill>
              <a:latin typeface="Proxima Nova"/>
              <a:ea typeface="Proxima Nova"/>
              <a:cs typeface="Proxima Nova"/>
              <a:sym typeface="Proxima Nova"/>
            </a:endParaRPr>
          </a:p>
        </p:txBody>
      </p:sp>
      <p:sp>
        <p:nvSpPr>
          <p:cNvPr id="278" name="Google Shape;278;p52"/>
          <p:cNvSpPr/>
          <p:nvPr/>
        </p:nvSpPr>
        <p:spPr>
          <a:xfrm>
            <a:off x="492675" y="344875"/>
            <a:ext cx="8148900" cy="447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pic>
        <p:nvPicPr>
          <p:cNvPr id="279" name="Google Shape;279;p52"/>
          <p:cNvPicPr preferRelativeResize="0"/>
          <p:nvPr/>
        </p:nvPicPr>
        <p:blipFill>
          <a:blip r:embed="rId3">
            <a:alphaModFix/>
          </a:blip>
          <a:stretch>
            <a:fillRect/>
          </a:stretch>
        </p:blipFill>
        <p:spPr>
          <a:xfrm>
            <a:off x="4296100" y="515650"/>
            <a:ext cx="4184750" cy="3652350"/>
          </a:xfrm>
          <a:prstGeom prst="rect">
            <a:avLst/>
          </a:prstGeom>
          <a:noFill/>
          <a:ln>
            <a:noFill/>
          </a:ln>
        </p:spPr>
      </p:pic>
      <p:sp>
        <p:nvSpPr>
          <p:cNvPr id="280" name="Google Shape;280;p52"/>
          <p:cNvSpPr txBox="1"/>
          <p:nvPr/>
        </p:nvSpPr>
        <p:spPr>
          <a:xfrm>
            <a:off x="4325675" y="4266550"/>
            <a:ext cx="4108800" cy="47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3"/>
                </a:solidFill>
                <a:latin typeface="Proxima Nova"/>
                <a:ea typeface="Proxima Nova"/>
                <a:cs typeface="Proxima Nova"/>
                <a:sym typeface="Proxima Nova"/>
              </a:rPr>
              <a:t>Chosen Animal Illustration</a:t>
            </a:r>
            <a:endParaRPr sz="1800">
              <a:solidFill>
                <a:schemeClr val="accent3"/>
              </a:solidFill>
              <a:latin typeface="Proxima Nova"/>
              <a:ea typeface="Proxima Nova"/>
              <a:cs typeface="Proxima Nova"/>
              <a:sym typeface="Proxima Nova"/>
            </a:endParaRPr>
          </a:p>
        </p:txBody>
      </p:sp>
      <p:sp>
        <p:nvSpPr>
          <p:cNvPr id="281" name="Google Shape;281;p52"/>
          <p:cNvSpPr txBox="1"/>
          <p:nvPr/>
        </p:nvSpPr>
        <p:spPr>
          <a:xfrm>
            <a:off x="591200" y="472975"/>
            <a:ext cx="3576900" cy="420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accent3"/>
                </a:solidFill>
                <a:latin typeface="Proxima Nova"/>
                <a:ea typeface="Proxima Nova"/>
                <a:cs typeface="Proxima Nova"/>
                <a:sym typeface="Proxima Nova"/>
              </a:rPr>
              <a:t>Chosen Animal </a:t>
            </a:r>
            <a:r>
              <a:rPr lang="en" sz="2400">
                <a:solidFill>
                  <a:schemeClr val="accent3"/>
                </a:solidFill>
                <a:latin typeface="Proxima Nova"/>
                <a:ea typeface="Proxima Nova"/>
                <a:cs typeface="Proxima Nova"/>
                <a:sym typeface="Proxima Nova"/>
              </a:rPr>
              <a:t>Title</a:t>
            </a:r>
            <a:endParaRPr sz="2400">
              <a:solidFill>
                <a:schemeClr val="accent3"/>
              </a:solidFill>
              <a:latin typeface="Proxima Nova"/>
              <a:ea typeface="Proxima Nova"/>
              <a:cs typeface="Proxima Nova"/>
              <a:sym typeface="Proxima Nova"/>
            </a:endParaRPr>
          </a:p>
          <a:p>
            <a:pPr indent="0" lvl="0" marL="0" rtl="0" algn="ctr">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ctr">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ctr">
              <a:spcBef>
                <a:spcPts val="0"/>
              </a:spcBef>
              <a:spcAft>
                <a:spcPts val="0"/>
              </a:spcAft>
              <a:buNone/>
            </a:pPr>
            <a:r>
              <a:rPr lang="en" sz="1800">
                <a:solidFill>
                  <a:schemeClr val="accent3"/>
                </a:solidFill>
                <a:latin typeface="Proxima Nova"/>
                <a:ea typeface="Proxima Nova"/>
                <a:cs typeface="Proxima Nova"/>
                <a:sym typeface="Proxima Nova"/>
              </a:rPr>
              <a:t>Description</a:t>
            </a:r>
            <a:endParaRPr sz="1800">
              <a:solidFill>
                <a:schemeClr val="accent3"/>
              </a:solidFill>
              <a:latin typeface="Proxima Nova"/>
              <a:ea typeface="Proxima Nova"/>
              <a:cs typeface="Proxima Nova"/>
              <a:sym typeface="Proxima Nova"/>
            </a:endParaRPr>
          </a:p>
          <a:p>
            <a:pPr indent="0" lvl="0" marL="0" rtl="0" algn="ctr">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ctr">
              <a:spcBef>
                <a:spcPts val="0"/>
              </a:spcBef>
              <a:spcAft>
                <a:spcPts val="0"/>
              </a:spcAft>
              <a:buNone/>
            </a:pPr>
            <a:r>
              <a:rPr lang="en" sz="1800">
                <a:solidFill>
                  <a:schemeClr val="accent3"/>
                </a:solidFill>
                <a:latin typeface="Proxima Nova"/>
                <a:ea typeface="Proxima Nova"/>
                <a:cs typeface="Proxima Nova"/>
                <a:sym typeface="Proxima Nova"/>
              </a:rPr>
              <a:t>__________________________________________________________________________________________________________________________________________________________________________________________________________________________________________</a:t>
            </a:r>
            <a:endParaRPr sz="1800">
              <a:solidFill>
                <a:schemeClr val="accent3"/>
              </a:solidFill>
              <a:latin typeface="Proxima Nova"/>
              <a:ea typeface="Proxima Nova"/>
              <a:cs typeface="Proxima Nova"/>
              <a:sym typeface="Proxima Nova"/>
            </a:endParaRPr>
          </a:p>
        </p:txBody>
      </p:sp>
      <p:cxnSp>
        <p:nvCxnSpPr>
          <p:cNvPr id="282" name="Google Shape;282;p52"/>
          <p:cNvCxnSpPr/>
          <p:nvPr/>
        </p:nvCxnSpPr>
        <p:spPr>
          <a:xfrm>
            <a:off x="2335275" y="1773625"/>
            <a:ext cx="0" cy="404100"/>
          </a:xfrm>
          <a:prstGeom prst="straightConnector1">
            <a:avLst/>
          </a:prstGeom>
          <a:noFill/>
          <a:ln cap="flat" cmpd="sng" w="9525">
            <a:solidFill>
              <a:schemeClr val="dk2"/>
            </a:solidFill>
            <a:prstDash val="solid"/>
            <a:round/>
            <a:headEnd len="med" w="med" type="none"/>
            <a:tailEnd len="med" w="med" type="triangle"/>
          </a:ln>
        </p:spPr>
      </p:cxnSp>
      <p:cxnSp>
        <p:nvCxnSpPr>
          <p:cNvPr id="283" name="Google Shape;283;p52"/>
          <p:cNvCxnSpPr/>
          <p:nvPr/>
        </p:nvCxnSpPr>
        <p:spPr>
          <a:xfrm rot="10800000">
            <a:off x="6611775" y="4207525"/>
            <a:ext cx="167400" cy="1674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5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3 (Spicy)</a:t>
            </a:r>
            <a:endParaRPr/>
          </a:p>
        </p:txBody>
      </p:sp>
      <p:sp>
        <p:nvSpPr>
          <p:cNvPr id="289" name="Google Shape;289;p5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accent2"/>
                </a:solidFill>
              </a:rPr>
              <a:t>Look at the following </a:t>
            </a:r>
            <a:r>
              <a:rPr lang="en" u="sng">
                <a:solidFill>
                  <a:srgbClr val="00838F"/>
                </a:solidFill>
                <a:hlinkClick r:id="rId3">
                  <a:extLst>
                    <a:ext uri="{A12FA001-AC4F-418D-AE19-62706E023703}">
                      <ahyp:hlinkClr val="tx"/>
                    </a:ext>
                  </a:extLst>
                </a:hlinkClick>
              </a:rPr>
              <a:t>link</a:t>
            </a:r>
            <a:r>
              <a:rPr lang="en">
                <a:solidFill>
                  <a:schemeClr val="accent2"/>
                </a:solidFill>
              </a:rPr>
              <a:t> about native animals in New Zealand. </a:t>
            </a:r>
            <a:r>
              <a:rPr lang="en">
                <a:solidFill>
                  <a:srgbClr val="000000"/>
                </a:solidFill>
              </a:rPr>
              <a:t>Then create a fact file about an imaginary animal which is a combination of native New Zealand animals. Also, d</a:t>
            </a:r>
            <a:r>
              <a:rPr lang="en">
                <a:solidFill>
                  <a:schemeClr val="dk1"/>
                </a:solidFill>
              </a:rPr>
              <a:t>raw, label and colour a picture of it like the template on the previous slide in your global studies books to</a:t>
            </a:r>
            <a:r>
              <a:rPr lang="en">
                <a:solidFill>
                  <a:srgbClr val="000000"/>
                </a:solidFill>
                <a:latin typeface="Lato"/>
                <a:ea typeface="Lato"/>
                <a:cs typeface="Lato"/>
                <a:sym typeface="Lato"/>
              </a:rPr>
              <a:t> </a:t>
            </a:r>
            <a:r>
              <a:rPr b="1" lang="en" sz="1800" u="sng">
                <a:solidFill>
                  <a:srgbClr val="1C1C1C"/>
                </a:solidFill>
                <a:latin typeface="Arial"/>
                <a:ea typeface="Arial"/>
                <a:cs typeface="Arial"/>
                <a:sym typeface="Arial"/>
              </a:rPr>
              <a:t>AT LEAST A YEAR SEVEN STANDARD</a:t>
            </a:r>
            <a:r>
              <a:rPr lang="en"/>
              <a:t>.</a:t>
            </a:r>
            <a:endParaRPr/>
          </a:p>
        </p:txBody>
      </p:sp>
      <p:pic>
        <p:nvPicPr>
          <p:cNvPr id="290" name="Google Shape;290;p53"/>
          <p:cNvPicPr preferRelativeResize="0"/>
          <p:nvPr/>
        </p:nvPicPr>
        <p:blipFill>
          <a:blip r:embed="rId4">
            <a:alphaModFix/>
          </a:blip>
          <a:stretch>
            <a:fillRect/>
          </a:stretch>
        </p:blipFill>
        <p:spPr>
          <a:xfrm>
            <a:off x="3272100" y="152400"/>
            <a:ext cx="5576301" cy="4838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43"/>
          <p:cNvSpPr txBox="1"/>
          <p:nvPr>
            <p:ph type="title"/>
          </p:nvPr>
        </p:nvSpPr>
        <p:spPr>
          <a:xfrm>
            <a:off x="311700" y="6318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Largest Deer Species</a:t>
            </a:r>
            <a:endParaRPr/>
          </a:p>
        </p:txBody>
      </p:sp>
      <p:sp>
        <p:nvSpPr>
          <p:cNvPr id="214" name="Google Shape;214;p43"/>
          <p:cNvSpPr txBox="1"/>
          <p:nvPr>
            <p:ph idx="1" type="body"/>
          </p:nvPr>
        </p:nvSpPr>
        <p:spPr>
          <a:xfrm>
            <a:off x="311700" y="1618204"/>
            <a:ext cx="2808000" cy="2950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Watch the following </a:t>
            </a:r>
            <a:r>
              <a:rPr lang="en" u="sng">
                <a:solidFill>
                  <a:schemeClr val="hlink"/>
                </a:solidFill>
                <a:hlinkClick r:id="rId3"/>
              </a:rPr>
              <a:t>video</a:t>
            </a:r>
            <a:r>
              <a:rPr lang="en"/>
              <a:t> about 7 of the largest deer species in the world.</a:t>
            </a:r>
            <a:endParaRPr/>
          </a:p>
        </p:txBody>
      </p:sp>
      <p:pic>
        <p:nvPicPr>
          <p:cNvPr id="215" name="Google Shape;215;p43"/>
          <p:cNvPicPr preferRelativeResize="0"/>
          <p:nvPr/>
        </p:nvPicPr>
        <p:blipFill>
          <a:blip r:embed="rId4">
            <a:alphaModFix/>
          </a:blip>
          <a:stretch>
            <a:fillRect/>
          </a:stretch>
        </p:blipFill>
        <p:spPr>
          <a:xfrm>
            <a:off x="3015150" y="145175"/>
            <a:ext cx="5976450" cy="4853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44"/>
          <p:cNvSpPr txBox="1"/>
          <p:nvPr/>
        </p:nvSpPr>
        <p:spPr>
          <a:xfrm>
            <a:off x="0" y="0"/>
            <a:ext cx="9144000" cy="3167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350">
                <a:highlight>
                  <a:schemeClr val="lt1"/>
                </a:highlight>
              </a:rPr>
              <a:t>Māori culture is rich in pūrākau (legends), and within these legends, mythological, supernatural, and magical creatures are featured prominently, often acting as kaitiaki (guardians) of people or places worth protecting.</a:t>
            </a:r>
            <a:br>
              <a:rPr lang="en" sz="1350">
                <a:highlight>
                  <a:schemeClr val="lt1"/>
                </a:highlight>
              </a:rPr>
            </a:br>
            <a:br>
              <a:rPr lang="en" sz="1350">
                <a:highlight>
                  <a:schemeClr val="lt1"/>
                </a:highlight>
              </a:rPr>
            </a:br>
            <a:r>
              <a:rPr lang="en" sz="1350">
                <a:highlight>
                  <a:schemeClr val="lt1"/>
                </a:highlight>
              </a:rPr>
              <a:t>As pre-European Māori had no written language, they relied on oral retellings and symbolic meanings embodied in carvings, knots and weavings to pass their histories, traditions, knowledge, and mythologies from generation to generation.</a:t>
            </a:r>
            <a:br>
              <a:rPr lang="en" sz="1350">
                <a:highlight>
                  <a:schemeClr val="lt1"/>
                </a:highlight>
              </a:rPr>
            </a:br>
            <a:br>
              <a:rPr lang="en" sz="1350">
                <a:highlight>
                  <a:schemeClr val="lt1"/>
                </a:highlight>
              </a:rPr>
            </a:br>
            <a:r>
              <a:rPr lang="en" sz="1350">
                <a:highlight>
                  <a:schemeClr val="lt1"/>
                </a:highlight>
              </a:rPr>
              <a:t>Fascinating tales of magical creatures including taniwha, whales, sharks and </a:t>
            </a:r>
            <a:r>
              <a:rPr lang="en" sz="1350" u="sng">
                <a:solidFill>
                  <a:schemeClr val="hlink"/>
                </a:solidFill>
                <a:highlight>
                  <a:schemeClr val="lt1"/>
                </a:highlight>
                <a:hlinkClick r:id="rId3"/>
              </a:rPr>
              <a:t>manaia</a:t>
            </a:r>
            <a:r>
              <a:rPr lang="en" sz="1350">
                <a:highlight>
                  <a:schemeClr val="lt1"/>
                </a:highlight>
              </a:rPr>
              <a:t> tell of the observable world for pre-European Māori and provide insights and understanding into Māori worldview and the spiritual connection Māori had to the natural world in which they lived.</a:t>
            </a:r>
            <a:endParaRPr sz="1350">
              <a:highlight>
                <a:schemeClr val="lt1"/>
              </a:highlight>
            </a:endParaRPr>
          </a:p>
          <a:p>
            <a:pPr indent="0" lvl="0" marL="0" rtl="0" algn="l">
              <a:lnSpc>
                <a:spcPct val="115000"/>
              </a:lnSpc>
              <a:spcBef>
                <a:spcPts val="3000"/>
              </a:spcBef>
              <a:spcAft>
                <a:spcPts val="0"/>
              </a:spcAft>
              <a:buNone/>
            </a:pPr>
            <a:r>
              <a:t/>
            </a:r>
            <a:endParaRPr sz="1350"/>
          </a:p>
        </p:txBody>
      </p:sp>
      <p:pic>
        <p:nvPicPr>
          <p:cNvPr id="221" name="Google Shape;221;p44"/>
          <p:cNvPicPr preferRelativeResize="0"/>
          <p:nvPr/>
        </p:nvPicPr>
        <p:blipFill>
          <a:blip r:embed="rId4">
            <a:alphaModFix/>
          </a:blip>
          <a:stretch>
            <a:fillRect/>
          </a:stretch>
        </p:blipFill>
        <p:spPr>
          <a:xfrm>
            <a:off x="1418825" y="2571750"/>
            <a:ext cx="6340075" cy="2399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5"/>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Everyone should be able to complete the MILD task, if you finish it you can do the MEDIUM task and if that’s done you can do the SPICY task.</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46"/>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232" name="Google Shape;232;p46"/>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7"/>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The animals in Maori tales show how important animals are to Maori.</a:t>
            </a:r>
            <a:endParaRPr/>
          </a:p>
        </p:txBody>
      </p:sp>
      <p:sp>
        <p:nvSpPr>
          <p:cNvPr id="239" name="Google Shape;239;p47"/>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Animals are shown as guardians (kaitiaki) in Maori tales</a:t>
            </a:r>
            <a:r>
              <a:rPr lang="en"/>
              <a:t>.</a:t>
            </a:r>
            <a:endParaRPr/>
          </a:p>
        </p:txBody>
      </p:sp>
      <p:sp>
        <p:nvSpPr>
          <p:cNvPr id="240" name="Google Shape;240;p47"/>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241" name="Google Shape;241;p47"/>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8"/>
          <p:cNvSpPr txBox="1"/>
          <p:nvPr>
            <p:ph type="title"/>
          </p:nvPr>
        </p:nvSpPr>
        <p:spPr>
          <a:xfrm>
            <a:off x="311700" y="6318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1 (Mild)</a:t>
            </a:r>
            <a:endParaRPr/>
          </a:p>
        </p:txBody>
      </p:sp>
      <p:sp>
        <p:nvSpPr>
          <p:cNvPr id="247" name="Google Shape;247;p48"/>
          <p:cNvSpPr txBox="1"/>
          <p:nvPr>
            <p:ph idx="1" type="body"/>
          </p:nvPr>
        </p:nvSpPr>
        <p:spPr>
          <a:xfrm>
            <a:off x="311700" y="1618204"/>
            <a:ext cx="2808000" cy="2950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rgbClr val="000000"/>
              </a:buClr>
              <a:buSzPts val="1200"/>
              <a:buFont typeface="Arial"/>
              <a:buNone/>
            </a:pPr>
            <a:r>
              <a:rPr lang="en">
                <a:solidFill>
                  <a:srgbClr val="595959"/>
                </a:solidFill>
                <a:latin typeface="Arial"/>
                <a:ea typeface="Arial"/>
                <a:cs typeface="Arial"/>
                <a:sym typeface="Arial"/>
              </a:rPr>
              <a:t>On the next slide you will see a list of animals in New Zealand and what sort of environment they live in. You need to drag the pictures into the boxes with the correct animal and environment.</a:t>
            </a:r>
            <a:endParaRPr/>
          </a:p>
        </p:txBody>
      </p:sp>
      <p:pic>
        <p:nvPicPr>
          <p:cNvPr id="248" name="Google Shape;248;p48"/>
          <p:cNvPicPr preferRelativeResize="0"/>
          <p:nvPr/>
        </p:nvPicPr>
        <p:blipFill>
          <a:blip r:embed="rId3">
            <a:alphaModFix/>
          </a:blip>
          <a:stretch>
            <a:fillRect/>
          </a:stretch>
        </p:blipFill>
        <p:spPr>
          <a:xfrm>
            <a:off x="3409300" y="152400"/>
            <a:ext cx="5478500" cy="4843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9"/>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Native New Zealand Animal Environments</a:t>
            </a:r>
            <a:endParaRPr/>
          </a:p>
        </p:txBody>
      </p:sp>
      <p:sp>
        <p:nvSpPr>
          <p:cNvPr id="254" name="Google Shape;254;p49"/>
          <p:cNvSpPr txBox="1"/>
          <p:nvPr>
            <p:ph idx="1" type="body"/>
          </p:nvPr>
        </p:nvSpPr>
        <p:spPr>
          <a:xfrm>
            <a:off x="311700" y="1468825"/>
            <a:ext cx="8520600" cy="3099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Kea - Mountain</a:t>
            </a:r>
            <a:endParaRPr/>
          </a:p>
          <a:p>
            <a:pPr indent="-342900" lvl="0" marL="457200" rtl="0" algn="l">
              <a:spcBef>
                <a:spcPts val="0"/>
              </a:spcBef>
              <a:spcAft>
                <a:spcPts val="0"/>
              </a:spcAft>
              <a:buSzPts val="1800"/>
              <a:buAutoNum type="arabicPeriod"/>
            </a:pPr>
            <a:r>
              <a:rPr lang="en"/>
              <a:t>Bat - Dark</a:t>
            </a:r>
            <a:endParaRPr/>
          </a:p>
          <a:p>
            <a:pPr indent="-342900" lvl="0" marL="457200" rtl="0" algn="l">
              <a:spcBef>
                <a:spcPts val="0"/>
              </a:spcBef>
              <a:spcAft>
                <a:spcPts val="0"/>
              </a:spcAft>
              <a:buSzPts val="1800"/>
              <a:buAutoNum type="arabicPeriod"/>
            </a:pPr>
            <a:r>
              <a:rPr lang="en"/>
              <a:t>Weta - Forest</a:t>
            </a:r>
            <a:endParaRPr/>
          </a:p>
          <a:p>
            <a:pPr indent="-342900" lvl="0" marL="457200" rtl="0" algn="l">
              <a:spcBef>
                <a:spcPts val="0"/>
              </a:spcBef>
              <a:spcAft>
                <a:spcPts val="0"/>
              </a:spcAft>
              <a:buSzPts val="1800"/>
              <a:buAutoNum type="arabicPeriod"/>
            </a:pPr>
            <a:r>
              <a:rPr lang="en"/>
              <a:t>Sand Fly - Desert</a:t>
            </a:r>
            <a:endParaRPr/>
          </a:p>
          <a:p>
            <a:pPr indent="-342900" lvl="0" marL="457200" rtl="0" algn="l">
              <a:spcBef>
                <a:spcPts val="0"/>
              </a:spcBef>
              <a:spcAft>
                <a:spcPts val="0"/>
              </a:spcAft>
              <a:buSzPts val="1800"/>
              <a:buAutoNum type="arabicPeriod"/>
            </a:pPr>
            <a:r>
              <a:rPr lang="en"/>
              <a:t>Pigeon - City</a:t>
            </a:r>
            <a:endParaRPr/>
          </a:p>
          <a:p>
            <a:pPr indent="-342900" lvl="0" marL="457200" rtl="0" algn="l">
              <a:spcBef>
                <a:spcPts val="0"/>
              </a:spcBef>
              <a:spcAft>
                <a:spcPts val="0"/>
              </a:spcAft>
              <a:buSzPts val="1800"/>
              <a:buAutoNum type="arabicPeriod"/>
            </a:pPr>
            <a:r>
              <a:rPr lang="en"/>
              <a:t>Eel - River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graphicFrame>
        <p:nvGraphicFramePr>
          <p:cNvPr id="259" name="Google Shape;259;p50"/>
          <p:cNvGraphicFramePr/>
          <p:nvPr/>
        </p:nvGraphicFramePr>
        <p:xfrm>
          <a:off x="64050" y="102975"/>
          <a:ext cx="3000000" cy="3000000"/>
        </p:xfrm>
        <a:graphic>
          <a:graphicData uri="http://schemas.openxmlformats.org/drawingml/2006/table">
            <a:tbl>
              <a:tblPr>
                <a:noFill/>
                <a:tableStyleId>{D31726F3-CEA4-4399-AC61-CB8237FCCD20}</a:tableStyleId>
              </a:tblPr>
              <a:tblGrid>
                <a:gridCol w="2649625"/>
                <a:gridCol w="2963600"/>
              </a:tblGrid>
              <a:tr h="381000">
                <a:tc>
                  <a:txBody>
                    <a:bodyPr/>
                    <a:lstStyle/>
                    <a:p>
                      <a:pPr indent="0" lvl="0" marL="0" rtl="0" algn="l">
                        <a:spcBef>
                          <a:spcPts val="0"/>
                        </a:spcBef>
                        <a:spcAft>
                          <a:spcPts val="0"/>
                        </a:spcAft>
                        <a:buNone/>
                      </a:pPr>
                      <a:r>
                        <a:rPr lang="en"/>
                        <a:t>Dark</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Ocean</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City</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Forest</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highlight>
                            <a:srgbClr val="FFFFFF"/>
                          </a:highlight>
                        </a:rPr>
                        <a:t>Mountain</a:t>
                      </a:r>
                      <a:endParaRPr>
                        <a:solidFill>
                          <a:srgbClr val="000000"/>
                        </a:solidFill>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Desert</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bl>
          </a:graphicData>
        </a:graphic>
      </p:graphicFrame>
      <p:pic>
        <p:nvPicPr>
          <p:cNvPr id="260" name="Google Shape;260;p50"/>
          <p:cNvPicPr preferRelativeResize="0"/>
          <p:nvPr/>
        </p:nvPicPr>
        <p:blipFill>
          <a:blip r:embed="rId3">
            <a:alphaModFix/>
          </a:blip>
          <a:stretch>
            <a:fillRect/>
          </a:stretch>
        </p:blipFill>
        <p:spPr>
          <a:xfrm>
            <a:off x="6444150" y="187225"/>
            <a:ext cx="1980551" cy="650325"/>
          </a:xfrm>
          <a:prstGeom prst="rect">
            <a:avLst/>
          </a:prstGeom>
          <a:noFill/>
          <a:ln>
            <a:noFill/>
          </a:ln>
        </p:spPr>
      </p:pic>
      <p:pic>
        <p:nvPicPr>
          <p:cNvPr id="261" name="Google Shape;261;p50"/>
          <p:cNvPicPr preferRelativeResize="0"/>
          <p:nvPr/>
        </p:nvPicPr>
        <p:blipFill>
          <a:blip r:embed="rId4">
            <a:alphaModFix/>
          </a:blip>
          <a:stretch>
            <a:fillRect/>
          </a:stretch>
        </p:blipFill>
        <p:spPr>
          <a:xfrm>
            <a:off x="6444150" y="995200"/>
            <a:ext cx="1980549" cy="650325"/>
          </a:xfrm>
          <a:prstGeom prst="rect">
            <a:avLst/>
          </a:prstGeom>
          <a:noFill/>
          <a:ln>
            <a:noFill/>
          </a:ln>
        </p:spPr>
      </p:pic>
      <p:pic>
        <p:nvPicPr>
          <p:cNvPr id="262" name="Google Shape;262;p50"/>
          <p:cNvPicPr preferRelativeResize="0"/>
          <p:nvPr/>
        </p:nvPicPr>
        <p:blipFill>
          <a:blip r:embed="rId5">
            <a:alphaModFix/>
          </a:blip>
          <a:stretch>
            <a:fillRect/>
          </a:stretch>
        </p:blipFill>
        <p:spPr>
          <a:xfrm>
            <a:off x="6444150" y="1803175"/>
            <a:ext cx="1980549" cy="650324"/>
          </a:xfrm>
          <a:prstGeom prst="rect">
            <a:avLst/>
          </a:prstGeom>
          <a:noFill/>
          <a:ln>
            <a:noFill/>
          </a:ln>
        </p:spPr>
      </p:pic>
      <p:pic>
        <p:nvPicPr>
          <p:cNvPr id="263" name="Google Shape;263;p50"/>
          <p:cNvPicPr preferRelativeResize="0"/>
          <p:nvPr/>
        </p:nvPicPr>
        <p:blipFill>
          <a:blip r:embed="rId6">
            <a:alphaModFix/>
          </a:blip>
          <a:stretch>
            <a:fillRect/>
          </a:stretch>
        </p:blipFill>
        <p:spPr>
          <a:xfrm>
            <a:off x="6444150" y="2655325"/>
            <a:ext cx="1980551" cy="689750"/>
          </a:xfrm>
          <a:prstGeom prst="rect">
            <a:avLst/>
          </a:prstGeom>
          <a:noFill/>
          <a:ln>
            <a:noFill/>
          </a:ln>
        </p:spPr>
      </p:pic>
      <p:pic>
        <p:nvPicPr>
          <p:cNvPr id="264" name="Google Shape;264;p50"/>
          <p:cNvPicPr preferRelativeResize="0"/>
          <p:nvPr/>
        </p:nvPicPr>
        <p:blipFill>
          <a:blip r:embed="rId7">
            <a:alphaModFix/>
          </a:blip>
          <a:stretch>
            <a:fillRect/>
          </a:stretch>
        </p:blipFill>
        <p:spPr>
          <a:xfrm>
            <a:off x="6444150" y="3491200"/>
            <a:ext cx="1980549" cy="650325"/>
          </a:xfrm>
          <a:prstGeom prst="rect">
            <a:avLst/>
          </a:prstGeom>
          <a:noFill/>
          <a:ln>
            <a:noFill/>
          </a:ln>
        </p:spPr>
      </p:pic>
      <p:pic>
        <p:nvPicPr>
          <p:cNvPr id="265" name="Google Shape;265;p50"/>
          <p:cNvPicPr preferRelativeResize="0"/>
          <p:nvPr/>
        </p:nvPicPr>
        <p:blipFill>
          <a:blip r:embed="rId8">
            <a:alphaModFix/>
          </a:blip>
          <a:stretch>
            <a:fillRect/>
          </a:stretch>
        </p:blipFill>
        <p:spPr>
          <a:xfrm>
            <a:off x="6444151" y="4280300"/>
            <a:ext cx="1980549" cy="68975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0838F"/>
      </a:accent5>
      <a:accent6>
        <a:srgbClr val="F8E71C"/>
      </a:accent6>
      <a:hlink>
        <a:srgbClr val="00838F"/>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