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3" r:id="rId4"/>
    <p:sldMasterId id="2147483654" r:id="rId5"/>
    <p:sldMasterId id="2147483655" r:id="rId6"/>
    <p:sldMasterId id="2147483656" r:id="rId7"/>
    <p:sldMasterId id="2147483657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1.xml"/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21" Type="http://schemas.openxmlformats.org/officeDocument/2006/relationships/slide" Target="slides/slide12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0.xml"/><Relationship Id="rId6" Type="http://schemas.openxmlformats.org/officeDocument/2006/relationships/slideMaster" Target="slideMasters/slideMaster3.xml"/><Relationship Id="rId18" Type="http://schemas.openxmlformats.org/officeDocument/2006/relationships/slide" Target="slides/slide9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>
  <p:cSld name="Blank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">
  <p:cSld name="End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">
  <p:cSld name="Contents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ims Slide">
  <p:cSld name="Aims Slid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2.jp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8.jpg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4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5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18.jpg"/><Relationship Id="rId2" Type="http://schemas.openxmlformats.org/officeDocument/2006/relationships/slideLayout" Target="../slideLayouts/slideLayout4.xml"/><Relationship Id="rId3" Type="http://schemas.openxmlformats.org/officeDocument/2006/relationships/theme" Target="../theme/theme3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image" Target="../media/image18.jpg"/><Relationship Id="rId2" Type="http://schemas.openxmlformats.org/officeDocument/2006/relationships/slideLayout" Target="../slideLayouts/slideLayout5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23287" y="6196012"/>
            <a:ext cx="576262" cy="58102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468312" y="457200"/>
            <a:ext cx="8207375" cy="5940425"/>
          </a:xfrm>
          <a:prstGeom prst="roundRect">
            <a:avLst>
              <a:gd fmla="val 0" name="adj"/>
            </a:avLst>
          </a:prstGeom>
          <a:solidFill>
            <a:schemeClr val="lt1">
              <a:alpha val="89803"/>
            </a:schemeClr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0" i="0" lang="en-US" sz="13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23287" y="6196012"/>
            <a:ext cx="576262" cy="58102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0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9"/>
          <p:cNvSpPr/>
          <p:nvPr/>
        </p:nvSpPr>
        <p:spPr>
          <a:xfrm>
            <a:off x="479425" y="728662"/>
            <a:ext cx="8196262" cy="1787525"/>
          </a:xfrm>
          <a:prstGeom prst="roundRect">
            <a:avLst>
              <a:gd fmla="val 0" name="adj"/>
            </a:avLst>
          </a:prstGeom>
          <a:solidFill>
            <a:srgbClr val="FFF9E7">
              <a:alpha val="94509"/>
            </a:srgbClr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0" i="0" lang="en-US" sz="13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2" name="Google Shape;22;p9"/>
          <p:cNvSpPr/>
          <p:nvPr/>
        </p:nvSpPr>
        <p:spPr>
          <a:xfrm>
            <a:off x="479425" y="2806700"/>
            <a:ext cx="8196262" cy="3324225"/>
          </a:xfrm>
          <a:prstGeom prst="roundRect">
            <a:avLst>
              <a:gd fmla="val 0" name="adj"/>
            </a:avLst>
          </a:prstGeom>
          <a:solidFill>
            <a:srgbClr val="FFF9E7">
              <a:alpha val="94509"/>
            </a:srgbClr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0" i="0" lang="en-US" sz="13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/>
          <p:nvPr/>
        </p:nvSpPr>
        <p:spPr>
          <a:xfrm>
            <a:off x="473075" y="690562"/>
            <a:ext cx="8196262" cy="1816100"/>
          </a:xfrm>
          <a:prstGeom prst="rect">
            <a:avLst/>
          </a:prstGeom>
          <a:solidFill>
            <a:srgbClr val="F9B000">
              <a:alpha val="8745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1"/>
          <p:cNvSpPr/>
          <p:nvPr/>
        </p:nvSpPr>
        <p:spPr>
          <a:xfrm>
            <a:off x="698500" y="796925"/>
            <a:ext cx="7761287" cy="160337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</a:pPr>
            <a:r>
              <a:rPr b="0" i="0" lang="en-US" sz="4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Introducción Al Espańol:</a:t>
            </a:r>
            <a:br>
              <a:rPr b="1" i="0" lang="en-US" sz="4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Los saludos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0"/>
          <p:cNvSpPr txBox="1"/>
          <p:nvPr/>
        </p:nvSpPr>
        <p:spPr>
          <a:xfrm>
            <a:off x="460375" y="441325"/>
            <a:ext cx="403225" cy="5975350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0"/>
          <p:cNvSpPr txBox="1"/>
          <p:nvPr/>
        </p:nvSpPr>
        <p:spPr>
          <a:xfrm>
            <a:off x="866775" y="449262"/>
            <a:ext cx="403225" cy="5975350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0"/>
          <p:cNvSpPr txBox="1"/>
          <p:nvPr/>
        </p:nvSpPr>
        <p:spPr>
          <a:xfrm>
            <a:off x="684212" y="544512"/>
            <a:ext cx="77755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B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9B000"/>
                </a:solidFill>
                <a:latin typeface="Arial"/>
                <a:ea typeface="Arial"/>
                <a:cs typeface="Arial"/>
                <a:sym typeface="Arial"/>
              </a:rPr>
              <a:t>Los Saludos: ¿Qué tal?</a:t>
            </a:r>
            <a:endParaRPr/>
          </a:p>
        </p:txBody>
      </p:sp>
      <p:sp>
        <p:nvSpPr>
          <p:cNvPr id="154" name="Google Shape;154;p20"/>
          <p:cNvSpPr/>
          <p:nvPr/>
        </p:nvSpPr>
        <p:spPr>
          <a:xfrm>
            <a:off x="2578100" y="1589087"/>
            <a:ext cx="1839912" cy="1839912"/>
          </a:xfrm>
          <a:prstGeom prst="wedgeEllipseCallout">
            <a:avLst>
              <a:gd fmla="val -1778" name="adj1"/>
              <a:gd fmla="val 19477" name="adj2"/>
            </a:avLst>
          </a:prstGeom>
          <a:solidFill>
            <a:schemeClr val="lt1"/>
          </a:solidFill>
          <a:ln cap="flat" cmpd="sng" w="25400">
            <a:solidFill>
              <a:srgbClr val="F9B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¿Qué tal?</a:t>
            </a:r>
            <a:endParaRPr/>
          </a:p>
        </p:txBody>
      </p:sp>
      <p:sp>
        <p:nvSpPr>
          <p:cNvPr id="155" name="Google Shape;155;p20"/>
          <p:cNvSpPr/>
          <p:nvPr/>
        </p:nvSpPr>
        <p:spPr>
          <a:xfrm flipH="1">
            <a:off x="4733925" y="1589087"/>
            <a:ext cx="1841500" cy="1839912"/>
          </a:xfrm>
          <a:prstGeom prst="wedgeEllipseCallout">
            <a:avLst>
              <a:gd fmla="val -4072" name="adj1"/>
              <a:gd fmla="val 6943" name="adj2"/>
            </a:avLst>
          </a:prstGeom>
          <a:solidFill>
            <a:schemeClr val="lt1"/>
          </a:solidFill>
          <a:ln cap="flat" cmpd="sng" w="25400">
            <a:solidFill>
              <a:srgbClr val="F9B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Mal</a:t>
            </a:r>
            <a:endParaRPr/>
          </a:p>
        </p:txBody>
      </p:sp>
      <p:sp>
        <p:nvSpPr>
          <p:cNvPr id="156" name="Google Shape;156;p20"/>
          <p:cNvSpPr/>
          <p:nvPr/>
        </p:nvSpPr>
        <p:spPr>
          <a:xfrm>
            <a:off x="3652837" y="3679825"/>
            <a:ext cx="1838325" cy="1838325"/>
          </a:xfrm>
          <a:prstGeom prst="ellipse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Repite con 3 compañeros/as (x3)</a:t>
            </a:r>
            <a:endParaRPr/>
          </a:p>
        </p:txBody>
      </p:sp>
      <p:pic>
        <p:nvPicPr>
          <p:cNvPr id="157" name="Google Shape;15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3600" y="2651125"/>
            <a:ext cx="2746375" cy="387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48462" y="1589087"/>
            <a:ext cx="1455737" cy="510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1"/>
          <p:cNvSpPr txBox="1"/>
          <p:nvPr/>
        </p:nvSpPr>
        <p:spPr>
          <a:xfrm>
            <a:off x="684212" y="544512"/>
            <a:ext cx="7775575" cy="1017587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B000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rgbClr val="F9B000"/>
                </a:solidFill>
                <a:latin typeface="Arial"/>
                <a:ea typeface="Arial"/>
                <a:cs typeface="Arial"/>
                <a:sym typeface="Arial"/>
              </a:rPr>
              <a:t>Mira el ejemplo y crea tu diálogo en español</a:t>
            </a:r>
            <a:br>
              <a:rPr b="0" i="0" lang="en-US" sz="2800" u="none">
                <a:solidFill>
                  <a:srgbClr val="F9B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200" u="none">
                <a:solidFill>
                  <a:srgbClr val="F9B000"/>
                </a:solidFill>
                <a:latin typeface="Arial"/>
                <a:ea typeface="Arial"/>
                <a:cs typeface="Arial"/>
                <a:sym typeface="Arial"/>
              </a:rPr>
              <a:t>Look at the example and create your dialogue in Spanish</a:t>
            </a:r>
            <a:endParaRPr/>
          </a:p>
        </p:txBody>
      </p:sp>
      <p:sp>
        <p:nvSpPr>
          <p:cNvPr id="164" name="Google Shape;164;p21"/>
          <p:cNvSpPr txBox="1"/>
          <p:nvPr/>
        </p:nvSpPr>
        <p:spPr>
          <a:xfrm>
            <a:off x="987425" y="2047875"/>
            <a:ext cx="3584575" cy="392112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t" bIns="72000" lIns="396000" spcFirstLastPara="1" rIns="144000" wrap="square" tIns="72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¡Hola! ¿Qué tal?</a:t>
            </a:r>
            <a:endParaRPr/>
          </a:p>
        </p:txBody>
      </p:sp>
      <p:sp>
        <p:nvSpPr>
          <p:cNvPr id="165" name="Google Shape;165;p21"/>
          <p:cNvSpPr/>
          <p:nvPr/>
        </p:nvSpPr>
        <p:spPr>
          <a:xfrm>
            <a:off x="684212" y="1985962"/>
            <a:ext cx="528637" cy="528637"/>
          </a:xfrm>
          <a:prstGeom prst="ellipse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66" name="Google Shape;166;p21"/>
          <p:cNvSpPr txBox="1"/>
          <p:nvPr/>
        </p:nvSpPr>
        <p:spPr>
          <a:xfrm>
            <a:off x="858837" y="2709862"/>
            <a:ext cx="3713162" cy="392112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t" bIns="72000" lIns="504000" spcFirstLastPara="1" rIns="144000" wrap="square" tIns="72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¡Hola! </a:t>
            </a:r>
            <a:r>
              <a:rPr b="0" i="0" lang="en-US" sz="1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Muy bien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gracias ¿Y tú?</a:t>
            </a:r>
            <a:endParaRPr/>
          </a:p>
        </p:txBody>
      </p:sp>
      <p:sp>
        <p:nvSpPr>
          <p:cNvPr id="167" name="Google Shape;167;p21"/>
          <p:cNvSpPr/>
          <p:nvPr/>
        </p:nvSpPr>
        <p:spPr>
          <a:xfrm>
            <a:off x="684212" y="2616200"/>
            <a:ext cx="528637" cy="528637"/>
          </a:xfrm>
          <a:prstGeom prst="ellipse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/>
          </a:p>
        </p:txBody>
      </p:sp>
      <p:sp>
        <p:nvSpPr>
          <p:cNvPr id="168" name="Google Shape;168;p21"/>
          <p:cNvSpPr txBox="1"/>
          <p:nvPr/>
        </p:nvSpPr>
        <p:spPr>
          <a:xfrm>
            <a:off x="858837" y="3341687"/>
            <a:ext cx="3713162" cy="392112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t" bIns="72000" lIns="504000" spcFirstLastPara="1" rIns="144000" wrap="square" tIns="72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Bien, 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gracias. Adiós.</a:t>
            </a:r>
            <a:endParaRPr/>
          </a:p>
        </p:txBody>
      </p:sp>
      <p:sp>
        <p:nvSpPr>
          <p:cNvPr id="169" name="Google Shape;169;p21"/>
          <p:cNvSpPr/>
          <p:nvPr/>
        </p:nvSpPr>
        <p:spPr>
          <a:xfrm>
            <a:off x="684212" y="3246437"/>
            <a:ext cx="528637" cy="528637"/>
          </a:xfrm>
          <a:prstGeom prst="ellipse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70" name="Google Shape;170;p21"/>
          <p:cNvSpPr txBox="1"/>
          <p:nvPr/>
        </p:nvSpPr>
        <p:spPr>
          <a:xfrm>
            <a:off x="4806950" y="1703387"/>
            <a:ext cx="3652837" cy="390525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t" bIns="72000" lIns="144000" spcFirstLastPara="1" rIns="144000" wrap="square" tIns="72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¡Hola! ¿Cómo te llamas?</a:t>
            </a:r>
            <a:endParaRPr/>
          </a:p>
        </p:txBody>
      </p:sp>
      <p:sp>
        <p:nvSpPr>
          <p:cNvPr id="171" name="Google Shape;171;p21"/>
          <p:cNvSpPr txBox="1"/>
          <p:nvPr/>
        </p:nvSpPr>
        <p:spPr>
          <a:xfrm>
            <a:off x="4806950" y="2193925"/>
            <a:ext cx="3652837" cy="392112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t" bIns="72000" lIns="144000" spcFirstLastPara="1" rIns="144000" wrap="square" tIns="72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Hola. Me llamo </a:t>
            </a:r>
            <a:r>
              <a:rPr b="0" i="0" lang="en-US" sz="1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Julia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¿Y tú?</a:t>
            </a:r>
            <a:endParaRPr/>
          </a:p>
        </p:txBody>
      </p:sp>
      <p:sp>
        <p:nvSpPr>
          <p:cNvPr id="172" name="Google Shape;172;p21"/>
          <p:cNvSpPr txBox="1"/>
          <p:nvPr/>
        </p:nvSpPr>
        <p:spPr>
          <a:xfrm>
            <a:off x="4806950" y="2686050"/>
            <a:ext cx="3652837" cy="390525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t" bIns="72000" lIns="144000" spcFirstLastPara="1" rIns="144000" wrap="square" tIns="72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 llamo </a:t>
            </a:r>
            <a:r>
              <a:rPr b="0" i="0" lang="en-US" sz="1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Alberto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¿Cómo estás?</a:t>
            </a:r>
            <a:endParaRPr/>
          </a:p>
        </p:txBody>
      </p:sp>
      <p:sp>
        <p:nvSpPr>
          <p:cNvPr id="173" name="Google Shape;173;p21"/>
          <p:cNvSpPr txBox="1"/>
          <p:nvPr/>
        </p:nvSpPr>
        <p:spPr>
          <a:xfrm>
            <a:off x="4806950" y="3176587"/>
            <a:ext cx="3652837" cy="392112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t" bIns="72000" lIns="144000" spcFirstLastPara="1" rIns="144000" wrap="square" tIns="72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Bien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¿Y tú?</a:t>
            </a:r>
            <a:endParaRPr/>
          </a:p>
        </p:txBody>
      </p:sp>
      <p:sp>
        <p:nvSpPr>
          <p:cNvPr id="174" name="Google Shape;174;p21"/>
          <p:cNvSpPr txBox="1"/>
          <p:nvPr/>
        </p:nvSpPr>
        <p:spPr>
          <a:xfrm>
            <a:off x="4806950" y="3668712"/>
            <a:ext cx="3652837" cy="390525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t" bIns="72000" lIns="144000" spcFirstLastPara="1" rIns="144000" wrap="square" tIns="72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Mal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Adiós.</a:t>
            </a:r>
            <a:endParaRPr/>
          </a:p>
        </p:txBody>
      </p:sp>
      <p:sp>
        <p:nvSpPr>
          <p:cNvPr id="175" name="Google Shape;175;p21"/>
          <p:cNvSpPr txBox="1"/>
          <p:nvPr/>
        </p:nvSpPr>
        <p:spPr>
          <a:xfrm>
            <a:off x="460375" y="4532312"/>
            <a:ext cx="3706812" cy="392112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t" bIns="72000" lIns="216000" spcFirstLastPara="1" rIns="144000" wrap="square" tIns="72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you guess the meaning of…..?</a:t>
            </a:r>
            <a:endParaRPr/>
          </a:p>
        </p:txBody>
      </p:sp>
      <p:sp>
        <p:nvSpPr>
          <p:cNvPr id="176" name="Google Shape;176;p21"/>
          <p:cNvSpPr txBox="1"/>
          <p:nvPr/>
        </p:nvSpPr>
        <p:spPr>
          <a:xfrm>
            <a:off x="684212" y="4921250"/>
            <a:ext cx="3887787" cy="415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Gracias            Thank you</a:t>
            </a:r>
            <a:endParaRPr/>
          </a:p>
        </p:txBody>
      </p:sp>
      <p:sp>
        <p:nvSpPr>
          <p:cNvPr id="177" name="Google Shape;177;p21"/>
          <p:cNvSpPr txBox="1"/>
          <p:nvPr/>
        </p:nvSpPr>
        <p:spPr>
          <a:xfrm>
            <a:off x="684212" y="5337175"/>
            <a:ext cx="3887787" cy="415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¿Y tu?             And you? </a:t>
            </a:r>
            <a:endParaRPr/>
          </a:p>
        </p:txBody>
      </p:sp>
      <p:sp>
        <p:nvSpPr>
          <p:cNvPr id="178" name="Google Shape;178;p21"/>
          <p:cNvSpPr txBox="1"/>
          <p:nvPr/>
        </p:nvSpPr>
        <p:spPr>
          <a:xfrm>
            <a:off x="4806950" y="4530725"/>
            <a:ext cx="3868737" cy="392112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t" bIns="72000" lIns="216000" spcFirstLastPara="1" rIns="144000" wrap="square" tIns="72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Vocabulario</a:t>
            </a:r>
            <a:endParaRPr/>
          </a:p>
        </p:txBody>
      </p:sp>
      <p:sp>
        <p:nvSpPr>
          <p:cNvPr id="179" name="Google Shape;179;p21"/>
          <p:cNvSpPr txBox="1"/>
          <p:nvPr/>
        </p:nvSpPr>
        <p:spPr>
          <a:xfrm>
            <a:off x="4814887" y="4916487"/>
            <a:ext cx="3887787" cy="422275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91425" spcFirstLastPara="1" rIns="91425" wrap="square" tIns="72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Muy bien</a:t>
            </a:r>
            <a:endParaRPr/>
          </a:p>
        </p:txBody>
      </p:sp>
      <p:sp>
        <p:nvSpPr>
          <p:cNvPr id="180" name="Google Shape;180;p21"/>
          <p:cNvSpPr txBox="1"/>
          <p:nvPr/>
        </p:nvSpPr>
        <p:spPr>
          <a:xfrm>
            <a:off x="4814887" y="5210175"/>
            <a:ext cx="3887787" cy="560387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91425" spcFirstLastPara="1" rIns="91425" wrap="square" tIns="720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Bien</a:t>
            </a:r>
            <a:endParaRPr/>
          </a:p>
        </p:txBody>
      </p:sp>
      <p:sp>
        <p:nvSpPr>
          <p:cNvPr id="181" name="Google Shape;181;p21"/>
          <p:cNvSpPr txBox="1"/>
          <p:nvPr/>
        </p:nvSpPr>
        <p:spPr>
          <a:xfrm>
            <a:off x="4814887" y="5740400"/>
            <a:ext cx="3887787" cy="422275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91425" spcFirstLastPara="1" rIns="91425" wrap="square" tIns="72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Mal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/>
          <p:nvPr/>
        </p:nvSpPr>
        <p:spPr>
          <a:xfrm>
            <a:off x="2617787" y="4071937"/>
            <a:ext cx="1838325" cy="1838325"/>
          </a:xfrm>
          <a:prstGeom prst="ellipse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Repite</a:t>
            </a:r>
            <a:endParaRPr/>
          </a:p>
        </p:txBody>
      </p:sp>
      <p:sp>
        <p:nvSpPr>
          <p:cNvPr id="35" name="Google Shape;35;p12"/>
          <p:cNvSpPr txBox="1"/>
          <p:nvPr/>
        </p:nvSpPr>
        <p:spPr>
          <a:xfrm>
            <a:off x="460375" y="441325"/>
            <a:ext cx="403225" cy="5975350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2"/>
          <p:cNvSpPr txBox="1"/>
          <p:nvPr/>
        </p:nvSpPr>
        <p:spPr>
          <a:xfrm>
            <a:off x="866775" y="449262"/>
            <a:ext cx="403225" cy="5975350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/>
          <p:nvPr/>
        </p:nvSpPr>
        <p:spPr>
          <a:xfrm>
            <a:off x="684212" y="544512"/>
            <a:ext cx="77755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B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9B000"/>
                </a:solidFill>
                <a:latin typeface="Arial"/>
                <a:ea typeface="Arial"/>
                <a:cs typeface="Arial"/>
                <a:sym typeface="Arial"/>
              </a:rPr>
              <a:t>Los Saludos:</a:t>
            </a:r>
            <a:endParaRPr/>
          </a:p>
        </p:txBody>
      </p:sp>
      <p:pic>
        <p:nvPicPr>
          <p:cNvPr id="38" name="Google Shape;3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7537" y="1225550"/>
            <a:ext cx="2997200" cy="5338762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2"/>
          <p:cNvSpPr/>
          <p:nvPr/>
        </p:nvSpPr>
        <p:spPr>
          <a:xfrm>
            <a:off x="2617787" y="1585912"/>
            <a:ext cx="1841500" cy="1841500"/>
          </a:xfrm>
          <a:prstGeom prst="wedgeEllipseCallout">
            <a:avLst>
              <a:gd fmla="val -4083" name="adj1"/>
              <a:gd fmla="val 4839" name="adj2"/>
            </a:avLst>
          </a:prstGeom>
          <a:solidFill>
            <a:schemeClr val="lt1"/>
          </a:solidFill>
          <a:ln cap="flat" cmpd="sng" w="25400">
            <a:solidFill>
              <a:srgbClr val="F9B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¡Hola! ¡Buenos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días clase! </a:t>
            </a:r>
            <a:endParaRPr/>
          </a:p>
        </p:txBody>
      </p:sp>
      <p:pic>
        <p:nvPicPr>
          <p:cNvPr id="40" name="Google Shape;4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08537" y="1581150"/>
            <a:ext cx="3759200" cy="4983162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12"/>
          <p:cNvSpPr/>
          <p:nvPr/>
        </p:nvSpPr>
        <p:spPr>
          <a:xfrm flipH="1">
            <a:off x="5075237" y="2741612"/>
            <a:ext cx="2265362" cy="1839912"/>
          </a:xfrm>
          <a:prstGeom prst="wedgeEllipseCallout">
            <a:avLst>
              <a:gd fmla="val 151" name="adj1"/>
              <a:gd fmla="val -1266" name="adj2"/>
            </a:avLst>
          </a:prstGeom>
          <a:solidFill>
            <a:schemeClr val="lt1"/>
          </a:solidFill>
          <a:ln cap="flat" cmpd="sng" w="25400">
            <a:solidFill>
              <a:srgbClr val="F9B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¡Hola! ¡Buenos días!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/>
          <p:nvPr/>
        </p:nvSpPr>
        <p:spPr>
          <a:xfrm>
            <a:off x="460375" y="441325"/>
            <a:ext cx="403225" cy="5975350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3"/>
          <p:cNvSpPr txBox="1"/>
          <p:nvPr/>
        </p:nvSpPr>
        <p:spPr>
          <a:xfrm>
            <a:off x="866775" y="449262"/>
            <a:ext cx="403225" cy="5975350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3"/>
          <p:cNvSpPr txBox="1"/>
          <p:nvPr/>
        </p:nvSpPr>
        <p:spPr>
          <a:xfrm>
            <a:off x="684212" y="544512"/>
            <a:ext cx="77755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B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9B000"/>
                </a:solidFill>
                <a:latin typeface="Arial"/>
                <a:ea typeface="Arial"/>
                <a:cs typeface="Arial"/>
                <a:sym typeface="Arial"/>
              </a:rPr>
              <a:t>Los Saludos: ¡Buenos días! </a:t>
            </a:r>
            <a:endParaRPr/>
          </a:p>
        </p:txBody>
      </p:sp>
      <p:sp>
        <p:nvSpPr>
          <p:cNvPr id="49" name="Google Shape;49;p13"/>
          <p:cNvSpPr/>
          <p:nvPr/>
        </p:nvSpPr>
        <p:spPr>
          <a:xfrm>
            <a:off x="2555875" y="1577975"/>
            <a:ext cx="1839912" cy="1839912"/>
          </a:xfrm>
          <a:prstGeom prst="wedgeEllipseCallout">
            <a:avLst>
              <a:gd fmla="val -2114" name="adj1"/>
              <a:gd fmla="val 18130" name="adj2"/>
            </a:avLst>
          </a:prstGeom>
          <a:solidFill>
            <a:schemeClr val="lt1"/>
          </a:solidFill>
          <a:ln cap="flat" cmpd="sng" w="25400">
            <a:solidFill>
              <a:srgbClr val="F9B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¡Hola! ¡Buenos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días! </a:t>
            </a:r>
            <a:endParaRPr/>
          </a:p>
        </p:txBody>
      </p:sp>
      <p:pic>
        <p:nvPicPr>
          <p:cNvPr id="50" name="Google Shape;5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0712" y="2025650"/>
            <a:ext cx="2601912" cy="4398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02300" y="2016125"/>
            <a:ext cx="2863850" cy="440055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/>
          <p:nvPr/>
        </p:nvSpPr>
        <p:spPr>
          <a:xfrm flipH="1">
            <a:off x="4751387" y="1577975"/>
            <a:ext cx="1841500" cy="1839912"/>
          </a:xfrm>
          <a:prstGeom prst="wedgeEllipseCallout">
            <a:avLst>
              <a:gd fmla="val -2114" name="adj1"/>
              <a:gd fmla="val 18130" name="adj2"/>
            </a:avLst>
          </a:prstGeom>
          <a:solidFill>
            <a:schemeClr val="lt1"/>
          </a:solidFill>
          <a:ln cap="flat" cmpd="sng" w="25400">
            <a:solidFill>
              <a:srgbClr val="F9B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¡Hola! ¡Buenos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días! </a:t>
            </a:r>
            <a:endParaRPr/>
          </a:p>
        </p:txBody>
      </p:sp>
      <p:sp>
        <p:nvSpPr>
          <p:cNvPr id="53" name="Google Shape;53;p13"/>
          <p:cNvSpPr/>
          <p:nvPr/>
        </p:nvSpPr>
        <p:spPr>
          <a:xfrm>
            <a:off x="3652837" y="3679825"/>
            <a:ext cx="1838325" cy="1838325"/>
          </a:xfrm>
          <a:prstGeom prst="ellipse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Repite con 4 compañeros/as (x4)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460375" y="441325"/>
            <a:ext cx="403225" cy="5975350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4"/>
          <p:cNvSpPr txBox="1"/>
          <p:nvPr/>
        </p:nvSpPr>
        <p:spPr>
          <a:xfrm>
            <a:off x="866775" y="449262"/>
            <a:ext cx="403225" cy="5975350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684212" y="544512"/>
            <a:ext cx="77755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B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9B000"/>
                </a:solidFill>
                <a:latin typeface="Arial"/>
                <a:ea typeface="Arial"/>
                <a:cs typeface="Arial"/>
                <a:sym typeface="Arial"/>
              </a:rPr>
              <a:t>Los Saludos: ¿Cómo te llamas?</a:t>
            </a:r>
            <a:endParaRPr/>
          </a:p>
        </p:txBody>
      </p:sp>
      <p:sp>
        <p:nvSpPr>
          <p:cNvPr id="61" name="Google Shape;61;p14"/>
          <p:cNvSpPr/>
          <p:nvPr/>
        </p:nvSpPr>
        <p:spPr>
          <a:xfrm>
            <a:off x="3651250" y="1589087"/>
            <a:ext cx="1841500" cy="1839912"/>
          </a:xfrm>
          <a:prstGeom prst="wedgeEllipseCallout">
            <a:avLst>
              <a:gd fmla="val -5855" name="adj1"/>
              <a:gd fmla="val 17638" name="adj2"/>
            </a:avLst>
          </a:prstGeom>
          <a:solidFill>
            <a:schemeClr val="lt1"/>
          </a:solidFill>
          <a:ln cap="flat" cmpd="sng" w="25400">
            <a:solidFill>
              <a:srgbClr val="F9B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¿Cómo te llamas?</a:t>
            </a:r>
            <a:endParaRPr/>
          </a:p>
        </p:txBody>
      </p:sp>
      <p:sp>
        <p:nvSpPr>
          <p:cNvPr id="62" name="Google Shape;62;p14"/>
          <p:cNvSpPr/>
          <p:nvPr/>
        </p:nvSpPr>
        <p:spPr>
          <a:xfrm flipH="1">
            <a:off x="3651250" y="3700462"/>
            <a:ext cx="1841500" cy="1841500"/>
          </a:xfrm>
          <a:prstGeom prst="wedgeEllipseCallout">
            <a:avLst>
              <a:gd fmla="val -4871" name="adj1"/>
              <a:gd fmla="val 2476" name="adj2"/>
            </a:avLst>
          </a:prstGeom>
          <a:solidFill>
            <a:schemeClr val="lt1"/>
          </a:solidFill>
          <a:ln cap="flat" cmpd="sng" w="25400">
            <a:solidFill>
              <a:srgbClr val="F9B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 llamo Laura</a:t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 rotWithShape="1">
          <a:blip r:embed="rId3">
            <a:alphaModFix/>
          </a:blip>
          <a:srcRect b="0" l="62953" r="0" t="0"/>
          <a:stretch/>
        </p:blipFill>
        <p:spPr>
          <a:xfrm>
            <a:off x="6118225" y="1930400"/>
            <a:ext cx="1952625" cy="4494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 rotWithShape="1">
          <a:blip r:embed="rId3">
            <a:alphaModFix/>
          </a:blip>
          <a:srcRect b="0" l="0" r="41649" t="0"/>
          <a:stretch/>
        </p:blipFill>
        <p:spPr>
          <a:xfrm>
            <a:off x="746125" y="1930400"/>
            <a:ext cx="3073400" cy="4494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/>
        </p:nvSpPr>
        <p:spPr>
          <a:xfrm>
            <a:off x="460375" y="441325"/>
            <a:ext cx="403225" cy="5975350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866775" y="449262"/>
            <a:ext cx="403225" cy="5975350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684212" y="544512"/>
            <a:ext cx="77755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B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9B000"/>
                </a:solidFill>
                <a:latin typeface="Arial"/>
                <a:ea typeface="Arial"/>
                <a:cs typeface="Arial"/>
                <a:sym typeface="Arial"/>
              </a:rPr>
              <a:t>Los Saludos: ¿Cómo te llamas?</a:t>
            </a:r>
            <a:endParaRPr/>
          </a:p>
        </p:txBody>
      </p:sp>
      <p:sp>
        <p:nvSpPr>
          <p:cNvPr id="72" name="Google Shape;72;p15"/>
          <p:cNvSpPr/>
          <p:nvPr/>
        </p:nvSpPr>
        <p:spPr>
          <a:xfrm>
            <a:off x="2578100" y="1589087"/>
            <a:ext cx="1839912" cy="1839912"/>
          </a:xfrm>
          <a:prstGeom prst="wedgeEllipseCallout">
            <a:avLst>
              <a:gd fmla="val -3984" name="adj1"/>
              <a:gd fmla="val 5134" name="adj2"/>
            </a:avLst>
          </a:prstGeom>
          <a:solidFill>
            <a:schemeClr val="lt1"/>
          </a:solidFill>
          <a:ln cap="flat" cmpd="sng" w="25400">
            <a:solidFill>
              <a:srgbClr val="F9B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¿Cómo te llamas?</a:t>
            </a:r>
            <a:endParaRPr/>
          </a:p>
        </p:txBody>
      </p:sp>
      <p:sp>
        <p:nvSpPr>
          <p:cNvPr id="73" name="Google Shape;73;p15"/>
          <p:cNvSpPr/>
          <p:nvPr/>
        </p:nvSpPr>
        <p:spPr>
          <a:xfrm flipH="1">
            <a:off x="4733925" y="1597025"/>
            <a:ext cx="1841500" cy="1839912"/>
          </a:xfrm>
          <a:prstGeom prst="wedgeEllipseCallout">
            <a:avLst>
              <a:gd fmla="val -4674" name="adj1"/>
              <a:gd fmla="val 4937" name="adj2"/>
            </a:avLst>
          </a:prstGeom>
          <a:solidFill>
            <a:schemeClr val="lt1"/>
          </a:solidFill>
          <a:ln cap="flat" cmpd="sng" w="25400">
            <a:solidFill>
              <a:srgbClr val="F9B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 llamo…</a:t>
            </a:r>
            <a:endParaRPr/>
          </a:p>
        </p:txBody>
      </p:sp>
      <p:pic>
        <p:nvPicPr>
          <p:cNvPr id="74" name="Google Shape;7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5525" y="1419225"/>
            <a:ext cx="1338262" cy="523557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/>
          <p:nvPr/>
        </p:nvSpPr>
        <p:spPr>
          <a:xfrm>
            <a:off x="3652837" y="3679825"/>
            <a:ext cx="1838325" cy="1838325"/>
          </a:xfrm>
          <a:prstGeom prst="ellipse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Repite con 3 compañeros/as (x3)</a:t>
            </a:r>
            <a:endParaRPr/>
          </a:p>
        </p:txBody>
      </p:sp>
      <p:pic>
        <p:nvPicPr>
          <p:cNvPr id="76" name="Google Shape;7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54812" y="1484312"/>
            <a:ext cx="1704975" cy="5170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/>
        </p:nvSpPr>
        <p:spPr>
          <a:xfrm>
            <a:off x="684212" y="544512"/>
            <a:ext cx="7775575" cy="1203325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B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9B000"/>
                </a:solidFill>
                <a:latin typeface="Arial"/>
                <a:ea typeface="Arial"/>
                <a:cs typeface="Arial"/>
                <a:sym typeface="Arial"/>
              </a:rPr>
              <a:t>Encuentra el significado</a:t>
            </a:r>
            <a:br>
              <a:rPr b="0" i="0" lang="en-US" sz="3600" u="none">
                <a:solidFill>
                  <a:srgbClr val="F9B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>
                <a:solidFill>
                  <a:srgbClr val="F9B000"/>
                </a:solidFill>
                <a:latin typeface="Arial"/>
                <a:ea typeface="Arial"/>
                <a:cs typeface="Arial"/>
                <a:sym typeface="Arial"/>
              </a:rPr>
              <a:t>Find the meaning</a:t>
            </a:r>
            <a:endParaRPr/>
          </a:p>
        </p:txBody>
      </p:sp>
      <p:sp>
        <p:nvSpPr>
          <p:cNvPr id="82" name="Google Shape;82;p16"/>
          <p:cNvSpPr txBox="1"/>
          <p:nvPr/>
        </p:nvSpPr>
        <p:spPr>
          <a:xfrm>
            <a:off x="684212" y="2198687"/>
            <a:ext cx="1087437" cy="1314450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Hola</a:t>
            </a:r>
            <a:endParaRPr/>
          </a:p>
        </p:txBody>
      </p:sp>
      <p:sp>
        <p:nvSpPr>
          <p:cNvPr id="83" name="Google Shape;83;p16"/>
          <p:cNvSpPr txBox="1"/>
          <p:nvPr/>
        </p:nvSpPr>
        <p:spPr>
          <a:xfrm>
            <a:off x="2027237" y="2198687"/>
            <a:ext cx="1087437" cy="1314450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Adiós</a:t>
            </a:r>
            <a:endParaRPr/>
          </a:p>
        </p:txBody>
      </p:sp>
      <p:sp>
        <p:nvSpPr>
          <p:cNvPr id="84" name="Google Shape;84;p16"/>
          <p:cNvSpPr txBox="1"/>
          <p:nvPr/>
        </p:nvSpPr>
        <p:spPr>
          <a:xfrm>
            <a:off x="3371850" y="2198687"/>
            <a:ext cx="1085850" cy="1314450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Buenos días</a:t>
            </a:r>
            <a:endParaRPr/>
          </a:p>
        </p:txBody>
      </p:sp>
      <p:sp>
        <p:nvSpPr>
          <p:cNvPr id="85" name="Google Shape;85;p16"/>
          <p:cNvSpPr txBox="1"/>
          <p:nvPr/>
        </p:nvSpPr>
        <p:spPr>
          <a:xfrm>
            <a:off x="4686300" y="2198687"/>
            <a:ext cx="1085850" cy="1314450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Buenas tardes</a:t>
            </a:r>
            <a:endParaRPr/>
          </a:p>
        </p:txBody>
      </p:sp>
      <p:sp>
        <p:nvSpPr>
          <p:cNvPr id="86" name="Google Shape;86;p16"/>
          <p:cNvSpPr txBox="1"/>
          <p:nvPr/>
        </p:nvSpPr>
        <p:spPr>
          <a:xfrm>
            <a:off x="6029325" y="2198687"/>
            <a:ext cx="1087437" cy="1314450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Hasta luego</a:t>
            </a:r>
            <a:endParaRPr/>
          </a:p>
        </p:txBody>
      </p:sp>
      <p:sp>
        <p:nvSpPr>
          <p:cNvPr id="87" name="Google Shape;87;p16"/>
          <p:cNvSpPr txBox="1"/>
          <p:nvPr/>
        </p:nvSpPr>
        <p:spPr>
          <a:xfrm>
            <a:off x="7372350" y="2198687"/>
            <a:ext cx="1087437" cy="1314450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Buenas noches</a:t>
            </a:r>
            <a:endParaRPr/>
          </a:p>
        </p:txBody>
      </p:sp>
      <p:sp>
        <p:nvSpPr>
          <p:cNvPr id="88" name="Google Shape;88;p16"/>
          <p:cNvSpPr txBox="1"/>
          <p:nvPr/>
        </p:nvSpPr>
        <p:spPr>
          <a:xfrm>
            <a:off x="684212" y="4430712"/>
            <a:ext cx="1087437" cy="1314450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Goodbye</a:t>
            </a:r>
            <a:endParaRPr/>
          </a:p>
        </p:txBody>
      </p:sp>
      <p:sp>
        <p:nvSpPr>
          <p:cNvPr id="89" name="Google Shape;89;p16"/>
          <p:cNvSpPr txBox="1"/>
          <p:nvPr/>
        </p:nvSpPr>
        <p:spPr>
          <a:xfrm>
            <a:off x="2027237" y="4430712"/>
            <a:ext cx="1087437" cy="1314450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See you later</a:t>
            </a:r>
            <a:endParaRPr/>
          </a:p>
        </p:txBody>
      </p:sp>
      <p:sp>
        <p:nvSpPr>
          <p:cNvPr id="90" name="Google Shape;90;p16"/>
          <p:cNvSpPr txBox="1"/>
          <p:nvPr/>
        </p:nvSpPr>
        <p:spPr>
          <a:xfrm>
            <a:off x="3371850" y="4430712"/>
            <a:ext cx="1085850" cy="1314450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Good night</a:t>
            </a:r>
            <a:endParaRPr/>
          </a:p>
        </p:txBody>
      </p:sp>
      <p:sp>
        <p:nvSpPr>
          <p:cNvPr id="91" name="Google Shape;91;p16"/>
          <p:cNvSpPr txBox="1"/>
          <p:nvPr/>
        </p:nvSpPr>
        <p:spPr>
          <a:xfrm>
            <a:off x="4686300" y="4430712"/>
            <a:ext cx="1085850" cy="1314450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Good morning</a:t>
            </a:r>
            <a:endParaRPr/>
          </a:p>
        </p:txBody>
      </p:sp>
      <p:sp>
        <p:nvSpPr>
          <p:cNvPr id="92" name="Google Shape;92;p16"/>
          <p:cNvSpPr txBox="1"/>
          <p:nvPr/>
        </p:nvSpPr>
        <p:spPr>
          <a:xfrm>
            <a:off x="6029325" y="4430712"/>
            <a:ext cx="1087437" cy="1314450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Hello/ hi</a:t>
            </a:r>
            <a:endParaRPr/>
          </a:p>
        </p:txBody>
      </p:sp>
      <p:sp>
        <p:nvSpPr>
          <p:cNvPr id="93" name="Google Shape;93;p16"/>
          <p:cNvSpPr txBox="1"/>
          <p:nvPr/>
        </p:nvSpPr>
        <p:spPr>
          <a:xfrm>
            <a:off x="7372350" y="4430712"/>
            <a:ext cx="1087437" cy="1314450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Good afternoon</a:t>
            </a:r>
            <a:endParaRPr/>
          </a:p>
        </p:txBody>
      </p:sp>
      <p:cxnSp>
        <p:nvCxnSpPr>
          <p:cNvPr id="94" name="Google Shape;94;p16"/>
          <p:cNvCxnSpPr/>
          <p:nvPr/>
        </p:nvCxnSpPr>
        <p:spPr>
          <a:xfrm>
            <a:off x="1227137" y="3513137"/>
            <a:ext cx="5345112" cy="917575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95" name="Google Shape;95;p16"/>
          <p:cNvCxnSpPr/>
          <p:nvPr/>
        </p:nvCxnSpPr>
        <p:spPr>
          <a:xfrm flipH="1">
            <a:off x="1227137" y="3513137"/>
            <a:ext cx="1344612" cy="917575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96" name="Google Shape;96;p16"/>
          <p:cNvCxnSpPr/>
          <p:nvPr/>
        </p:nvCxnSpPr>
        <p:spPr>
          <a:xfrm>
            <a:off x="3914775" y="3513137"/>
            <a:ext cx="1314450" cy="917575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97" name="Google Shape;97;p16"/>
          <p:cNvCxnSpPr/>
          <p:nvPr/>
        </p:nvCxnSpPr>
        <p:spPr>
          <a:xfrm>
            <a:off x="5229225" y="3513137"/>
            <a:ext cx="2687637" cy="917575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98" name="Google Shape;98;p16"/>
          <p:cNvCxnSpPr/>
          <p:nvPr/>
        </p:nvCxnSpPr>
        <p:spPr>
          <a:xfrm flipH="1">
            <a:off x="2571750" y="3513137"/>
            <a:ext cx="4000500" cy="917575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99" name="Google Shape;99;p16"/>
          <p:cNvCxnSpPr/>
          <p:nvPr/>
        </p:nvCxnSpPr>
        <p:spPr>
          <a:xfrm flipH="1">
            <a:off x="3914775" y="3513137"/>
            <a:ext cx="4002087" cy="917575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/>
          <p:nvPr/>
        </p:nvSpPr>
        <p:spPr>
          <a:xfrm>
            <a:off x="5503862" y="1903412"/>
            <a:ext cx="2482850" cy="487362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Hola</a:t>
            </a:r>
            <a:endParaRPr/>
          </a:p>
        </p:txBody>
      </p:sp>
      <p:sp>
        <p:nvSpPr>
          <p:cNvPr id="105" name="Google Shape;105;p17"/>
          <p:cNvSpPr txBox="1"/>
          <p:nvPr/>
        </p:nvSpPr>
        <p:spPr>
          <a:xfrm>
            <a:off x="5503862" y="2622550"/>
            <a:ext cx="2482850" cy="487362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Good morning</a:t>
            </a:r>
            <a:endParaRPr/>
          </a:p>
        </p:txBody>
      </p:sp>
      <p:sp>
        <p:nvSpPr>
          <p:cNvPr id="106" name="Google Shape;106;p17"/>
          <p:cNvSpPr txBox="1"/>
          <p:nvPr/>
        </p:nvSpPr>
        <p:spPr>
          <a:xfrm>
            <a:off x="5503862" y="3343275"/>
            <a:ext cx="2482850" cy="487362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Good afternoon</a:t>
            </a:r>
            <a:endParaRPr/>
          </a:p>
        </p:txBody>
      </p:sp>
      <p:sp>
        <p:nvSpPr>
          <p:cNvPr id="107" name="Google Shape;107;p17"/>
          <p:cNvSpPr txBox="1"/>
          <p:nvPr/>
        </p:nvSpPr>
        <p:spPr>
          <a:xfrm>
            <a:off x="5503862" y="4062412"/>
            <a:ext cx="2482850" cy="488950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Good night</a:t>
            </a:r>
            <a:endParaRPr/>
          </a:p>
        </p:txBody>
      </p:sp>
      <p:sp>
        <p:nvSpPr>
          <p:cNvPr id="108" name="Google Shape;108;p17"/>
          <p:cNvSpPr txBox="1"/>
          <p:nvPr/>
        </p:nvSpPr>
        <p:spPr>
          <a:xfrm>
            <a:off x="5503862" y="4783137"/>
            <a:ext cx="2482850" cy="487362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Bye</a:t>
            </a:r>
            <a:endParaRPr/>
          </a:p>
        </p:txBody>
      </p:sp>
      <p:sp>
        <p:nvSpPr>
          <p:cNvPr id="109" name="Google Shape;109;p17"/>
          <p:cNvSpPr txBox="1"/>
          <p:nvPr/>
        </p:nvSpPr>
        <p:spPr>
          <a:xfrm>
            <a:off x="5503862" y="5503862"/>
            <a:ext cx="2482850" cy="487362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See you later</a:t>
            </a:r>
            <a:endParaRPr/>
          </a:p>
        </p:txBody>
      </p:sp>
      <p:sp>
        <p:nvSpPr>
          <p:cNvPr id="110" name="Google Shape;110;p17"/>
          <p:cNvSpPr/>
          <p:nvPr/>
        </p:nvSpPr>
        <p:spPr>
          <a:xfrm>
            <a:off x="3413125" y="5503862"/>
            <a:ext cx="2336800" cy="487362"/>
          </a:xfrm>
          <a:prstGeom prst="rightArrow">
            <a:avLst>
              <a:gd fmla="val 19348" name="adj1"/>
              <a:gd fmla="val 50000" name="adj2"/>
            </a:avLst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7"/>
          <p:cNvSpPr txBox="1"/>
          <p:nvPr/>
        </p:nvSpPr>
        <p:spPr>
          <a:xfrm>
            <a:off x="684212" y="544512"/>
            <a:ext cx="7775575" cy="1203325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B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9B000"/>
                </a:solidFill>
                <a:latin typeface="Arial"/>
                <a:ea typeface="Arial"/>
                <a:cs typeface="Arial"/>
                <a:sym typeface="Arial"/>
              </a:rPr>
              <a:t>Repite</a:t>
            </a:r>
            <a:br>
              <a:rPr b="0" i="0" lang="en-US" sz="3600" u="none">
                <a:solidFill>
                  <a:srgbClr val="F9B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>
                <a:solidFill>
                  <a:srgbClr val="F9B000"/>
                </a:solidFill>
                <a:latin typeface="Arial"/>
                <a:ea typeface="Arial"/>
                <a:cs typeface="Arial"/>
                <a:sym typeface="Arial"/>
              </a:rPr>
              <a:t>Repeat</a:t>
            </a:r>
            <a:endParaRPr/>
          </a:p>
        </p:txBody>
      </p:sp>
      <p:sp>
        <p:nvSpPr>
          <p:cNvPr id="112" name="Google Shape;112;p17"/>
          <p:cNvSpPr/>
          <p:nvPr/>
        </p:nvSpPr>
        <p:spPr>
          <a:xfrm>
            <a:off x="3413125" y="1903412"/>
            <a:ext cx="2336800" cy="487362"/>
          </a:xfrm>
          <a:prstGeom prst="rightArrow">
            <a:avLst>
              <a:gd fmla="val 19348" name="adj1"/>
              <a:gd fmla="val 50000" name="adj2"/>
            </a:avLst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7"/>
          <p:cNvSpPr/>
          <p:nvPr/>
        </p:nvSpPr>
        <p:spPr>
          <a:xfrm>
            <a:off x="3413125" y="2622550"/>
            <a:ext cx="2336800" cy="487362"/>
          </a:xfrm>
          <a:prstGeom prst="rightArrow">
            <a:avLst>
              <a:gd fmla="val 19348" name="adj1"/>
              <a:gd fmla="val 50000" name="adj2"/>
            </a:avLst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7"/>
          <p:cNvSpPr/>
          <p:nvPr/>
        </p:nvSpPr>
        <p:spPr>
          <a:xfrm>
            <a:off x="3413125" y="3343275"/>
            <a:ext cx="2336800" cy="487362"/>
          </a:xfrm>
          <a:prstGeom prst="rightArrow">
            <a:avLst>
              <a:gd fmla="val 19348" name="adj1"/>
              <a:gd fmla="val 50000" name="adj2"/>
            </a:avLst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7"/>
          <p:cNvSpPr/>
          <p:nvPr/>
        </p:nvSpPr>
        <p:spPr>
          <a:xfrm>
            <a:off x="3413125" y="4062412"/>
            <a:ext cx="2336800" cy="488950"/>
          </a:xfrm>
          <a:prstGeom prst="rightArrow">
            <a:avLst>
              <a:gd fmla="val 19340" name="adj1"/>
              <a:gd fmla="val 50000" name="adj2"/>
            </a:avLst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3413125" y="4783137"/>
            <a:ext cx="2336800" cy="487362"/>
          </a:xfrm>
          <a:prstGeom prst="rightArrow">
            <a:avLst>
              <a:gd fmla="val 19348" name="adj1"/>
              <a:gd fmla="val 50000" name="adj2"/>
            </a:avLst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7"/>
          <p:cNvSpPr txBox="1"/>
          <p:nvPr/>
        </p:nvSpPr>
        <p:spPr>
          <a:xfrm>
            <a:off x="1162050" y="1903412"/>
            <a:ext cx="2482850" cy="487362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Hola</a:t>
            </a:r>
            <a:endParaRPr/>
          </a:p>
        </p:txBody>
      </p:sp>
      <p:sp>
        <p:nvSpPr>
          <p:cNvPr id="118" name="Google Shape;118;p17"/>
          <p:cNvSpPr txBox="1"/>
          <p:nvPr/>
        </p:nvSpPr>
        <p:spPr>
          <a:xfrm>
            <a:off x="1162050" y="2622550"/>
            <a:ext cx="2482850" cy="487362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Buenos días</a:t>
            </a:r>
            <a:endParaRPr/>
          </a:p>
        </p:txBody>
      </p:sp>
      <p:sp>
        <p:nvSpPr>
          <p:cNvPr id="119" name="Google Shape;119;p17"/>
          <p:cNvSpPr txBox="1"/>
          <p:nvPr/>
        </p:nvSpPr>
        <p:spPr>
          <a:xfrm>
            <a:off x="1162050" y="3343275"/>
            <a:ext cx="2482850" cy="487362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Buenas tardes</a:t>
            </a:r>
            <a:endParaRPr/>
          </a:p>
        </p:txBody>
      </p:sp>
      <p:sp>
        <p:nvSpPr>
          <p:cNvPr id="120" name="Google Shape;120;p17"/>
          <p:cNvSpPr txBox="1"/>
          <p:nvPr/>
        </p:nvSpPr>
        <p:spPr>
          <a:xfrm>
            <a:off x="1162050" y="4062412"/>
            <a:ext cx="2482850" cy="488950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Buenas noches</a:t>
            </a:r>
            <a:endParaRPr/>
          </a:p>
        </p:txBody>
      </p:sp>
      <p:sp>
        <p:nvSpPr>
          <p:cNvPr id="121" name="Google Shape;121;p17"/>
          <p:cNvSpPr txBox="1"/>
          <p:nvPr/>
        </p:nvSpPr>
        <p:spPr>
          <a:xfrm>
            <a:off x="1162050" y="4783137"/>
            <a:ext cx="2482850" cy="487362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Adiós</a:t>
            </a:r>
            <a:endParaRPr/>
          </a:p>
        </p:txBody>
      </p:sp>
      <p:sp>
        <p:nvSpPr>
          <p:cNvPr id="122" name="Google Shape;122;p17"/>
          <p:cNvSpPr txBox="1"/>
          <p:nvPr/>
        </p:nvSpPr>
        <p:spPr>
          <a:xfrm>
            <a:off x="1162050" y="5503862"/>
            <a:ext cx="2482850" cy="487362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Hasta luego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8"/>
          <p:cNvSpPr txBox="1"/>
          <p:nvPr/>
        </p:nvSpPr>
        <p:spPr>
          <a:xfrm>
            <a:off x="460375" y="441325"/>
            <a:ext cx="403225" cy="5975350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8"/>
          <p:cNvSpPr txBox="1"/>
          <p:nvPr/>
        </p:nvSpPr>
        <p:spPr>
          <a:xfrm>
            <a:off x="866775" y="449262"/>
            <a:ext cx="403225" cy="5975350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8"/>
          <p:cNvSpPr txBox="1"/>
          <p:nvPr/>
        </p:nvSpPr>
        <p:spPr>
          <a:xfrm>
            <a:off x="684212" y="544512"/>
            <a:ext cx="77755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B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9B000"/>
                </a:solidFill>
                <a:latin typeface="Arial"/>
                <a:ea typeface="Arial"/>
                <a:cs typeface="Arial"/>
                <a:sym typeface="Arial"/>
              </a:rPr>
              <a:t>Los Saludos: ¿Qué tal?</a:t>
            </a:r>
            <a:endParaRPr/>
          </a:p>
        </p:txBody>
      </p:sp>
      <p:sp>
        <p:nvSpPr>
          <p:cNvPr id="130" name="Google Shape;130;p18"/>
          <p:cNvSpPr/>
          <p:nvPr/>
        </p:nvSpPr>
        <p:spPr>
          <a:xfrm>
            <a:off x="2578100" y="1589087"/>
            <a:ext cx="1839912" cy="1839912"/>
          </a:xfrm>
          <a:prstGeom prst="wedgeEllipseCallout">
            <a:avLst>
              <a:gd fmla="val -3984" name="adj1"/>
              <a:gd fmla="val 5134" name="adj2"/>
            </a:avLst>
          </a:prstGeom>
          <a:solidFill>
            <a:schemeClr val="lt1"/>
          </a:solidFill>
          <a:ln cap="flat" cmpd="sng" w="25400">
            <a:solidFill>
              <a:srgbClr val="F9B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¿Qué tal?</a:t>
            </a:r>
            <a:endParaRPr/>
          </a:p>
        </p:txBody>
      </p:sp>
      <p:sp>
        <p:nvSpPr>
          <p:cNvPr id="131" name="Google Shape;131;p18"/>
          <p:cNvSpPr/>
          <p:nvPr/>
        </p:nvSpPr>
        <p:spPr>
          <a:xfrm flipH="1">
            <a:off x="4733925" y="1597025"/>
            <a:ext cx="1841500" cy="1839912"/>
          </a:xfrm>
          <a:prstGeom prst="wedgeEllipseCallout">
            <a:avLst>
              <a:gd fmla="val -4674" name="adj1"/>
              <a:gd fmla="val 4937" name="adj2"/>
            </a:avLst>
          </a:prstGeom>
          <a:solidFill>
            <a:schemeClr val="lt1"/>
          </a:solidFill>
          <a:ln cap="flat" cmpd="sng" w="25400">
            <a:solidFill>
              <a:srgbClr val="F9B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¡Muy bien, gracias!</a:t>
            </a:r>
            <a:endParaRPr/>
          </a:p>
        </p:txBody>
      </p:sp>
      <p:sp>
        <p:nvSpPr>
          <p:cNvPr id="132" name="Google Shape;132;p18"/>
          <p:cNvSpPr/>
          <p:nvPr/>
        </p:nvSpPr>
        <p:spPr>
          <a:xfrm>
            <a:off x="3652837" y="3679825"/>
            <a:ext cx="1838325" cy="1838325"/>
          </a:xfrm>
          <a:prstGeom prst="ellipse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Repite con 3 compañeros/as (x3)</a:t>
            </a:r>
            <a:endParaRPr/>
          </a:p>
        </p:txBody>
      </p:sp>
      <p:pic>
        <p:nvPicPr>
          <p:cNvPr id="133" name="Google Shape;13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9950" y="1301750"/>
            <a:ext cx="1547812" cy="526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42100" y="1281112"/>
            <a:ext cx="1862137" cy="5373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/>
          <p:nvPr/>
        </p:nvSpPr>
        <p:spPr>
          <a:xfrm>
            <a:off x="460375" y="441325"/>
            <a:ext cx="403225" cy="5975350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9"/>
          <p:cNvSpPr txBox="1"/>
          <p:nvPr/>
        </p:nvSpPr>
        <p:spPr>
          <a:xfrm>
            <a:off x="866775" y="449262"/>
            <a:ext cx="403225" cy="5975350"/>
          </a:xfrm>
          <a:prstGeom prst="rect">
            <a:avLst/>
          </a:prstGeom>
          <a:solidFill>
            <a:srgbClr val="FFD16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9"/>
          <p:cNvSpPr txBox="1"/>
          <p:nvPr/>
        </p:nvSpPr>
        <p:spPr>
          <a:xfrm>
            <a:off x="684212" y="544512"/>
            <a:ext cx="77755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B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9B000"/>
                </a:solidFill>
                <a:latin typeface="Arial"/>
                <a:ea typeface="Arial"/>
                <a:cs typeface="Arial"/>
                <a:sym typeface="Arial"/>
              </a:rPr>
              <a:t>Los Saludos: ¿Qué tal?</a:t>
            </a:r>
            <a:endParaRPr/>
          </a:p>
        </p:txBody>
      </p:sp>
      <p:sp>
        <p:nvSpPr>
          <p:cNvPr id="142" name="Google Shape;142;p19"/>
          <p:cNvSpPr/>
          <p:nvPr/>
        </p:nvSpPr>
        <p:spPr>
          <a:xfrm>
            <a:off x="2578100" y="1589087"/>
            <a:ext cx="1839912" cy="1839912"/>
          </a:xfrm>
          <a:prstGeom prst="wedgeEllipseCallout">
            <a:avLst>
              <a:gd fmla="val -1778" name="adj1"/>
              <a:gd fmla="val 19477" name="adj2"/>
            </a:avLst>
          </a:prstGeom>
          <a:solidFill>
            <a:schemeClr val="lt1"/>
          </a:solidFill>
          <a:ln cap="flat" cmpd="sng" w="25400">
            <a:solidFill>
              <a:srgbClr val="F9B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¿Qué tal?</a:t>
            </a:r>
            <a:endParaRPr/>
          </a:p>
        </p:txBody>
      </p:sp>
      <p:sp>
        <p:nvSpPr>
          <p:cNvPr id="143" name="Google Shape;143;p19"/>
          <p:cNvSpPr/>
          <p:nvPr/>
        </p:nvSpPr>
        <p:spPr>
          <a:xfrm flipH="1">
            <a:off x="4733925" y="1597025"/>
            <a:ext cx="1841500" cy="1839912"/>
          </a:xfrm>
          <a:prstGeom prst="wedgeEllipseCallout">
            <a:avLst>
              <a:gd fmla="val -1966" name="adj1"/>
              <a:gd fmla="val 19480" name="adj2"/>
            </a:avLst>
          </a:prstGeom>
          <a:solidFill>
            <a:schemeClr val="lt1"/>
          </a:solidFill>
          <a:ln cap="flat" cmpd="sng" w="25400">
            <a:solidFill>
              <a:srgbClr val="F9B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Bien</a:t>
            </a:r>
            <a:endParaRPr/>
          </a:p>
        </p:txBody>
      </p:sp>
      <p:sp>
        <p:nvSpPr>
          <p:cNvPr id="144" name="Google Shape;144;p19"/>
          <p:cNvSpPr/>
          <p:nvPr/>
        </p:nvSpPr>
        <p:spPr>
          <a:xfrm>
            <a:off x="3652837" y="3679825"/>
            <a:ext cx="1838325" cy="1838325"/>
          </a:xfrm>
          <a:prstGeom prst="ellipse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Repite con 3 compañeros/as (x3)</a:t>
            </a:r>
            <a:endParaRPr/>
          </a:p>
        </p:txBody>
      </p:sp>
      <p:pic>
        <p:nvPicPr>
          <p:cNvPr id="145" name="Google Shape;14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662" y="2692400"/>
            <a:ext cx="3735387" cy="372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59537" y="2752725"/>
            <a:ext cx="2563812" cy="366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3_Office Theme">
  <a:themeElements>
    <a:clrScheme name="Twinkl">
      <a:dk1>
        <a:srgbClr val="1C1C1C"/>
      </a:dk1>
      <a:lt1>
        <a:srgbClr val="FFFFFF"/>
      </a:lt1>
      <a:dk2>
        <a:srgbClr val="0C0C0C"/>
      </a:dk2>
      <a:lt2>
        <a:srgbClr val="DCD8DC"/>
      </a:lt2>
      <a:accent1>
        <a:srgbClr val="E52733"/>
      </a:accent1>
      <a:accent2>
        <a:srgbClr val="E94E14"/>
      </a:accent2>
      <a:accent3>
        <a:srgbClr val="F9B000"/>
      </a:accent3>
      <a:accent4>
        <a:srgbClr val="86BD34"/>
      </a:accent4>
      <a:accent5>
        <a:srgbClr val="003F7D"/>
      </a:accent5>
      <a:accent6>
        <a:srgbClr val="65186A"/>
      </a:accent6>
      <a:hlink>
        <a:srgbClr val="6D6D6D"/>
      </a:hlink>
      <a:folHlink>
        <a:srgbClr val="B8B8B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_Office Theme">
  <a:themeElements>
    <a:clrScheme name="Twinkl">
      <a:dk1>
        <a:srgbClr val="1C1C1C"/>
      </a:dk1>
      <a:lt1>
        <a:srgbClr val="FFFFFF"/>
      </a:lt1>
      <a:dk2>
        <a:srgbClr val="0C0C0C"/>
      </a:dk2>
      <a:lt2>
        <a:srgbClr val="DCD8DC"/>
      </a:lt2>
      <a:accent1>
        <a:srgbClr val="E52733"/>
      </a:accent1>
      <a:accent2>
        <a:srgbClr val="E94E14"/>
      </a:accent2>
      <a:accent3>
        <a:srgbClr val="F9B000"/>
      </a:accent3>
      <a:accent4>
        <a:srgbClr val="86BD34"/>
      </a:accent4>
      <a:accent5>
        <a:srgbClr val="003F7D"/>
      </a:accent5>
      <a:accent6>
        <a:srgbClr val="65186A"/>
      </a:accent6>
      <a:hlink>
        <a:srgbClr val="6D6D6D"/>
      </a:hlink>
      <a:folHlink>
        <a:srgbClr val="B8B8B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Office Theme">
  <a:themeElements>
    <a:clrScheme name="Twinkl">
      <a:dk1>
        <a:srgbClr val="1C1C1C"/>
      </a:dk1>
      <a:lt1>
        <a:srgbClr val="FFFFFF"/>
      </a:lt1>
      <a:dk2>
        <a:srgbClr val="0C0C0C"/>
      </a:dk2>
      <a:lt2>
        <a:srgbClr val="DCD8DC"/>
      </a:lt2>
      <a:accent1>
        <a:srgbClr val="E52733"/>
      </a:accent1>
      <a:accent2>
        <a:srgbClr val="E94E14"/>
      </a:accent2>
      <a:accent3>
        <a:srgbClr val="F9B000"/>
      </a:accent3>
      <a:accent4>
        <a:srgbClr val="86BD34"/>
      </a:accent4>
      <a:accent5>
        <a:srgbClr val="003F7D"/>
      </a:accent5>
      <a:accent6>
        <a:srgbClr val="65186A"/>
      </a:accent6>
      <a:hlink>
        <a:srgbClr val="6D6D6D"/>
      </a:hlink>
      <a:folHlink>
        <a:srgbClr val="B8B8B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4_Office Theme">
  <a:themeElements>
    <a:clrScheme name="Twinkl">
      <a:dk1>
        <a:srgbClr val="1C1C1C"/>
      </a:dk1>
      <a:lt1>
        <a:srgbClr val="FFFFFF"/>
      </a:lt1>
      <a:dk2>
        <a:srgbClr val="0C0C0C"/>
      </a:dk2>
      <a:lt2>
        <a:srgbClr val="DCD8DC"/>
      </a:lt2>
      <a:accent1>
        <a:srgbClr val="E52733"/>
      </a:accent1>
      <a:accent2>
        <a:srgbClr val="E94E14"/>
      </a:accent2>
      <a:accent3>
        <a:srgbClr val="F9B000"/>
      </a:accent3>
      <a:accent4>
        <a:srgbClr val="86BD34"/>
      </a:accent4>
      <a:accent5>
        <a:srgbClr val="003F7D"/>
      </a:accent5>
      <a:accent6>
        <a:srgbClr val="65186A"/>
      </a:accent6>
      <a:hlink>
        <a:srgbClr val="6D6D6D"/>
      </a:hlink>
      <a:folHlink>
        <a:srgbClr val="B8B8B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5_Office Theme">
  <a:themeElements>
    <a:clrScheme name="Twinkl">
      <a:dk1>
        <a:srgbClr val="1C1C1C"/>
      </a:dk1>
      <a:lt1>
        <a:srgbClr val="FFFFFF"/>
      </a:lt1>
      <a:dk2>
        <a:srgbClr val="0C0C0C"/>
      </a:dk2>
      <a:lt2>
        <a:srgbClr val="DCD8DC"/>
      </a:lt2>
      <a:accent1>
        <a:srgbClr val="E52733"/>
      </a:accent1>
      <a:accent2>
        <a:srgbClr val="E94E14"/>
      </a:accent2>
      <a:accent3>
        <a:srgbClr val="F9B000"/>
      </a:accent3>
      <a:accent4>
        <a:srgbClr val="86BD34"/>
      </a:accent4>
      <a:accent5>
        <a:srgbClr val="003F7D"/>
      </a:accent5>
      <a:accent6>
        <a:srgbClr val="65186A"/>
      </a:accent6>
      <a:hlink>
        <a:srgbClr val="6D6D6D"/>
      </a:hlink>
      <a:folHlink>
        <a:srgbClr val="B8B8B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