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  <p:sldMasterId id="2147483654" r:id="rId5"/>
    <p:sldMasterId id="2147483655" r:id="rId6"/>
    <p:sldMasterId id="2147483656" r:id="rId7"/>
    <p:sldMasterId id="214748365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21" Type="http://schemas.openxmlformats.org/officeDocument/2006/relationships/slide" Target="slides/slide12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">
  <p:cSld name="Contents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68312" y="457200"/>
            <a:ext cx="8207375" cy="5940425"/>
          </a:xfrm>
          <a:prstGeom prst="roundRect">
            <a:avLst>
              <a:gd fmla="val 0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/>
          <p:nvPr/>
        </p:nvSpPr>
        <p:spPr>
          <a:xfrm>
            <a:off x="479425" y="728662"/>
            <a:ext cx="8196262" cy="1787525"/>
          </a:xfrm>
          <a:prstGeom prst="roundRect">
            <a:avLst>
              <a:gd fmla="val 0" name="adj"/>
            </a:avLst>
          </a:prstGeom>
          <a:solidFill>
            <a:srgbClr val="FFF9E7">
              <a:alpha val="94509"/>
            </a:srgb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" name="Google Shape;22;p9"/>
          <p:cNvSpPr/>
          <p:nvPr/>
        </p:nvSpPr>
        <p:spPr>
          <a:xfrm>
            <a:off x="479425" y="2806700"/>
            <a:ext cx="8196262" cy="3324225"/>
          </a:xfrm>
          <a:prstGeom prst="roundRect">
            <a:avLst>
              <a:gd fmla="val 0" name="adj"/>
            </a:avLst>
          </a:prstGeom>
          <a:solidFill>
            <a:srgbClr val="FFF9E7">
              <a:alpha val="94509"/>
            </a:srgb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/>
        </p:nvSpPr>
        <p:spPr>
          <a:xfrm>
            <a:off x="473075" y="690562"/>
            <a:ext cx="8196262" cy="1816100"/>
          </a:xfrm>
          <a:prstGeom prst="rect">
            <a:avLst/>
          </a:prstGeom>
          <a:solidFill>
            <a:srgbClr val="F9B000">
              <a:alpha val="8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/>
          <p:nvPr/>
        </p:nvSpPr>
        <p:spPr>
          <a:xfrm>
            <a:off x="698500" y="796925"/>
            <a:ext cx="7761287" cy="160337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Introducción Al Espańol:</a:t>
            </a:r>
            <a:br>
              <a:rPr b="1" i="0" lang="en-US" sz="4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Los saludos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/>
        </p:nvSpPr>
        <p:spPr>
          <a:xfrm>
            <a:off x="460375" y="441325"/>
            <a:ext cx="403225" cy="59753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866775" y="449262"/>
            <a:ext cx="403225" cy="59753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Los Saludos: ¿Qué tal?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2578100" y="1589087"/>
            <a:ext cx="1839912" cy="1839912"/>
          </a:xfrm>
          <a:prstGeom prst="wedgeEllipseCallout">
            <a:avLst>
              <a:gd fmla="val -1778" name="adj1"/>
              <a:gd fmla="val 19477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tal?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 flipH="1">
            <a:off x="4733925" y="1589087"/>
            <a:ext cx="1841500" cy="1839912"/>
          </a:xfrm>
          <a:prstGeom prst="wedgeEllipseCallout">
            <a:avLst>
              <a:gd fmla="val -4072" name="adj1"/>
              <a:gd fmla="val 6943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</a:t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3652837" y="3679825"/>
            <a:ext cx="1838325" cy="1838325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Repite con 3 compañeros/as (x3)</a:t>
            </a: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2651125"/>
            <a:ext cx="2746375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8462" y="1589087"/>
            <a:ext cx="1455737" cy="51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/>
        </p:nvSpPr>
        <p:spPr>
          <a:xfrm>
            <a:off x="684212" y="544512"/>
            <a:ext cx="7775575" cy="1017587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Mira el ejemplo y crea tu diálogo en español</a:t>
            </a:r>
            <a:br>
              <a:rPr b="0" i="0" lang="en-US" sz="28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2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Look at the example and create your dialogue in Spanish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987425" y="2047875"/>
            <a:ext cx="3584575" cy="39211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t" bIns="72000" lIns="396000" spcFirstLastPara="1" rIns="144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¡Hola! ¿Qué tal?</a:t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684212" y="1985962"/>
            <a:ext cx="528637" cy="528637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858837" y="2709862"/>
            <a:ext cx="3713162" cy="39211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t" bIns="72000" lIns="504000" spcFirstLastPara="1" rIns="144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¡Hola! </a:t>
            </a:r>
            <a:r>
              <a:rPr b="0" i="0"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Muy bien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gracias ¿Y tú?</a:t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684212" y="2616200"/>
            <a:ext cx="528637" cy="528637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858837" y="3341687"/>
            <a:ext cx="3713162" cy="39211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t" bIns="72000" lIns="504000" spcFirstLastPara="1" rIns="144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Bien,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gracias. Adiós.</a:t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684212" y="3246437"/>
            <a:ext cx="528637" cy="528637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4806950" y="1703387"/>
            <a:ext cx="3652837" cy="390525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t" bIns="72000" lIns="144000" spcFirstLastPara="1" rIns="144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¡Hola! ¿Cómo te llamas?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4806950" y="2193925"/>
            <a:ext cx="3652837" cy="39211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t" bIns="72000" lIns="144000" spcFirstLastPara="1" rIns="144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Hola. Me llamo </a:t>
            </a:r>
            <a:r>
              <a:rPr b="0" i="0"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Julia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¿Y tú?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4806950" y="2686050"/>
            <a:ext cx="3652837" cy="390525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t" bIns="72000" lIns="144000" spcFirstLastPara="1" rIns="144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llamo </a:t>
            </a:r>
            <a:r>
              <a:rPr b="0" i="0"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Alberto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¿Cómo estás?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4806950" y="3176587"/>
            <a:ext cx="3652837" cy="39211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t" bIns="72000" lIns="144000" spcFirstLastPara="1" rIns="144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Bien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¿Y tú?</a:t>
            </a: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4806950" y="3668712"/>
            <a:ext cx="3652837" cy="390525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t" bIns="72000" lIns="144000" spcFirstLastPara="1" rIns="144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Adiós.</a:t>
            </a:r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460375" y="4532312"/>
            <a:ext cx="3706812" cy="392112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t" bIns="72000" lIns="216000" spcFirstLastPara="1" rIns="144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guess the meaning of…..?</a:t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684212" y="4921250"/>
            <a:ext cx="3887787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Gracias            Thank you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684212" y="5337175"/>
            <a:ext cx="3887787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¿Y tu?             And you? 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4806950" y="4530725"/>
            <a:ext cx="3868737" cy="39211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t" bIns="72000" lIns="216000" spcFirstLastPara="1" rIns="144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Vocabulario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4814887" y="4916487"/>
            <a:ext cx="3887787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91425" spcFirstLastPara="1" rIns="91425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Muy bien</a:t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4814887" y="5210175"/>
            <a:ext cx="3887787" cy="560387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91425" spcFirstLastPara="1" rIns="91425" wrap="square" tIns="72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Bien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4814887" y="5740400"/>
            <a:ext cx="3887787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91425" spcFirstLastPara="1" rIns="91425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>
            <a:off x="2617787" y="4071937"/>
            <a:ext cx="1838325" cy="1838325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Repite</a:t>
            </a:r>
            <a:endParaRPr/>
          </a:p>
        </p:txBody>
      </p:sp>
      <p:sp>
        <p:nvSpPr>
          <p:cNvPr id="35" name="Google Shape;35;p12"/>
          <p:cNvSpPr txBox="1"/>
          <p:nvPr/>
        </p:nvSpPr>
        <p:spPr>
          <a:xfrm>
            <a:off x="460375" y="441325"/>
            <a:ext cx="403225" cy="59753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/>
        </p:nvSpPr>
        <p:spPr>
          <a:xfrm>
            <a:off x="866775" y="449262"/>
            <a:ext cx="403225" cy="59753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Los Saludos:</a:t>
            </a:r>
            <a:endParaRPr/>
          </a:p>
        </p:txBody>
      </p:sp>
      <p:pic>
        <p:nvPicPr>
          <p:cNvPr id="38" name="Google Shape;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537" y="1225550"/>
            <a:ext cx="2997200" cy="533876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2"/>
          <p:cNvSpPr/>
          <p:nvPr/>
        </p:nvSpPr>
        <p:spPr>
          <a:xfrm>
            <a:off x="2617787" y="1585912"/>
            <a:ext cx="1841500" cy="1841500"/>
          </a:xfrm>
          <a:prstGeom prst="wedgeEllipseCallout">
            <a:avLst>
              <a:gd fmla="val -4083" name="adj1"/>
              <a:gd fmla="val 4839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¡Hola! ¡Buenos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días clase! </a:t>
            </a:r>
            <a:endParaRPr/>
          </a:p>
        </p:txBody>
      </p:sp>
      <p:pic>
        <p:nvPicPr>
          <p:cNvPr id="40" name="Google Shape;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8537" y="1581150"/>
            <a:ext cx="3759200" cy="498316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2"/>
          <p:cNvSpPr/>
          <p:nvPr/>
        </p:nvSpPr>
        <p:spPr>
          <a:xfrm flipH="1">
            <a:off x="5075237" y="2741612"/>
            <a:ext cx="2265362" cy="1839912"/>
          </a:xfrm>
          <a:prstGeom prst="wedgeEllipseCallout">
            <a:avLst>
              <a:gd fmla="val 151" name="adj1"/>
              <a:gd fmla="val -1266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¡Hola! ¡Buenos días!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/>
        </p:nvSpPr>
        <p:spPr>
          <a:xfrm>
            <a:off x="460375" y="441325"/>
            <a:ext cx="403225" cy="59753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 txBox="1"/>
          <p:nvPr/>
        </p:nvSpPr>
        <p:spPr>
          <a:xfrm>
            <a:off x="866775" y="449262"/>
            <a:ext cx="403225" cy="59753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Los Saludos: ¡Buenos días! </a:t>
            </a:r>
            <a:endParaRPr/>
          </a:p>
        </p:txBody>
      </p:sp>
      <p:sp>
        <p:nvSpPr>
          <p:cNvPr id="49" name="Google Shape;49;p13"/>
          <p:cNvSpPr/>
          <p:nvPr/>
        </p:nvSpPr>
        <p:spPr>
          <a:xfrm>
            <a:off x="2555875" y="1577975"/>
            <a:ext cx="1839912" cy="1839912"/>
          </a:xfrm>
          <a:prstGeom prst="wedgeEllipseCallout">
            <a:avLst>
              <a:gd fmla="val -2114" name="adj1"/>
              <a:gd fmla="val 18130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¡Hola! ¡Buenos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días! </a:t>
            </a:r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712" y="2025650"/>
            <a:ext cx="2601912" cy="439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2300" y="2016125"/>
            <a:ext cx="286385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 flipH="1">
            <a:off x="4751387" y="1577975"/>
            <a:ext cx="1841500" cy="1839912"/>
          </a:xfrm>
          <a:prstGeom prst="wedgeEllipseCallout">
            <a:avLst>
              <a:gd fmla="val -2114" name="adj1"/>
              <a:gd fmla="val 18130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¡Hola! ¡Buenos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días! </a:t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3652837" y="3679825"/>
            <a:ext cx="1838325" cy="1838325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Repite con 4 compañeros/as (x4)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460375" y="441325"/>
            <a:ext cx="403225" cy="59753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866775" y="449262"/>
            <a:ext cx="403225" cy="59753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Los Saludos: ¿Cómo te llamas?</a:t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3651250" y="1589087"/>
            <a:ext cx="1841500" cy="1839912"/>
          </a:xfrm>
          <a:prstGeom prst="wedgeEllipseCallout">
            <a:avLst>
              <a:gd fmla="val -5855" name="adj1"/>
              <a:gd fmla="val 17638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¿Cómo te llamas?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 flipH="1">
            <a:off x="3651250" y="3700462"/>
            <a:ext cx="1841500" cy="1841500"/>
          </a:xfrm>
          <a:prstGeom prst="wedgeEllipseCallout">
            <a:avLst>
              <a:gd fmla="val -4871" name="adj1"/>
              <a:gd fmla="val 2476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llamo Laura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62953" r="0" t="0"/>
          <a:stretch/>
        </p:blipFill>
        <p:spPr>
          <a:xfrm>
            <a:off x="6118225" y="1930400"/>
            <a:ext cx="1952625" cy="449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41649" t="0"/>
          <a:stretch/>
        </p:blipFill>
        <p:spPr>
          <a:xfrm>
            <a:off x="746125" y="1930400"/>
            <a:ext cx="3073400" cy="449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60375" y="441325"/>
            <a:ext cx="403225" cy="59753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866775" y="449262"/>
            <a:ext cx="403225" cy="59753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Los Saludos: ¿Cómo te llamas?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2578100" y="1589087"/>
            <a:ext cx="1839912" cy="1839912"/>
          </a:xfrm>
          <a:prstGeom prst="wedgeEllipseCallout">
            <a:avLst>
              <a:gd fmla="val -3984" name="adj1"/>
              <a:gd fmla="val 5134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¿Cómo te llamas?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 flipH="1">
            <a:off x="4733925" y="1597025"/>
            <a:ext cx="1841500" cy="1839912"/>
          </a:xfrm>
          <a:prstGeom prst="wedgeEllipseCallout">
            <a:avLst>
              <a:gd fmla="val -4674" name="adj1"/>
              <a:gd fmla="val 4937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llamo…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525" y="1419225"/>
            <a:ext cx="1338262" cy="5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3652837" y="3679825"/>
            <a:ext cx="1838325" cy="1838325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Repite con 3 compañeros/as (x3)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4812" y="1484312"/>
            <a:ext cx="1704975" cy="517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684212" y="544512"/>
            <a:ext cx="7775575" cy="12033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Encuentra el significado</a:t>
            </a:r>
            <a:b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Find the meaning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684212" y="2198687"/>
            <a:ext cx="1087437" cy="13144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Hola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027237" y="2198687"/>
            <a:ext cx="1087437" cy="13144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Adiós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3371850" y="2198687"/>
            <a:ext cx="1085850" cy="13144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Buenos días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4686300" y="2198687"/>
            <a:ext cx="1085850" cy="13144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Buenas tardes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6029325" y="2198687"/>
            <a:ext cx="1087437" cy="13144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Hasta luego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7372350" y="2198687"/>
            <a:ext cx="1087437" cy="13144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Buenas noches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684212" y="4430712"/>
            <a:ext cx="1087437" cy="13144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Goodbye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2027237" y="4430712"/>
            <a:ext cx="1087437" cy="13144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you later</a:t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3371850" y="4430712"/>
            <a:ext cx="1085850" cy="13144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night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4686300" y="4430712"/>
            <a:ext cx="1085850" cy="13144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morning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6029325" y="4430712"/>
            <a:ext cx="1087437" cy="13144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Hello/ hi</a:t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7372350" y="4430712"/>
            <a:ext cx="1087437" cy="13144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afternoon</a:t>
            </a:r>
            <a:endParaRPr/>
          </a:p>
        </p:txBody>
      </p:sp>
      <p:cxnSp>
        <p:nvCxnSpPr>
          <p:cNvPr id="94" name="Google Shape;94;p16"/>
          <p:cNvCxnSpPr/>
          <p:nvPr/>
        </p:nvCxnSpPr>
        <p:spPr>
          <a:xfrm>
            <a:off x="1227137" y="3513137"/>
            <a:ext cx="5345112" cy="91757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95" name="Google Shape;95;p16"/>
          <p:cNvCxnSpPr/>
          <p:nvPr/>
        </p:nvCxnSpPr>
        <p:spPr>
          <a:xfrm flipH="1">
            <a:off x="1227137" y="3513137"/>
            <a:ext cx="1344612" cy="91757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96" name="Google Shape;96;p16"/>
          <p:cNvCxnSpPr/>
          <p:nvPr/>
        </p:nvCxnSpPr>
        <p:spPr>
          <a:xfrm>
            <a:off x="3914775" y="3513137"/>
            <a:ext cx="1314450" cy="91757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97" name="Google Shape;97;p16"/>
          <p:cNvCxnSpPr/>
          <p:nvPr/>
        </p:nvCxnSpPr>
        <p:spPr>
          <a:xfrm>
            <a:off x="5229225" y="3513137"/>
            <a:ext cx="2687637" cy="91757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98" name="Google Shape;98;p16"/>
          <p:cNvCxnSpPr/>
          <p:nvPr/>
        </p:nvCxnSpPr>
        <p:spPr>
          <a:xfrm flipH="1">
            <a:off x="2571750" y="3513137"/>
            <a:ext cx="4000500" cy="91757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99" name="Google Shape;99;p16"/>
          <p:cNvCxnSpPr/>
          <p:nvPr/>
        </p:nvCxnSpPr>
        <p:spPr>
          <a:xfrm flipH="1">
            <a:off x="3914775" y="3513137"/>
            <a:ext cx="4002087" cy="91757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5503862" y="1903412"/>
            <a:ext cx="2482850" cy="48736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Hola</a:t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5503862" y="2622550"/>
            <a:ext cx="2482850" cy="48736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morning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5503862" y="3343275"/>
            <a:ext cx="2482850" cy="48736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afternoon</a:t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5503862" y="4062412"/>
            <a:ext cx="2482850" cy="4889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night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5503862" y="4783137"/>
            <a:ext cx="2482850" cy="48736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Bye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5503862" y="5503862"/>
            <a:ext cx="2482850" cy="487362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you later</a:t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3413125" y="5503862"/>
            <a:ext cx="2336800" cy="487362"/>
          </a:xfrm>
          <a:prstGeom prst="rightArrow">
            <a:avLst>
              <a:gd fmla="val 19348" name="adj1"/>
              <a:gd fmla="val 50000" name="adj2"/>
            </a:avLst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84212" y="544512"/>
            <a:ext cx="7775575" cy="12033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Repite</a:t>
            </a:r>
            <a:b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3413125" y="1903412"/>
            <a:ext cx="2336800" cy="487362"/>
          </a:xfrm>
          <a:prstGeom prst="rightArrow">
            <a:avLst>
              <a:gd fmla="val 19348" name="adj1"/>
              <a:gd fmla="val 50000" name="adj2"/>
            </a:avLst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413125" y="2622550"/>
            <a:ext cx="2336800" cy="487362"/>
          </a:xfrm>
          <a:prstGeom prst="rightArrow">
            <a:avLst>
              <a:gd fmla="val 19348" name="adj1"/>
              <a:gd fmla="val 50000" name="adj2"/>
            </a:avLst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3413125" y="3343275"/>
            <a:ext cx="2336800" cy="487362"/>
          </a:xfrm>
          <a:prstGeom prst="rightArrow">
            <a:avLst>
              <a:gd fmla="val 19348" name="adj1"/>
              <a:gd fmla="val 50000" name="adj2"/>
            </a:avLst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413125" y="4062412"/>
            <a:ext cx="2336800" cy="488950"/>
          </a:xfrm>
          <a:prstGeom prst="rightArrow">
            <a:avLst>
              <a:gd fmla="val 19340" name="adj1"/>
              <a:gd fmla="val 50000" name="adj2"/>
            </a:avLst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3413125" y="4783137"/>
            <a:ext cx="2336800" cy="487362"/>
          </a:xfrm>
          <a:prstGeom prst="rightArrow">
            <a:avLst>
              <a:gd fmla="val 19348" name="adj1"/>
              <a:gd fmla="val 50000" name="adj2"/>
            </a:avLst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1162050" y="1903412"/>
            <a:ext cx="2482850" cy="487362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Hola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1162050" y="2622550"/>
            <a:ext cx="2482850" cy="487362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Buenos días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1162050" y="3343275"/>
            <a:ext cx="2482850" cy="487362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Buenas tardes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162050" y="4062412"/>
            <a:ext cx="2482850" cy="4889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Buenas noches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1162050" y="4783137"/>
            <a:ext cx="2482850" cy="487362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Adiós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162050" y="5503862"/>
            <a:ext cx="2482850" cy="487362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Hasta luego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/>
        </p:nvSpPr>
        <p:spPr>
          <a:xfrm>
            <a:off x="460375" y="441325"/>
            <a:ext cx="403225" cy="59753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866775" y="449262"/>
            <a:ext cx="403225" cy="59753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Los Saludos: ¿Qué tal?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2578100" y="1589087"/>
            <a:ext cx="1839912" cy="1839912"/>
          </a:xfrm>
          <a:prstGeom prst="wedgeEllipseCallout">
            <a:avLst>
              <a:gd fmla="val -3984" name="adj1"/>
              <a:gd fmla="val 5134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tal?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 flipH="1">
            <a:off x="4733925" y="1597025"/>
            <a:ext cx="1841500" cy="1839912"/>
          </a:xfrm>
          <a:prstGeom prst="wedgeEllipseCallout">
            <a:avLst>
              <a:gd fmla="val -4674" name="adj1"/>
              <a:gd fmla="val 4937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¡Muy bien, gracias!</a:t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3652837" y="3679825"/>
            <a:ext cx="1838325" cy="1838325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Repite con 3 compañeros/as (x3)</a:t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950" y="1301750"/>
            <a:ext cx="1547812" cy="52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2100" y="1281112"/>
            <a:ext cx="1862137" cy="537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460375" y="441325"/>
            <a:ext cx="403225" cy="597535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866775" y="449262"/>
            <a:ext cx="403225" cy="5975350"/>
          </a:xfrm>
          <a:prstGeom prst="rect">
            <a:avLst/>
          </a:prstGeom>
          <a:solidFill>
            <a:srgbClr val="FFD1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9B000"/>
                </a:solidFill>
                <a:latin typeface="Arial"/>
                <a:ea typeface="Arial"/>
                <a:cs typeface="Arial"/>
                <a:sym typeface="Arial"/>
              </a:rPr>
              <a:t>Los Saludos: ¿Qué tal?</a:t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2578100" y="1589087"/>
            <a:ext cx="1839912" cy="1839912"/>
          </a:xfrm>
          <a:prstGeom prst="wedgeEllipseCallout">
            <a:avLst>
              <a:gd fmla="val -1778" name="adj1"/>
              <a:gd fmla="val 19477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tal?</a:t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 flipH="1">
            <a:off x="4733925" y="1597025"/>
            <a:ext cx="1841500" cy="1839912"/>
          </a:xfrm>
          <a:prstGeom prst="wedgeEllipseCallout">
            <a:avLst>
              <a:gd fmla="val -1966" name="adj1"/>
              <a:gd fmla="val 19480" name="adj2"/>
            </a:avLst>
          </a:prstGeom>
          <a:solidFill>
            <a:schemeClr val="lt1"/>
          </a:solidFill>
          <a:ln cap="flat" cmpd="sng" w="25400">
            <a:solidFill>
              <a:srgbClr val="F9B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Bien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3652837" y="3679825"/>
            <a:ext cx="1838325" cy="1838325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Repite con 3 compañeros/as (x3)</a:t>
            </a: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2" y="2692400"/>
            <a:ext cx="3735387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9537" y="2752725"/>
            <a:ext cx="2563812" cy="36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Twinkl">
      <a:dk1>
        <a:srgbClr val="1C1C1C"/>
      </a:dk1>
      <a:lt1>
        <a:srgbClr val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Twinkl">
      <a:dk1>
        <a:srgbClr val="1C1C1C"/>
      </a:dk1>
      <a:lt1>
        <a:srgbClr val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Twinkl">
      <a:dk1>
        <a:srgbClr val="1C1C1C"/>
      </a:dk1>
      <a:lt1>
        <a:srgbClr val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Office Theme">
  <a:themeElements>
    <a:clrScheme name="Twinkl">
      <a:dk1>
        <a:srgbClr val="1C1C1C"/>
      </a:dk1>
      <a:lt1>
        <a:srgbClr val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Office Theme">
  <a:themeElements>
    <a:clrScheme name="Twinkl">
      <a:dk1>
        <a:srgbClr val="1C1C1C"/>
      </a:dk1>
      <a:lt1>
        <a:srgbClr val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