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4" r:id="rId4"/>
    <p:sldMasterId id="2147483675" r:id="rId5"/>
    <p:sldMasterId id="2147483676" r:id="rId6"/>
  </p:sldMasterIdLst>
  <p:notesMasterIdLst>
    <p:notesMasterId r:id="rId7"/>
  </p:notesMasterIdLst>
  <p:sldIdLst>
    <p:sldId id="256" r:id="rId8"/>
    <p:sldId id="257" r:id="rId9"/>
    <p:sldId id="258" r:id="rId10"/>
    <p:sldId id="259" r:id="rId11"/>
    <p:sldId id="260" r:id="rId12"/>
    <p:sldId id="261" r:id="rId13"/>
    <p:sldId id="262" r:id="rId14"/>
    <p:sldId id="263" r:id="rId15"/>
  </p:sldIdLst>
  <p:sldSz cy="5143500" cx="9144000"/>
  <p:notesSz cx="6858000" cy="9144000"/>
  <p:embeddedFontLst>
    <p:embeddedFont>
      <p:font typeface="Raleway"/>
      <p:regular r:id="rId16"/>
      <p:bold r:id="rId17"/>
      <p:italic r:id="rId18"/>
      <p:boldItalic r:id="rId19"/>
    </p:embeddedFont>
    <p:embeddedFont>
      <p:font typeface="Lato"/>
      <p:regular r:id="rId20"/>
      <p:bold r:id="rId21"/>
      <p:italic r:id="rId22"/>
      <p:boldItalic r:id="rId23"/>
    </p:embeddedFont>
    <p:embeddedFont>
      <p:font typeface="Comfortaa"/>
      <p:regular r:id="rId24"/>
      <p:bold r:id="rId2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Lato-regular.fntdata"/><Relationship Id="rId22" Type="http://schemas.openxmlformats.org/officeDocument/2006/relationships/font" Target="fonts/Lato-italic.fntdata"/><Relationship Id="rId21" Type="http://schemas.openxmlformats.org/officeDocument/2006/relationships/font" Target="fonts/Lato-bold.fntdata"/><Relationship Id="rId24" Type="http://schemas.openxmlformats.org/officeDocument/2006/relationships/font" Target="fonts/Comfortaa-regular.fntdata"/><Relationship Id="rId23" Type="http://schemas.openxmlformats.org/officeDocument/2006/relationships/font" Target="fonts/Lato-bold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25" Type="http://schemas.openxmlformats.org/officeDocument/2006/relationships/font" Target="fonts/Comfortaa-bold.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notesMaster" Target="notesMasters/notesMaster1.xml"/><Relationship Id="rId8" Type="http://schemas.openxmlformats.org/officeDocument/2006/relationships/slide" Target="slides/slide1.xml"/><Relationship Id="rId11" Type="http://schemas.openxmlformats.org/officeDocument/2006/relationships/slide" Target="slides/slide4.xml"/><Relationship Id="rId10" Type="http://schemas.openxmlformats.org/officeDocument/2006/relationships/slide" Target="slides/slide3.xml"/><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font" Target="fonts/Raleway-bold.fntdata"/><Relationship Id="rId16" Type="http://schemas.openxmlformats.org/officeDocument/2006/relationships/font" Target="fonts/Raleway-regular.fntdata"/><Relationship Id="rId19" Type="http://schemas.openxmlformats.org/officeDocument/2006/relationships/font" Target="fonts/Raleway-boldItalic.fntdata"/><Relationship Id="rId18" Type="http://schemas.openxmlformats.org/officeDocument/2006/relationships/font" Target="fonts/Raleway-italic.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2f166c9418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2f166c9418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2f166c94187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2f166c94187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2f166c94187_0_2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2f166c94187_0_2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2f166c94187_0_3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2f166c94187_0_3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2f166c94187_0_4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2" name="Google Shape;172;g2f166c94187_0_48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3" name="Google Shape;173;g2f166c94187_0_48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2f166c94187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2f166c94187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2f166c94187_0_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2f166c94187_0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2f166c94187_0_1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3" name="Google Shape;223;g2f166c94187_0_1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jpg"/><Relationship Id="rId3" Type="http://schemas.openxmlformats.org/officeDocument/2006/relationships/hyperlink" Target="https://www.twinkl.co.uk/" TargetMode="Externa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9.jp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jpg"/><Relationship Id="rId3" Type="http://schemas.openxmlformats.org/officeDocument/2006/relationships/hyperlink" Target="https://www.twinkl.co.uk/" TargetMode="Externa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lt2"/>
        </a:solidFill>
      </p:bgPr>
    </p:bg>
    <p:spTree>
      <p:nvGrpSpPr>
        <p:cNvPr id="54" name="Shape 54"/>
        <p:cNvGrpSpPr/>
        <p:nvPr/>
      </p:nvGrpSpPr>
      <p:grpSpPr>
        <a:xfrm>
          <a:off x="0" y="0"/>
          <a:ext cx="0" cy="0"/>
          <a:chOff x="0" y="0"/>
          <a:chExt cx="0" cy="0"/>
        </a:xfrm>
      </p:grpSpPr>
      <p:sp>
        <p:nvSpPr>
          <p:cNvPr id="55" name="Google Shape;55;p14"/>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6" name="Google Shape;56;p14"/>
          <p:cNvGrpSpPr/>
          <p:nvPr/>
        </p:nvGrpSpPr>
        <p:grpSpPr>
          <a:xfrm>
            <a:off x="830392" y="1191256"/>
            <a:ext cx="745763" cy="45826"/>
            <a:chOff x="4580561" y="2589004"/>
            <a:chExt cx="1064464" cy="25200"/>
          </a:xfrm>
        </p:grpSpPr>
        <p:sp>
          <p:nvSpPr>
            <p:cNvPr id="57" name="Google Shape;57;p14"/>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14"/>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9" name="Google Shape;59;p14"/>
          <p:cNvSpPr txBox="1"/>
          <p:nvPr>
            <p:ph type="ctrTitle"/>
          </p:nvPr>
        </p:nvSpPr>
        <p:spPr>
          <a:xfrm>
            <a:off x="729450" y="1322450"/>
            <a:ext cx="7688100" cy="1664700"/>
          </a:xfrm>
          <a:prstGeom prst="rect">
            <a:avLst/>
          </a:prstGeom>
        </p:spPr>
        <p:txBody>
          <a:bodyPr anchorCtr="0" anchor="t" bIns="91425" lIns="91425" spcFirstLastPara="1" rIns="91425" wrap="square" tIns="91425">
            <a:normAutofit/>
          </a:bodyPr>
          <a:lstStyle>
            <a:lvl1pPr lvl="0" rtl="0">
              <a:spcBef>
                <a:spcPts val="0"/>
              </a:spcBef>
              <a:spcAft>
                <a:spcPts val="0"/>
              </a:spcAft>
              <a:buSzPts val="4200"/>
              <a:buNone/>
              <a:defRPr sz="4200"/>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p:txBody>
      </p:sp>
      <p:sp>
        <p:nvSpPr>
          <p:cNvPr id="60" name="Google Shape;60;p14"/>
          <p:cNvSpPr txBox="1"/>
          <p:nvPr>
            <p:ph idx="1" type="subTitle"/>
          </p:nvPr>
        </p:nvSpPr>
        <p:spPr>
          <a:xfrm>
            <a:off x="729627" y="3172900"/>
            <a:ext cx="7688100" cy="5412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61" name="Google Shape;61;p14"/>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62" name="Shape 62"/>
        <p:cNvGrpSpPr/>
        <p:nvPr/>
      </p:nvGrpSpPr>
      <p:grpSpPr>
        <a:xfrm>
          <a:off x="0" y="0"/>
          <a:ext cx="0" cy="0"/>
          <a:chOff x="0" y="0"/>
          <a:chExt cx="0" cy="0"/>
        </a:xfrm>
      </p:grpSpPr>
      <p:grpSp>
        <p:nvGrpSpPr>
          <p:cNvPr id="63" name="Google Shape;63;p15"/>
          <p:cNvGrpSpPr/>
          <p:nvPr/>
        </p:nvGrpSpPr>
        <p:grpSpPr>
          <a:xfrm>
            <a:off x="830392" y="1191256"/>
            <a:ext cx="745763" cy="45826"/>
            <a:chOff x="4580561" y="2589004"/>
            <a:chExt cx="1064464" cy="25200"/>
          </a:xfrm>
        </p:grpSpPr>
        <p:sp>
          <p:nvSpPr>
            <p:cNvPr id="64" name="Google Shape;64;p15"/>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15"/>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6" name="Google Shape;66;p15"/>
          <p:cNvSpPr txBox="1"/>
          <p:nvPr>
            <p:ph type="title"/>
          </p:nvPr>
        </p:nvSpPr>
        <p:spPr>
          <a:xfrm>
            <a:off x="729450" y="1322450"/>
            <a:ext cx="7688400" cy="15186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sp>
        <p:nvSpPr>
          <p:cNvPr id="67" name="Google Shape;67;p15"/>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8" name="Shape 68"/>
        <p:cNvGrpSpPr/>
        <p:nvPr/>
      </p:nvGrpSpPr>
      <p:grpSpPr>
        <a:xfrm>
          <a:off x="0" y="0"/>
          <a:ext cx="0" cy="0"/>
          <a:chOff x="0" y="0"/>
          <a:chExt cx="0" cy="0"/>
        </a:xfrm>
      </p:grpSpPr>
      <p:sp>
        <p:nvSpPr>
          <p:cNvPr id="69" name="Google Shape;69;p16"/>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0" name="Google Shape;70;p16"/>
          <p:cNvGrpSpPr/>
          <p:nvPr/>
        </p:nvGrpSpPr>
        <p:grpSpPr>
          <a:xfrm>
            <a:off x="830392" y="1191256"/>
            <a:ext cx="745763" cy="45826"/>
            <a:chOff x="4580561" y="2589004"/>
            <a:chExt cx="1064464" cy="25200"/>
          </a:xfrm>
        </p:grpSpPr>
        <p:sp>
          <p:nvSpPr>
            <p:cNvPr id="71" name="Google Shape;71;p16"/>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16"/>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3" name="Google Shape;73;p16"/>
          <p:cNvSpPr txBox="1"/>
          <p:nvPr>
            <p:ph type="title"/>
          </p:nvPr>
        </p:nvSpPr>
        <p:spPr>
          <a:xfrm>
            <a:off x="729450" y="1318650"/>
            <a:ext cx="7688700" cy="535200"/>
          </a:xfrm>
          <a:prstGeom prst="rect">
            <a:avLst/>
          </a:prstGeom>
        </p:spPr>
        <p:txBody>
          <a:bodyPr anchorCtr="0" anchor="t" bIns="91425" lIns="91425" spcFirstLastPara="1" rIns="91425" wrap="square" tIns="91425">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74" name="Google Shape;74;p16"/>
          <p:cNvSpPr txBox="1"/>
          <p:nvPr>
            <p:ph idx="1" type="body"/>
          </p:nvPr>
        </p:nvSpPr>
        <p:spPr>
          <a:xfrm>
            <a:off x="729450" y="2078875"/>
            <a:ext cx="7688700" cy="22611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75" name="Google Shape;75;p16"/>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76" name="Shape 76"/>
        <p:cNvGrpSpPr/>
        <p:nvPr/>
      </p:nvGrpSpPr>
      <p:grpSpPr>
        <a:xfrm>
          <a:off x="0" y="0"/>
          <a:ext cx="0" cy="0"/>
          <a:chOff x="0" y="0"/>
          <a:chExt cx="0" cy="0"/>
        </a:xfrm>
      </p:grpSpPr>
      <p:sp>
        <p:nvSpPr>
          <p:cNvPr id="77" name="Google Shape;77;p17"/>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8" name="Google Shape;78;p17"/>
          <p:cNvGrpSpPr/>
          <p:nvPr/>
        </p:nvGrpSpPr>
        <p:grpSpPr>
          <a:xfrm>
            <a:off x="830392" y="1191256"/>
            <a:ext cx="745763" cy="45826"/>
            <a:chOff x="4580561" y="2589004"/>
            <a:chExt cx="1064464" cy="25200"/>
          </a:xfrm>
        </p:grpSpPr>
        <p:sp>
          <p:nvSpPr>
            <p:cNvPr id="79" name="Google Shape;79;p17"/>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17"/>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1" name="Google Shape;81;p17"/>
          <p:cNvSpPr txBox="1"/>
          <p:nvPr>
            <p:ph type="title"/>
          </p:nvPr>
        </p:nvSpPr>
        <p:spPr>
          <a:xfrm>
            <a:off x="729450" y="1318650"/>
            <a:ext cx="7688400" cy="535200"/>
          </a:xfrm>
          <a:prstGeom prst="rect">
            <a:avLst/>
          </a:prstGeom>
        </p:spPr>
        <p:txBody>
          <a:bodyPr anchorCtr="0" anchor="t" bIns="91425" lIns="91425" spcFirstLastPara="1" rIns="91425" wrap="square" tIns="91425">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82" name="Google Shape;82;p17"/>
          <p:cNvSpPr txBox="1"/>
          <p:nvPr>
            <p:ph idx="1" type="body"/>
          </p:nvPr>
        </p:nvSpPr>
        <p:spPr>
          <a:xfrm>
            <a:off x="729325" y="2078875"/>
            <a:ext cx="3774300" cy="22611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83" name="Google Shape;83;p17"/>
          <p:cNvSpPr txBox="1"/>
          <p:nvPr>
            <p:ph idx="2" type="body"/>
          </p:nvPr>
        </p:nvSpPr>
        <p:spPr>
          <a:xfrm>
            <a:off x="4643604" y="2078875"/>
            <a:ext cx="3774300" cy="22611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84" name="Google Shape;84;p17"/>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5" name="Shape 85"/>
        <p:cNvGrpSpPr/>
        <p:nvPr/>
      </p:nvGrpSpPr>
      <p:grpSpPr>
        <a:xfrm>
          <a:off x="0" y="0"/>
          <a:ext cx="0" cy="0"/>
          <a:chOff x="0" y="0"/>
          <a:chExt cx="0" cy="0"/>
        </a:xfrm>
      </p:grpSpPr>
      <p:sp>
        <p:nvSpPr>
          <p:cNvPr id="86" name="Google Shape;86;p18"/>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7" name="Google Shape;87;p18"/>
          <p:cNvGrpSpPr/>
          <p:nvPr/>
        </p:nvGrpSpPr>
        <p:grpSpPr>
          <a:xfrm>
            <a:off x="830392" y="1191256"/>
            <a:ext cx="745763" cy="45826"/>
            <a:chOff x="4580561" y="2589004"/>
            <a:chExt cx="1064464" cy="25200"/>
          </a:xfrm>
        </p:grpSpPr>
        <p:sp>
          <p:nvSpPr>
            <p:cNvPr id="88" name="Google Shape;88;p18"/>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18"/>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0" name="Google Shape;90;p18"/>
          <p:cNvSpPr txBox="1"/>
          <p:nvPr>
            <p:ph type="title"/>
          </p:nvPr>
        </p:nvSpPr>
        <p:spPr>
          <a:xfrm>
            <a:off x="729450" y="1318650"/>
            <a:ext cx="7688400" cy="535200"/>
          </a:xfrm>
          <a:prstGeom prst="rect">
            <a:avLst/>
          </a:prstGeom>
        </p:spPr>
        <p:txBody>
          <a:bodyPr anchorCtr="0" anchor="t" bIns="91425" lIns="91425" spcFirstLastPara="1" rIns="91425" wrap="square" tIns="91425">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91" name="Google Shape;91;p18"/>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92" name="Shape 92"/>
        <p:cNvGrpSpPr/>
        <p:nvPr/>
      </p:nvGrpSpPr>
      <p:grpSpPr>
        <a:xfrm>
          <a:off x="0" y="0"/>
          <a:ext cx="0" cy="0"/>
          <a:chOff x="0" y="0"/>
          <a:chExt cx="0" cy="0"/>
        </a:xfrm>
      </p:grpSpPr>
      <p:sp>
        <p:nvSpPr>
          <p:cNvPr id="93" name="Google Shape;93;p19"/>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4" name="Google Shape;94;p19"/>
          <p:cNvGrpSpPr/>
          <p:nvPr/>
        </p:nvGrpSpPr>
        <p:grpSpPr>
          <a:xfrm>
            <a:off x="830392" y="1191256"/>
            <a:ext cx="745763" cy="45826"/>
            <a:chOff x="4580561" y="2589004"/>
            <a:chExt cx="1064464" cy="25200"/>
          </a:xfrm>
        </p:grpSpPr>
        <p:sp>
          <p:nvSpPr>
            <p:cNvPr id="95" name="Google Shape;95;p19"/>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19"/>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7" name="Google Shape;97;p19"/>
          <p:cNvSpPr txBox="1"/>
          <p:nvPr>
            <p:ph type="title"/>
          </p:nvPr>
        </p:nvSpPr>
        <p:spPr>
          <a:xfrm>
            <a:off x="730000" y="1318650"/>
            <a:ext cx="3300900" cy="1381500"/>
          </a:xfrm>
          <a:prstGeom prst="rect">
            <a:avLst/>
          </a:prstGeom>
        </p:spPr>
        <p:txBody>
          <a:bodyPr anchorCtr="0" anchor="t" bIns="91425" lIns="91425" spcFirstLastPara="1" rIns="91425" wrap="square" tIns="91425">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98" name="Google Shape;98;p19"/>
          <p:cNvSpPr txBox="1"/>
          <p:nvPr>
            <p:ph idx="1" type="body"/>
          </p:nvPr>
        </p:nvSpPr>
        <p:spPr>
          <a:xfrm>
            <a:off x="721225" y="2781725"/>
            <a:ext cx="3300900" cy="15975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99" name="Google Shape;99;p19"/>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100" name="Shape 100"/>
        <p:cNvGrpSpPr/>
        <p:nvPr/>
      </p:nvGrpSpPr>
      <p:grpSpPr>
        <a:xfrm>
          <a:off x="0" y="0"/>
          <a:ext cx="0" cy="0"/>
          <a:chOff x="0" y="0"/>
          <a:chExt cx="0" cy="0"/>
        </a:xfrm>
      </p:grpSpPr>
      <p:grpSp>
        <p:nvGrpSpPr>
          <p:cNvPr id="101" name="Google Shape;101;p20"/>
          <p:cNvGrpSpPr/>
          <p:nvPr/>
        </p:nvGrpSpPr>
        <p:grpSpPr>
          <a:xfrm>
            <a:off x="830392" y="4169130"/>
            <a:ext cx="745763" cy="45826"/>
            <a:chOff x="4580561" y="2589004"/>
            <a:chExt cx="1064464" cy="25200"/>
          </a:xfrm>
        </p:grpSpPr>
        <p:sp>
          <p:nvSpPr>
            <p:cNvPr id="102" name="Google Shape;102;p20"/>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20"/>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4" name="Google Shape;104;p20"/>
          <p:cNvSpPr txBox="1"/>
          <p:nvPr>
            <p:ph type="title"/>
          </p:nvPr>
        </p:nvSpPr>
        <p:spPr>
          <a:xfrm>
            <a:off x="729450" y="864300"/>
            <a:ext cx="7021200" cy="29850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sp>
        <p:nvSpPr>
          <p:cNvPr id="105" name="Google Shape;105;p20"/>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06" name="Shape 106"/>
        <p:cNvGrpSpPr/>
        <p:nvPr/>
      </p:nvGrpSpPr>
      <p:grpSpPr>
        <a:xfrm>
          <a:off x="0" y="0"/>
          <a:ext cx="0" cy="0"/>
          <a:chOff x="0" y="0"/>
          <a:chExt cx="0" cy="0"/>
        </a:xfrm>
      </p:grpSpPr>
      <p:sp>
        <p:nvSpPr>
          <p:cNvPr id="107" name="Google Shape;107;p21"/>
          <p:cNvSpPr/>
          <p:nvPr/>
        </p:nvSpPr>
        <p:spPr>
          <a:xfrm>
            <a:off x="0" y="0"/>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8" name="Google Shape;108;p21"/>
          <p:cNvGrpSpPr/>
          <p:nvPr/>
        </p:nvGrpSpPr>
        <p:grpSpPr>
          <a:xfrm>
            <a:off x="830392" y="1191256"/>
            <a:ext cx="745763" cy="45826"/>
            <a:chOff x="4580561" y="2589004"/>
            <a:chExt cx="1064464" cy="25200"/>
          </a:xfrm>
        </p:grpSpPr>
        <p:sp>
          <p:nvSpPr>
            <p:cNvPr id="109" name="Google Shape;109;p21"/>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21"/>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1" name="Google Shape;111;p21"/>
          <p:cNvSpPr txBox="1"/>
          <p:nvPr>
            <p:ph type="title"/>
          </p:nvPr>
        </p:nvSpPr>
        <p:spPr>
          <a:xfrm>
            <a:off x="730000" y="1318650"/>
            <a:ext cx="3300900" cy="1687200"/>
          </a:xfrm>
          <a:prstGeom prst="rect">
            <a:avLst/>
          </a:prstGeom>
        </p:spPr>
        <p:txBody>
          <a:bodyPr anchorCtr="0" anchor="t" bIns="91425" lIns="91425" spcFirstLastPara="1" rIns="91425" wrap="square" tIns="91425">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112" name="Google Shape;112;p21"/>
          <p:cNvSpPr txBox="1"/>
          <p:nvPr>
            <p:ph idx="1" type="subTitle"/>
          </p:nvPr>
        </p:nvSpPr>
        <p:spPr>
          <a:xfrm>
            <a:off x="724950" y="3161525"/>
            <a:ext cx="3300900" cy="7590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113" name="Google Shape;113;p21"/>
          <p:cNvSpPr txBox="1"/>
          <p:nvPr>
            <p:ph idx="2" type="body"/>
          </p:nvPr>
        </p:nvSpPr>
        <p:spPr>
          <a:xfrm>
            <a:off x="5174225" y="1352625"/>
            <a:ext cx="3374400" cy="30255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114" name="Google Shape;114;p21"/>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15" name="Shape 115"/>
        <p:cNvGrpSpPr/>
        <p:nvPr/>
      </p:nvGrpSpPr>
      <p:grpSpPr>
        <a:xfrm>
          <a:off x="0" y="0"/>
          <a:ext cx="0" cy="0"/>
          <a:chOff x="0" y="0"/>
          <a:chExt cx="0" cy="0"/>
        </a:xfrm>
      </p:grpSpPr>
      <p:sp>
        <p:nvSpPr>
          <p:cNvPr id="116" name="Google Shape;116;p22"/>
          <p:cNvSpPr txBox="1"/>
          <p:nvPr>
            <p:ph idx="1" type="body"/>
          </p:nvPr>
        </p:nvSpPr>
        <p:spPr>
          <a:xfrm>
            <a:off x="724950" y="4372551"/>
            <a:ext cx="7697400" cy="4605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300"/>
              <a:buNone/>
              <a:defRPr/>
            </a:lvl1pPr>
          </a:lstStyle>
          <a:p/>
        </p:txBody>
      </p:sp>
      <p:sp>
        <p:nvSpPr>
          <p:cNvPr id="117" name="Google Shape;117;p22"/>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dk1"/>
        </a:solidFill>
      </p:bgPr>
    </p:bg>
    <p:spTree>
      <p:nvGrpSpPr>
        <p:cNvPr id="118" name="Shape 118"/>
        <p:cNvGrpSpPr/>
        <p:nvPr/>
      </p:nvGrpSpPr>
      <p:grpSpPr>
        <a:xfrm>
          <a:off x="0" y="0"/>
          <a:ext cx="0" cy="0"/>
          <a:chOff x="0" y="0"/>
          <a:chExt cx="0" cy="0"/>
        </a:xfrm>
      </p:grpSpPr>
      <p:grpSp>
        <p:nvGrpSpPr>
          <p:cNvPr id="119" name="Google Shape;119;p23"/>
          <p:cNvGrpSpPr/>
          <p:nvPr/>
        </p:nvGrpSpPr>
        <p:grpSpPr>
          <a:xfrm>
            <a:off x="830392" y="4169130"/>
            <a:ext cx="745763" cy="45826"/>
            <a:chOff x="4580561" y="2589004"/>
            <a:chExt cx="1064464" cy="25200"/>
          </a:xfrm>
        </p:grpSpPr>
        <p:sp>
          <p:nvSpPr>
            <p:cNvPr id="120" name="Google Shape;120;p23"/>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23"/>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2" name="Google Shape;122;p23"/>
          <p:cNvSpPr txBox="1"/>
          <p:nvPr>
            <p:ph hasCustomPrompt="1" type="title"/>
          </p:nvPr>
        </p:nvSpPr>
        <p:spPr>
          <a:xfrm>
            <a:off x="729450" y="733950"/>
            <a:ext cx="7688400" cy="12447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8000"/>
              <a:buNone/>
              <a:defRPr sz="8000">
                <a:solidFill>
                  <a:schemeClr val="lt1"/>
                </a:solidFill>
              </a:defRPr>
            </a:lvl1pPr>
            <a:lvl2pPr lvl="1" rtl="0">
              <a:spcBef>
                <a:spcPts val="0"/>
              </a:spcBef>
              <a:spcAft>
                <a:spcPts val="0"/>
              </a:spcAft>
              <a:buClr>
                <a:schemeClr val="lt1"/>
              </a:buClr>
              <a:buSzPts val="8000"/>
              <a:buNone/>
              <a:defRPr sz="8000">
                <a:solidFill>
                  <a:schemeClr val="lt1"/>
                </a:solidFill>
              </a:defRPr>
            </a:lvl2pPr>
            <a:lvl3pPr lvl="2" rtl="0">
              <a:spcBef>
                <a:spcPts val="0"/>
              </a:spcBef>
              <a:spcAft>
                <a:spcPts val="0"/>
              </a:spcAft>
              <a:buClr>
                <a:schemeClr val="lt1"/>
              </a:buClr>
              <a:buSzPts val="8000"/>
              <a:buNone/>
              <a:defRPr sz="8000">
                <a:solidFill>
                  <a:schemeClr val="lt1"/>
                </a:solidFill>
              </a:defRPr>
            </a:lvl3pPr>
            <a:lvl4pPr lvl="3" rtl="0">
              <a:spcBef>
                <a:spcPts val="0"/>
              </a:spcBef>
              <a:spcAft>
                <a:spcPts val="0"/>
              </a:spcAft>
              <a:buClr>
                <a:schemeClr val="lt1"/>
              </a:buClr>
              <a:buSzPts val="8000"/>
              <a:buNone/>
              <a:defRPr sz="8000">
                <a:solidFill>
                  <a:schemeClr val="lt1"/>
                </a:solidFill>
              </a:defRPr>
            </a:lvl4pPr>
            <a:lvl5pPr lvl="4" rtl="0">
              <a:spcBef>
                <a:spcPts val="0"/>
              </a:spcBef>
              <a:spcAft>
                <a:spcPts val="0"/>
              </a:spcAft>
              <a:buClr>
                <a:schemeClr val="lt1"/>
              </a:buClr>
              <a:buSzPts val="8000"/>
              <a:buNone/>
              <a:defRPr sz="8000">
                <a:solidFill>
                  <a:schemeClr val="lt1"/>
                </a:solidFill>
              </a:defRPr>
            </a:lvl5pPr>
            <a:lvl6pPr lvl="5" rtl="0">
              <a:spcBef>
                <a:spcPts val="0"/>
              </a:spcBef>
              <a:spcAft>
                <a:spcPts val="0"/>
              </a:spcAft>
              <a:buClr>
                <a:schemeClr val="lt1"/>
              </a:buClr>
              <a:buSzPts val="8000"/>
              <a:buNone/>
              <a:defRPr sz="8000">
                <a:solidFill>
                  <a:schemeClr val="lt1"/>
                </a:solidFill>
              </a:defRPr>
            </a:lvl6pPr>
            <a:lvl7pPr lvl="6" rtl="0">
              <a:spcBef>
                <a:spcPts val="0"/>
              </a:spcBef>
              <a:spcAft>
                <a:spcPts val="0"/>
              </a:spcAft>
              <a:buClr>
                <a:schemeClr val="lt1"/>
              </a:buClr>
              <a:buSzPts val="8000"/>
              <a:buNone/>
              <a:defRPr sz="8000">
                <a:solidFill>
                  <a:schemeClr val="lt1"/>
                </a:solidFill>
              </a:defRPr>
            </a:lvl7pPr>
            <a:lvl8pPr lvl="7" rtl="0">
              <a:spcBef>
                <a:spcPts val="0"/>
              </a:spcBef>
              <a:spcAft>
                <a:spcPts val="0"/>
              </a:spcAft>
              <a:buClr>
                <a:schemeClr val="lt1"/>
              </a:buClr>
              <a:buSzPts val="8000"/>
              <a:buNone/>
              <a:defRPr sz="8000">
                <a:solidFill>
                  <a:schemeClr val="lt1"/>
                </a:solidFill>
              </a:defRPr>
            </a:lvl8pPr>
            <a:lvl9pPr lvl="8" rtl="0">
              <a:spcBef>
                <a:spcPts val="0"/>
              </a:spcBef>
              <a:spcAft>
                <a:spcPts val="0"/>
              </a:spcAft>
              <a:buClr>
                <a:schemeClr val="lt1"/>
              </a:buClr>
              <a:buSzPts val="8000"/>
              <a:buNone/>
              <a:defRPr sz="8000">
                <a:solidFill>
                  <a:schemeClr val="lt1"/>
                </a:solidFill>
              </a:defRPr>
            </a:lvl9pPr>
          </a:lstStyle>
          <a:p>
            <a:r>
              <a:t>xx%</a:t>
            </a:r>
          </a:p>
        </p:txBody>
      </p:sp>
      <p:sp>
        <p:nvSpPr>
          <p:cNvPr id="123" name="Google Shape;123;p23"/>
          <p:cNvSpPr txBox="1"/>
          <p:nvPr>
            <p:ph idx="1" type="body"/>
          </p:nvPr>
        </p:nvSpPr>
        <p:spPr>
          <a:xfrm>
            <a:off x="729450" y="2272888"/>
            <a:ext cx="7688400" cy="15804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Clr>
                <a:schemeClr val="lt1"/>
              </a:buClr>
              <a:buSzPts val="1300"/>
              <a:buChar char="●"/>
              <a:defRPr>
                <a:solidFill>
                  <a:schemeClr val="lt1"/>
                </a:solidFill>
              </a:defRPr>
            </a:lvl1pPr>
            <a:lvl2pPr indent="-298450" lvl="1" marL="914400" rtl="0">
              <a:spcBef>
                <a:spcPts val="0"/>
              </a:spcBef>
              <a:spcAft>
                <a:spcPts val="0"/>
              </a:spcAft>
              <a:buClr>
                <a:schemeClr val="lt1"/>
              </a:buClr>
              <a:buSzPts val="1100"/>
              <a:buChar char="○"/>
              <a:defRPr>
                <a:solidFill>
                  <a:schemeClr val="lt1"/>
                </a:solidFill>
              </a:defRPr>
            </a:lvl2pPr>
            <a:lvl3pPr indent="-298450" lvl="2" marL="1371600" rtl="0">
              <a:spcBef>
                <a:spcPts val="0"/>
              </a:spcBef>
              <a:spcAft>
                <a:spcPts val="0"/>
              </a:spcAft>
              <a:buClr>
                <a:schemeClr val="lt1"/>
              </a:buClr>
              <a:buSzPts val="1100"/>
              <a:buChar char="■"/>
              <a:defRPr>
                <a:solidFill>
                  <a:schemeClr val="lt1"/>
                </a:solidFill>
              </a:defRPr>
            </a:lvl3pPr>
            <a:lvl4pPr indent="-298450" lvl="3" marL="1828800" rtl="0">
              <a:spcBef>
                <a:spcPts val="0"/>
              </a:spcBef>
              <a:spcAft>
                <a:spcPts val="0"/>
              </a:spcAft>
              <a:buClr>
                <a:schemeClr val="lt1"/>
              </a:buClr>
              <a:buSzPts val="1100"/>
              <a:buChar char="●"/>
              <a:defRPr>
                <a:solidFill>
                  <a:schemeClr val="lt1"/>
                </a:solidFill>
              </a:defRPr>
            </a:lvl4pPr>
            <a:lvl5pPr indent="-298450" lvl="4" marL="2286000" rtl="0">
              <a:spcBef>
                <a:spcPts val="0"/>
              </a:spcBef>
              <a:spcAft>
                <a:spcPts val="0"/>
              </a:spcAft>
              <a:buClr>
                <a:schemeClr val="lt1"/>
              </a:buClr>
              <a:buSzPts val="1100"/>
              <a:buChar char="○"/>
              <a:defRPr>
                <a:solidFill>
                  <a:schemeClr val="lt1"/>
                </a:solidFill>
              </a:defRPr>
            </a:lvl5pPr>
            <a:lvl6pPr indent="-298450" lvl="5" marL="2743200" rtl="0">
              <a:spcBef>
                <a:spcPts val="0"/>
              </a:spcBef>
              <a:spcAft>
                <a:spcPts val="0"/>
              </a:spcAft>
              <a:buClr>
                <a:schemeClr val="lt1"/>
              </a:buClr>
              <a:buSzPts val="1100"/>
              <a:buChar char="■"/>
              <a:defRPr>
                <a:solidFill>
                  <a:schemeClr val="lt1"/>
                </a:solidFill>
              </a:defRPr>
            </a:lvl6pPr>
            <a:lvl7pPr indent="-298450" lvl="6" marL="3200400" rtl="0">
              <a:spcBef>
                <a:spcPts val="0"/>
              </a:spcBef>
              <a:spcAft>
                <a:spcPts val="0"/>
              </a:spcAft>
              <a:buClr>
                <a:schemeClr val="lt1"/>
              </a:buClr>
              <a:buSzPts val="1100"/>
              <a:buChar char="●"/>
              <a:defRPr>
                <a:solidFill>
                  <a:schemeClr val="lt1"/>
                </a:solidFill>
              </a:defRPr>
            </a:lvl7pPr>
            <a:lvl8pPr indent="-298450" lvl="7" marL="3657600" rtl="0">
              <a:spcBef>
                <a:spcPts val="0"/>
              </a:spcBef>
              <a:spcAft>
                <a:spcPts val="0"/>
              </a:spcAft>
              <a:buClr>
                <a:schemeClr val="lt1"/>
              </a:buClr>
              <a:buSzPts val="1100"/>
              <a:buChar char="○"/>
              <a:defRPr>
                <a:solidFill>
                  <a:schemeClr val="lt1"/>
                </a:solidFill>
              </a:defRPr>
            </a:lvl8pPr>
            <a:lvl9pPr indent="-298450" lvl="8" marL="4114800" rtl="0">
              <a:spcBef>
                <a:spcPts val="0"/>
              </a:spcBef>
              <a:spcAft>
                <a:spcPts val="0"/>
              </a:spcAft>
              <a:buClr>
                <a:schemeClr val="lt1"/>
              </a:buClr>
              <a:buSzPts val="1100"/>
              <a:buChar char="■"/>
              <a:defRPr>
                <a:solidFill>
                  <a:schemeClr val="lt1"/>
                </a:solidFill>
              </a:defRPr>
            </a:lvl9pPr>
          </a:lstStyle>
          <a:p/>
        </p:txBody>
      </p:sp>
      <p:sp>
        <p:nvSpPr>
          <p:cNvPr id="124" name="Google Shape;124;p23"/>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5" name="Shape 125"/>
        <p:cNvGrpSpPr/>
        <p:nvPr/>
      </p:nvGrpSpPr>
      <p:grpSpPr>
        <a:xfrm>
          <a:off x="0" y="0"/>
          <a:ext cx="0" cy="0"/>
          <a:chOff x="0" y="0"/>
          <a:chExt cx="0" cy="0"/>
        </a:xfrm>
      </p:grpSpPr>
      <p:sp>
        <p:nvSpPr>
          <p:cNvPr id="126" name="Google Shape;126;p24"/>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bg>
      <p:bgPr>
        <a:blipFill>
          <a:blip r:embed="rId2">
            <a:alphaModFix/>
          </a:blip>
          <a:stretch>
            <a:fillRect/>
          </a:stretch>
        </a:blipFill>
      </p:bgPr>
    </p:bg>
    <p:spTree>
      <p:nvGrpSpPr>
        <p:cNvPr id="130" name="Shape 130"/>
        <p:cNvGrpSpPr/>
        <p:nvPr/>
      </p:nvGrpSpPr>
      <p:grpSpPr>
        <a:xfrm>
          <a:off x="0" y="0"/>
          <a:ext cx="0" cy="0"/>
          <a:chOff x="0" y="0"/>
          <a:chExt cx="0" cy="0"/>
        </a:xfrm>
      </p:grpSpPr>
      <p:sp>
        <p:nvSpPr>
          <p:cNvPr id="131" name="Google Shape;131;p26">
            <a:hlinkClick r:id="rId3"/>
          </p:cNvPr>
          <p:cNvSpPr/>
          <p:nvPr/>
        </p:nvSpPr>
        <p:spPr>
          <a:xfrm>
            <a:off x="4137660" y="2364366"/>
            <a:ext cx="868800" cy="4146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bg>
      <p:bgPr>
        <a:blipFill>
          <a:blip r:embed="rId2">
            <a:alphaModFix/>
          </a:blip>
          <a:stretch>
            <a:fillRect/>
          </a:stretch>
        </a:blipFill>
      </p:bgPr>
    </p:bg>
    <p:spTree>
      <p:nvGrpSpPr>
        <p:cNvPr id="132" name="Shape 132"/>
        <p:cNvGrpSpPr/>
        <p:nvPr/>
      </p:nvGrpSpPr>
      <p:grpSpPr>
        <a:xfrm>
          <a:off x="0" y="0"/>
          <a:ext cx="0" cy="0"/>
          <a:chOff x="0" y="0"/>
          <a:chExt cx="0" cy="0"/>
        </a:xfrm>
      </p:grpSpPr>
      <p:sp>
        <p:nvSpPr>
          <p:cNvPr id="133" name="Google Shape;133;p27"/>
          <p:cNvSpPr/>
          <p:nvPr/>
        </p:nvSpPr>
        <p:spPr>
          <a:xfrm>
            <a:off x="457198" y="328613"/>
            <a:ext cx="8220000" cy="4468500"/>
          </a:xfrm>
          <a:prstGeom prst="rect">
            <a:avLst/>
          </a:prstGeom>
          <a:solidFill>
            <a:schemeClr val="lt1"/>
          </a:solidFill>
          <a:ln cap="rnd" cmpd="sng" w="25400">
            <a:solidFill>
              <a:srgbClr val="DE1E5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rPr b="0" i="0" lang="en" sz="1350" u="none" cap="none" strike="noStrike">
                <a:solidFill>
                  <a:schemeClr val="lt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134" name="Google Shape;134;p27"/>
          <p:cNvSpPr txBox="1"/>
          <p:nvPr>
            <p:ph type="title"/>
          </p:nvPr>
        </p:nvSpPr>
        <p:spPr>
          <a:xfrm>
            <a:off x="457198" y="328613"/>
            <a:ext cx="8220000" cy="745800"/>
          </a:xfrm>
          <a:prstGeom prst="rect">
            <a:avLst/>
          </a:prstGeom>
          <a:noFill/>
          <a:ln>
            <a:noFill/>
          </a:ln>
        </p:spPr>
        <p:txBody>
          <a:bodyPr anchorCtr="1" anchor="ctr" bIns="252000" lIns="252000" spcFirstLastPara="1" rIns="252000" wrap="square" tIns="252000">
            <a:noAutofit/>
          </a:bodyPr>
          <a:lstStyle>
            <a:lvl1pPr lvl="0" rtl="0" algn="l">
              <a:lnSpc>
                <a:spcPct val="90000"/>
              </a:lnSpc>
              <a:spcBef>
                <a:spcPts val="0"/>
              </a:spcBef>
              <a:spcAft>
                <a:spcPts val="0"/>
              </a:spcAft>
              <a:buClr>
                <a:srgbClr val="1C1C1C"/>
              </a:buClr>
              <a:buSzPts val="3600"/>
              <a:buFont typeface="Arial"/>
              <a:buNone/>
              <a:defRPr sz="3600">
                <a:latin typeface="Arial"/>
                <a:ea typeface="Arial"/>
                <a:cs typeface="Arial"/>
                <a:sym typeface="Aria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ims Slide">
  <p:cSld name="Aims Slide">
    <p:spTree>
      <p:nvGrpSpPr>
        <p:cNvPr id="135" name="Shape 135"/>
        <p:cNvGrpSpPr/>
        <p:nvPr/>
      </p:nvGrpSpPr>
      <p:grpSpPr>
        <a:xfrm>
          <a:off x="0" y="0"/>
          <a:ext cx="0" cy="0"/>
          <a:chOff x="0" y="0"/>
          <a:chExt cx="0" cy="0"/>
        </a:xfrm>
      </p:grpSpPr>
      <p:sp>
        <p:nvSpPr>
          <p:cNvPr id="136" name="Google Shape;136;p28"/>
          <p:cNvSpPr/>
          <p:nvPr/>
        </p:nvSpPr>
        <p:spPr>
          <a:xfrm>
            <a:off x="503239" y="2197826"/>
            <a:ext cx="8137500" cy="2561100"/>
          </a:xfrm>
          <a:prstGeom prst="roundRect">
            <a:avLst>
              <a:gd fmla="val 6409" name="adj"/>
            </a:avLst>
          </a:prstGeom>
          <a:solidFill>
            <a:srgbClr val="FFF9E7"/>
          </a:solidFill>
          <a:ln cap="rnd" cmpd="sng" w="25400">
            <a:solidFill>
              <a:srgbClr val="FEFBD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rPr b="0" i="0" lang="en" sz="1350" u="none" cap="none" strike="noStrike">
                <a:solidFill>
                  <a:schemeClr val="lt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137" name="Google Shape;137;p28"/>
          <p:cNvSpPr/>
          <p:nvPr/>
        </p:nvSpPr>
        <p:spPr>
          <a:xfrm>
            <a:off x="503239" y="384572"/>
            <a:ext cx="8137500" cy="1644900"/>
          </a:xfrm>
          <a:prstGeom prst="roundRect">
            <a:avLst>
              <a:gd fmla="val 6409" name="adj"/>
            </a:avLst>
          </a:prstGeom>
          <a:solidFill>
            <a:srgbClr val="FFF9E7"/>
          </a:solidFill>
          <a:ln cap="rnd" cmpd="sng" w="25400">
            <a:solidFill>
              <a:srgbClr val="FEFBD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rPr b="0" i="0" lang="en" sz="1350" u="none" cap="none" strike="noStrike">
                <a:solidFill>
                  <a:schemeClr val="lt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138" name="Google Shape;138;p28"/>
          <p:cNvSpPr/>
          <p:nvPr>
            <p:ph idx="1" type="body"/>
          </p:nvPr>
        </p:nvSpPr>
        <p:spPr>
          <a:xfrm>
            <a:off x="755651" y="777763"/>
            <a:ext cx="7632600" cy="1101900"/>
          </a:xfrm>
          <a:prstGeom prst="roundRect">
            <a:avLst>
              <a:gd fmla="val 2585" name="adj"/>
            </a:avLst>
          </a:prstGeom>
          <a:noFill/>
          <a:ln>
            <a:noFill/>
          </a:ln>
        </p:spPr>
        <p:txBody>
          <a:bodyPr anchorCtr="0" anchor="t" bIns="252000" lIns="252000" spcFirstLastPara="1" rIns="252000" wrap="square" tIns="252000">
            <a:noAutofit/>
          </a:bodyPr>
          <a:lstStyle>
            <a:lvl1pPr indent="-342900" lvl="0" marL="457200" rtl="0" algn="l">
              <a:lnSpc>
                <a:spcPct val="90000"/>
              </a:lnSpc>
              <a:spcBef>
                <a:spcPts val="1000"/>
              </a:spcBef>
              <a:spcAft>
                <a:spcPts val="0"/>
              </a:spcAft>
              <a:buClr>
                <a:srgbClr val="1C1C1C"/>
              </a:buClr>
              <a:buSzPts val="1800"/>
              <a:buChar char="•"/>
              <a:defRPr/>
            </a:lvl1pPr>
            <a:lvl2pPr indent="-342900" lvl="1" marL="914400" rtl="0" algn="l">
              <a:lnSpc>
                <a:spcPct val="90000"/>
              </a:lnSpc>
              <a:spcBef>
                <a:spcPts val="500"/>
              </a:spcBef>
              <a:spcAft>
                <a:spcPts val="0"/>
              </a:spcAft>
              <a:buClr>
                <a:srgbClr val="1C1C1C"/>
              </a:buClr>
              <a:buSzPts val="1800"/>
              <a:buChar char="•"/>
              <a:defRPr/>
            </a:lvl2pPr>
            <a:lvl3pPr indent="-342900" lvl="2" marL="1371600" rtl="0" algn="l">
              <a:lnSpc>
                <a:spcPct val="90000"/>
              </a:lnSpc>
              <a:spcBef>
                <a:spcPts val="500"/>
              </a:spcBef>
              <a:spcAft>
                <a:spcPts val="0"/>
              </a:spcAft>
              <a:buClr>
                <a:srgbClr val="1C1C1C"/>
              </a:buClr>
              <a:buSzPts val="1800"/>
              <a:buChar char="•"/>
              <a:defRPr/>
            </a:lvl3pPr>
            <a:lvl4pPr indent="-342900" lvl="3" marL="1828800" rtl="0" algn="l">
              <a:lnSpc>
                <a:spcPct val="90000"/>
              </a:lnSpc>
              <a:spcBef>
                <a:spcPts val="500"/>
              </a:spcBef>
              <a:spcAft>
                <a:spcPts val="0"/>
              </a:spcAft>
              <a:buClr>
                <a:srgbClr val="1C1C1C"/>
              </a:buClr>
              <a:buSzPts val="1800"/>
              <a:buChar char="•"/>
              <a:defRPr/>
            </a:lvl4pPr>
            <a:lvl5pPr indent="-342900" lvl="4" marL="2286000" rtl="0" algn="l">
              <a:lnSpc>
                <a:spcPct val="90000"/>
              </a:lnSpc>
              <a:spcBef>
                <a:spcPts val="500"/>
              </a:spcBef>
              <a:spcAft>
                <a:spcPts val="0"/>
              </a:spcAft>
              <a:buClr>
                <a:srgbClr val="1C1C1C"/>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39" name="Google Shape;139;p28"/>
          <p:cNvSpPr/>
          <p:nvPr>
            <p:ph idx="2" type="body"/>
          </p:nvPr>
        </p:nvSpPr>
        <p:spPr>
          <a:xfrm>
            <a:off x="755651" y="2584217"/>
            <a:ext cx="7632600" cy="1101900"/>
          </a:xfrm>
          <a:prstGeom prst="roundRect">
            <a:avLst>
              <a:gd fmla="val 2585" name="adj"/>
            </a:avLst>
          </a:prstGeom>
          <a:noFill/>
          <a:ln>
            <a:noFill/>
          </a:ln>
        </p:spPr>
        <p:txBody>
          <a:bodyPr anchorCtr="0" anchor="t" bIns="252000" lIns="252000" spcFirstLastPara="1" rIns="252000" wrap="square" tIns="252000">
            <a:noAutofit/>
          </a:bodyPr>
          <a:lstStyle>
            <a:lvl1pPr indent="-342900" lvl="0" marL="457200" rtl="0" algn="l">
              <a:lnSpc>
                <a:spcPct val="90000"/>
              </a:lnSpc>
              <a:spcBef>
                <a:spcPts val="1000"/>
              </a:spcBef>
              <a:spcAft>
                <a:spcPts val="0"/>
              </a:spcAft>
              <a:buClr>
                <a:srgbClr val="1C1C1C"/>
              </a:buClr>
              <a:buSzPts val="1800"/>
              <a:buChar char="•"/>
              <a:defRPr/>
            </a:lvl1pPr>
            <a:lvl2pPr indent="-342900" lvl="1" marL="914400" rtl="0" algn="l">
              <a:lnSpc>
                <a:spcPct val="90000"/>
              </a:lnSpc>
              <a:spcBef>
                <a:spcPts val="500"/>
              </a:spcBef>
              <a:spcAft>
                <a:spcPts val="0"/>
              </a:spcAft>
              <a:buClr>
                <a:srgbClr val="1C1C1C"/>
              </a:buClr>
              <a:buSzPts val="1800"/>
              <a:buChar char="•"/>
              <a:defRPr/>
            </a:lvl2pPr>
            <a:lvl3pPr indent="-342900" lvl="2" marL="1371600" rtl="0" algn="l">
              <a:lnSpc>
                <a:spcPct val="90000"/>
              </a:lnSpc>
              <a:spcBef>
                <a:spcPts val="500"/>
              </a:spcBef>
              <a:spcAft>
                <a:spcPts val="0"/>
              </a:spcAft>
              <a:buClr>
                <a:srgbClr val="1C1C1C"/>
              </a:buClr>
              <a:buSzPts val="1800"/>
              <a:buChar char="•"/>
              <a:defRPr/>
            </a:lvl3pPr>
            <a:lvl4pPr indent="-342900" lvl="3" marL="1828800" rtl="0" algn="l">
              <a:lnSpc>
                <a:spcPct val="90000"/>
              </a:lnSpc>
              <a:spcBef>
                <a:spcPts val="500"/>
              </a:spcBef>
              <a:spcAft>
                <a:spcPts val="0"/>
              </a:spcAft>
              <a:buClr>
                <a:srgbClr val="1C1C1C"/>
              </a:buClr>
              <a:buSzPts val="1800"/>
              <a:buChar char="•"/>
              <a:defRPr/>
            </a:lvl4pPr>
            <a:lvl5pPr indent="-342900" lvl="4" marL="2286000" rtl="0" algn="l">
              <a:lnSpc>
                <a:spcPct val="90000"/>
              </a:lnSpc>
              <a:spcBef>
                <a:spcPts val="500"/>
              </a:spcBef>
              <a:spcAft>
                <a:spcPts val="0"/>
              </a:spcAft>
              <a:buClr>
                <a:srgbClr val="1C1C1C"/>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40" name="Google Shape;140;p28"/>
          <p:cNvSpPr/>
          <p:nvPr>
            <p:ph idx="3" type="body"/>
          </p:nvPr>
        </p:nvSpPr>
        <p:spPr>
          <a:xfrm>
            <a:off x="755650" y="384572"/>
            <a:ext cx="7632600" cy="377400"/>
          </a:xfrm>
          <a:prstGeom prst="roundRect">
            <a:avLst>
              <a:gd fmla="val 2585" name="adj"/>
            </a:avLst>
          </a:prstGeom>
          <a:noFill/>
          <a:ln>
            <a:noFill/>
          </a:ln>
        </p:spPr>
        <p:txBody>
          <a:bodyPr anchorCtr="0" anchor="ctr" bIns="0" lIns="0" spcFirstLastPara="1" rIns="0" wrap="square" tIns="252000">
            <a:noAutofit/>
          </a:bodyPr>
          <a:lstStyle>
            <a:lvl1pPr indent="-228600" lvl="0" marL="457200" rtl="0" algn="ctr">
              <a:lnSpc>
                <a:spcPct val="90000"/>
              </a:lnSpc>
              <a:spcBef>
                <a:spcPts val="1000"/>
              </a:spcBef>
              <a:spcAft>
                <a:spcPts val="0"/>
              </a:spcAft>
              <a:buClr>
                <a:srgbClr val="1C1C1C"/>
              </a:buClr>
              <a:buSzPts val="3600"/>
              <a:buNone/>
              <a:defRPr b="1" sz="3600"/>
            </a:lvl1pPr>
            <a:lvl2pPr indent="-342900" lvl="1" marL="914400" rtl="0" algn="l">
              <a:lnSpc>
                <a:spcPct val="90000"/>
              </a:lnSpc>
              <a:spcBef>
                <a:spcPts val="500"/>
              </a:spcBef>
              <a:spcAft>
                <a:spcPts val="0"/>
              </a:spcAft>
              <a:buClr>
                <a:srgbClr val="1C1C1C"/>
              </a:buClr>
              <a:buSzPts val="1800"/>
              <a:buChar char="•"/>
              <a:defRPr/>
            </a:lvl2pPr>
            <a:lvl3pPr indent="-342900" lvl="2" marL="1371600" rtl="0" algn="l">
              <a:lnSpc>
                <a:spcPct val="90000"/>
              </a:lnSpc>
              <a:spcBef>
                <a:spcPts val="500"/>
              </a:spcBef>
              <a:spcAft>
                <a:spcPts val="0"/>
              </a:spcAft>
              <a:buClr>
                <a:srgbClr val="1C1C1C"/>
              </a:buClr>
              <a:buSzPts val="1800"/>
              <a:buChar char="•"/>
              <a:defRPr/>
            </a:lvl3pPr>
            <a:lvl4pPr indent="-342900" lvl="3" marL="1828800" rtl="0" algn="l">
              <a:lnSpc>
                <a:spcPct val="90000"/>
              </a:lnSpc>
              <a:spcBef>
                <a:spcPts val="500"/>
              </a:spcBef>
              <a:spcAft>
                <a:spcPts val="0"/>
              </a:spcAft>
              <a:buClr>
                <a:srgbClr val="1C1C1C"/>
              </a:buClr>
              <a:buSzPts val="1800"/>
              <a:buChar char="•"/>
              <a:defRPr/>
            </a:lvl4pPr>
            <a:lvl5pPr indent="-342900" lvl="4" marL="2286000" rtl="0" algn="l">
              <a:lnSpc>
                <a:spcPct val="90000"/>
              </a:lnSpc>
              <a:spcBef>
                <a:spcPts val="500"/>
              </a:spcBef>
              <a:spcAft>
                <a:spcPts val="0"/>
              </a:spcAft>
              <a:buClr>
                <a:srgbClr val="1C1C1C"/>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41" name="Google Shape;141;p28"/>
          <p:cNvSpPr/>
          <p:nvPr>
            <p:ph idx="4" type="body"/>
          </p:nvPr>
        </p:nvSpPr>
        <p:spPr>
          <a:xfrm>
            <a:off x="755649" y="2197826"/>
            <a:ext cx="7632600" cy="377400"/>
          </a:xfrm>
          <a:prstGeom prst="roundRect">
            <a:avLst>
              <a:gd fmla="val 2585" name="adj"/>
            </a:avLst>
          </a:prstGeom>
          <a:noFill/>
          <a:ln>
            <a:noFill/>
          </a:ln>
        </p:spPr>
        <p:txBody>
          <a:bodyPr anchorCtr="0" anchor="ctr" bIns="0" lIns="0" spcFirstLastPara="1" rIns="0" wrap="square" tIns="252000">
            <a:noAutofit/>
          </a:bodyPr>
          <a:lstStyle>
            <a:lvl1pPr indent="-228600" lvl="0" marL="457200" rtl="0" algn="ctr">
              <a:lnSpc>
                <a:spcPct val="90000"/>
              </a:lnSpc>
              <a:spcBef>
                <a:spcPts val="1000"/>
              </a:spcBef>
              <a:spcAft>
                <a:spcPts val="0"/>
              </a:spcAft>
              <a:buClr>
                <a:srgbClr val="1C1C1C"/>
              </a:buClr>
              <a:buSzPts val="3600"/>
              <a:buNone/>
              <a:defRPr b="1" sz="3600"/>
            </a:lvl1pPr>
            <a:lvl2pPr indent="-342900" lvl="1" marL="914400" rtl="0" algn="l">
              <a:lnSpc>
                <a:spcPct val="90000"/>
              </a:lnSpc>
              <a:spcBef>
                <a:spcPts val="500"/>
              </a:spcBef>
              <a:spcAft>
                <a:spcPts val="0"/>
              </a:spcAft>
              <a:buClr>
                <a:srgbClr val="1C1C1C"/>
              </a:buClr>
              <a:buSzPts val="1800"/>
              <a:buChar char="•"/>
              <a:defRPr/>
            </a:lvl2pPr>
            <a:lvl3pPr indent="-342900" lvl="2" marL="1371600" rtl="0" algn="l">
              <a:lnSpc>
                <a:spcPct val="90000"/>
              </a:lnSpc>
              <a:spcBef>
                <a:spcPts val="500"/>
              </a:spcBef>
              <a:spcAft>
                <a:spcPts val="0"/>
              </a:spcAft>
              <a:buClr>
                <a:srgbClr val="1C1C1C"/>
              </a:buClr>
              <a:buSzPts val="1800"/>
              <a:buChar char="•"/>
              <a:defRPr/>
            </a:lvl3pPr>
            <a:lvl4pPr indent="-342900" lvl="3" marL="1828800" rtl="0" algn="l">
              <a:lnSpc>
                <a:spcPct val="90000"/>
              </a:lnSpc>
              <a:spcBef>
                <a:spcPts val="500"/>
              </a:spcBef>
              <a:spcAft>
                <a:spcPts val="0"/>
              </a:spcAft>
              <a:buClr>
                <a:srgbClr val="1C1C1C"/>
              </a:buClr>
              <a:buSzPts val="1800"/>
              <a:buChar char="•"/>
              <a:defRPr/>
            </a:lvl4pPr>
            <a:lvl5pPr indent="-342900" lvl="4" marL="2286000" rtl="0" algn="l">
              <a:lnSpc>
                <a:spcPct val="90000"/>
              </a:lnSpc>
              <a:spcBef>
                <a:spcPts val="500"/>
              </a:spcBef>
              <a:spcAft>
                <a:spcPts val="0"/>
              </a:spcAft>
              <a:buClr>
                <a:srgbClr val="1C1C1C"/>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Tree>
  </p:cSld>
  <p:clrMapOvr>
    <a:masterClrMapping/>
  </p:clrMapOvr>
  <p:extLst>
    <p:ext uri="{DCECCB84-F9BA-43D5-87BE-67443E8EF086}">
      <p15:sldGuideLst>
        <p15:guide id="1" orient="horz" pos="480">
          <p15:clr>
            <a:srgbClr val="F26B43"/>
          </p15:clr>
        </p15:guide>
      </p15:sldGuideLst>
    </p:ext>
  </p:extLst>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Slide">
  <p:cSld name="End Slide">
    <p:bg>
      <p:bgPr>
        <a:blipFill>
          <a:blip r:embed="rId2">
            <a:alphaModFix/>
          </a:blip>
          <a:stretch>
            <a:fillRect/>
          </a:stretch>
        </a:blipFill>
      </p:bgPr>
    </p:bg>
    <p:spTree>
      <p:nvGrpSpPr>
        <p:cNvPr id="142" name="Shape 142"/>
        <p:cNvGrpSpPr/>
        <p:nvPr/>
      </p:nvGrpSpPr>
      <p:grpSpPr>
        <a:xfrm>
          <a:off x="0" y="0"/>
          <a:ext cx="0" cy="0"/>
          <a:chOff x="0" y="0"/>
          <a:chExt cx="0" cy="0"/>
        </a:xfrm>
      </p:grpSpPr>
      <p:sp>
        <p:nvSpPr>
          <p:cNvPr id="143" name="Google Shape;143;p29">
            <a:hlinkClick r:id="rId3"/>
          </p:cNvPr>
          <p:cNvSpPr/>
          <p:nvPr/>
        </p:nvSpPr>
        <p:spPr>
          <a:xfrm>
            <a:off x="4137660" y="2364366"/>
            <a:ext cx="868800" cy="4146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4.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 Type="http://schemas.openxmlformats.org/officeDocument/2006/relationships/image" Target="../media/image2.jpg"/><Relationship Id="rId2" Type="http://schemas.openxmlformats.org/officeDocument/2006/relationships/slideLayout" Target="../slideLayouts/slideLayout23.xml"/><Relationship Id="rId3" Type="http://schemas.openxmlformats.org/officeDocument/2006/relationships/slideLayout" Target="../slideLayouts/slideLayout24.xml"/><Relationship Id="rId4" Type="http://schemas.openxmlformats.org/officeDocument/2006/relationships/slideLayout" Target="../slideLayouts/slideLayout25.xml"/><Relationship Id="rId5" Type="http://schemas.openxmlformats.org/officeDocument/2006/relationships/slideLayout" Target="../slideLayouts/slideLayout26.xml"/><Relationship Id="rId6"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treamline">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1pPr>
            <a:lvl2pPr lvl="1"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2pPr>
            <a:lvl3pPr lvl="2"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3pPr>
            <a:lvl4pPr lvl="3"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4pPr>
            <a:lvl5pPr lvl="4"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5pPr>
            <a:lvl6pPr lvl="5"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6pPr>
            <a:lvl7pPr lvl="6"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7pPr>
            <a:lvl8pPr lvl="7"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8pPr>
            <a:lvl9pPr lvl="8"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11150" lvl="0" marL="457200" rtl="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indent="-298450" lvl="1" marL="9144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indent="-298450" lvl="2" marL="13716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indent="-298450" lvl="3" marL="18288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indent="-298450" lvl="4" marL="22860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indent="-298450" lvl="5" marL="27432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indent="-298450" lvl="6" marL="32004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indent="-298450" lvl="7" marL="36576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indent="-298450" lvl="8" marL="41148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9pPr>
          </a:lstStyle>
          <a:p/>
        </p:txBody>
      </p:sp>
      <p:sp>
        <p:nvSpPr>
          <p:cNvPr id="53" name="Google Shape;53;p13"/>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accent1"/>
                </a:solidFill>
                <a:latin typeface="Lato"/>
                <a:ea typeface="Lato"/>
                <a:cs typeface="Lato"/>
                <a:sym typeface="Lato"/>
              </a:defRPr>
            </a:lvl1pPr>
            <a:lvl2pPr lvl="1" rtl="0" algn="r">
              <a:buNone/>
              <a:defRPr sz="1000">
                <a:solidFill>
                  <a:schemeClr val="accent1"/>
                </a:solidFill>
                <a:latin typeface="Lato"/>
                <a:ea typeface="Lato"/>
                <a:cs typeface="Lato"/>
                <a:sym typeface="Lato"/>
              </a:defRPr>
            </a:lvl2pPr>
            <a:lvl3pPr lvl="2" rtl="0" algn="r">
              <a:buNone/>
              <a:defRPr sz="1000">
                <a:solidFill>
                  <a:schemeClr val="accent1"/>
                </a:solidFill>
                <a:latin typeface="Lato"/>
                <a:ea typeface="Lato"/>
                <a:cs typeface="Lato"/>
                <a:sym typeface="Lato"/>
              </a:defRPr>
            </a:lvl3pPr>
            <a:lvl4pPr lvl="3" rtl="0" algn="r">
              <a:buNone/>
              <a:defRPr sz="1000">
                <a:solidFill>
                  <a:schemeClr val="accent1"/>
                </a:solidFill>
                <a:latin typeface="Lato"/>
                <a:ea typeface="Lato"/>
                <a:cs typeface="Lato"/>
                <a:sym typeface="Lato"/>
              </a:defRPr>
            </a:lvl4pPr>
            <a:lvl5pPr lvl="4" rtl="0" algn="r">
              <a:buNone/>
              <a:defRPr sz="1000">
                <a:solidFill>
                  <a:schemeClr val="accent1"/>
                </a:solidFill>
                <a:latin typeface="Lato"/>
                <a:ea typeface="Lato"/>
                <a:cs typeface="Lato"/>
                <a:sym typeface="Lato"/>
              </a:defRPr>
            </a:lvl5pPr>
            <a:lvl6pPr lvl="5" rtl="0" algn="r">
              <a:buNone/>
              <a:defRPr sz="1000">
                <a:solidFill>
                  <a:schemeClr val="accent1"/>
                </a:solidFill>
                <a:latin typeface="Lato"/>
                <a:ea typeface="Lato"/>
                <a:cs typeface="Lato"/>
                <a:sym typeface="Lato"/>
              </a:defRPr>
            </a:lvl6pPr>
            <a:lvl7pPr lvl="6" rtl="0" algn="r">
              <a:buNone/>
              <a:defRPr sz="1000">
                <a:solidFill>
                  <a:schemeClr val="accent1"/>
                </a:solidFill>
                <a:latin typeface="Lato"/>
                <a:ea typeface="Lato"/>
                <a:cs typeface="Lato"/>
                <a:sym typeface="Lato"/>
              </a:defRPr>
            </a:lvl7pPr>
            <a:lvl8pPr lvl="7" rtl="0" algn="r">
              <a:buNone/>
              <a:defRPr sz="1000">
                <a:solidFill>
                  <a:schemeClr val="accent1"/>
                </a:solidFill>
                <a:latin typeface="Lato"/>
                <a:ea typeface="Lato"/>
                <a:cs typeface="Lato"/>
                <a:sym typeface="Lato"/>
              </a:defRPr>
            </a:lvl8pPr>
            <a:lvl9pPr lvl="8" rtl="0" algn="r">
              <a:buNone/>
              <a:defRPr sz="1000">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127" name="Shape 127"/>
        <p:cNvGrpSpPr/>
        <p:nvPr/>
      </p:nvGrpSpPr>
      <p:grpSpPr>
        <a:xfrm>
          <a:off x="0" y="0"/>
          <a:ext cx="0" cy="0"/>
          <a:chOff x="0" y="0"/>
          <a:chExt cx="0" cy="0"/>
        </a:xfrm>
      </p:grpSpPr>
      <p:sp>
        <p:nvSpPr>
          <p:cNvPr id="128" name="Google Shape;128;p25"/>
          <p:cNvSpPr/>
          <p:nvPr>
            <p:ph type="title"/>
          </p:nvPr>
        </p:nvSpPr>
        <p:spPr>
          <a:xfrm>
            <a:off x="489745" y="521494"/>
            <a:ext cx="8164500" cy="863100"/>
          </a:xfrm>
          <a:prstGeom prst="roundRect">
            <a:avLst>
              <a:gd fmla="val 9641" name="adj"/>
            </a:avLst>
          </a:prstGeom>
          <a:noFill/>
          <a:ln>
            <a:noFill/>
          </a:ln>
        </p:spPr>
        <p:txBody>
          <a:bodyPr anchorCtr="1" anchor="ctr" bIns="252000" lIns="252000" spcFirstLastPara="1" rIns="252000" wrap="square" tIns="252000">
            <a:noAutofit/>
          </a:bodyPr>
          <a:lstStyle>
            <a:lvl1pPr lvl="0" marR="0" rtl="0" algn="l">
              <a:lnSpc>
                <a:spcPct val="90000"/>
              </a:lnSpc>
              <a:spcBef>
                <a:spcPts val="0"/>
              </a:spcBef>
              <a:spcAft>
                <a:spcPts val="0"/>
              </a:spcAft>
              <a:buClr>
                <a:srgbClr val="1C1C1C"/>
              </a:buClr>
              <a:buSzPts val="3600"/>
              <a:buFont typeface="Arial"/>
              <a:buNone/>
              <a:defRPr b="1" i="0" sz="3600" u="none" cap="none" strike="noStrike">
                <a:solidFill>
                  <a:srgbClr val="1C1C1C"/>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29" name="Google Shape;129;p25"/>
          <p:cNvSpPr/>
          <p:nvPr>
            <p:ph idx="1" type="body"/>
          </p:nvPr>
        </p:nvSpPr>
        <p:spPr>
          <a:xfrm>
            <a:off x="489745" y="1468040"/>
            <a:ext cx="8164500" cy="3290700"/>
          </a:xfrm>
          <a:prstGeom prst="roundRect">
            <a:avLst>
              <a:gd fmla="val 2585" name="adj"/>
            </a:avLst>
          </a:prstGeom>
          <a:noFill/>
          <a:ln>
            <a:noFill/>
          </a:ln>
        </p:spPr>
        <p:txBody>
          <a:bodyPr anchorCtr="0" anchor="t" bIns="252000" lIns="252000" spcFirstLastPara="1" rIns="252000" wrap="square" tIns="252000">
            <a:noAutofit/>
          </a:bodyPr>
          <a:lstStyle>
            <a:lvl1pPr indent="-342900" lvl="0" marL="457200" marR="0" rtl="0" algn="l">
              <a:lnSpc>
                <a:spcPct val="90000"/>
              </a:lnSpc>
              <a:spcBef>
                <a:spcPts val="1000"/>
              </a:spcBef>
              <a:spcAft>
                <a:spcPts val="0"/>
              </a:spcAft>
              <a:buClr>
                <a:srgbClr val="1C1C1C"/>
              </a:buClr>
              <a:buSzPts val="1800"/>
              <a:buFont typeface="Arial"/>
              <a:buChar char="•"/>
              <a:defRPr b="0" i="0" sz="1800" u="none" cap="none" strike="noStrike">
                <a:solidFill>
                  <a:srgbClr val="1C1C1C"/>
                </a:solidFill>
                <a:latin typeface="Arial"/>
                <a:ea typeface="Arial"/>
                <a:cs typeface="Arial"/>
                <a:sym typeface="Arial"/>
              </a:defRPr>
            </a:lvl1pPr>
            <a:lvl2pPr indent="-330200" lvl="1" marL="914400" marR="0" rtl="0" algn="l">
              <a:lnSpc>
                <a:spcPct val="90000"/>
              </a:lnSpc>
              <a:spcBef>
                <a:spcPts val="500"/>
              </a:spcBef>
              <a:spcAft>
                <a:spcPts val="0"/>
              </a:spcAft>
              <a:buClr>
                <a:srgbClr val="1C1C1C"/>
              </a:buClr>
              <a:buSzPts val="1600"/>
              <a:buFont typeface="Arial"/>
              <a:buChar char="•"/>
              <a:defRPr b="0" i="0" sz="1600" u="none" cap="none" strike="noStrike">
                <a:solidFill>
                  <a:srgbClr val="1C1C1C"/>
                </a:solidFill>
                <a:latin typeface="Arial"/>
                <a:ea typeface="Arial"/>
                <a:cs typeface="Arial"/>
                <a:sym typeface="Arial"/>
              </a:defRPr>
            </a:lvl2pPr>
            <a:lvl3pPr indent="-317500" lvl="2" marL="1371600" marR="0" rtl="0" algn="l">
              <a:lnSpc>
                <a:spcPct val="90000"/>
              </a:lnSpc>
              <a:spcBef>
                <a:spcPts val="500"/>
              </a:spcBef>
              <a:spcAft>
                <a:spcPts val="0"/>
              </a:spcAft>
              <a:buClr>
                <a:srgbClr val="1C1C1C"/>
              </a:buClr>
              <a:buSzPts val="1400"/>
              <a:buFont typeface="Arial"/>
              <a:buChar char="•"/>
              <a:defRPr b="0" i="0" sz="1400" u="none" cap="none" strike="noStrike">
                <a:solidFill>
                  <a:srgbClr val="1C1C1C"/>
                </a:solidFill>
                <a:latin typeface="Arial"/>
                <a:ea typeface="Arial"/>
                <a:cs typeface="Arial"/>
                <a:sym typeface="Arial"/>
              </a:defRPr>
            </a:lvl3pPr>
            <a:lvl4pPr indent="-317500" lvl="3" marL="1828800" marR="0" rtl="0" algn="l">
              <a:lnSpc>
                <a:spcPct val="90000"/>
              </a:lnSpc>
              <a:spcBef>
                <a:spcPts val="500"/>
              </a:spcBef>
              <a:spcAft>
                <a:spcPts val="0"/>
              </a:spcAft>
              <a:buClr>
                <a:srgbClr val="1C1C1C"/>
              </a:buClr>
              <a:buSzPts val="1400"/>
              <a:buFont typeface="Arial"/>
              <a:buChar char="•"/>
              <a:defRPr b="0" i="0" sz="1400" u="none" cap="none" strike="noStrike">
                <a:solidFill>
                  <a:srgbClr val="1C1C1C"/>
                </a:solidFill>
                <a:latin typeface="Arial"/>
                <a:ea typeface="Arial"/>
                <a:cs typeface="Arial"/>
                <a:sym typeface="Arial"/>
              </a:defRPr>
            </a:lvl4pPr>
            <a:lvl5pPr indent="-317500" lvl="4" marL="2286000" marR="0" rtl="0" algn="l">
              <a:lnSpc>
                <a:spcPct val="90000"/>
              </a:lnSpc>
              <a:spcBef>
                <a:spcPts val="500"/>
              </a:spcBef>
              <a:spcAft>
                <a:spcPts val="0"/>
              </a:spcAft>
              <a:buClr>
                <a:srgbClr val="1C1C1C"/>
              </a:buClr>
              <a:buSzPts val="1400"/>
              <a:buFont typeface="Arial"/>
              <a:buChar char="•"/>
              <a:defRPr b="0" i="0" sz="1400" u="none" cap="none" strike="noStrike">
                <a:solidFill>
                  <a:srgbClr val="1C1C1C"/>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70" r:id="rId2"/>
    <p:sldLayoutId id="2147483671" r:id="rId3"/>
    <p:sldLayoutId id="2147483672" r:id="rId4"/>
    <p:sldLayoutId id="2147483673"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62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20.png"/><Relationship Id="rId4" Type="http://schemas.openxmlformats.org/officeDocument/2006/relationships/image" Target="../media/image6.png"/><Relationship Id="rId5"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hyperlink" Target="https://www.youtube.com/watch?v=yJX1Te0jey0" TargetMode="Externa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hyperlink" Target="https://flip.com/82a2801e"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11.png"/><Relationship Id="rId4" Type="http://schemas.openxmlformats.org/officeDocument/2006/relationships/image" Target="../media/image4.png"/><Relationship Id="rId11" Type="http://schemas.openxmlformats.org/officeDocument/2006/relationships/image" Target="../media/image17.png"/><Relationship Id="rId10" Type="http://schemas.openxmlformats.org/officeDocument/2006/relationships/image" Target="../media/image18.png"/><Relationship Id="rId12" Type="http://schemas.openxmlformats.org/officeDocument/2006/relationships/image" Target="../media/image12.png"/><Relationship Id="rId9" Type="http://schemas.openxmlformats.org/officeDocument/2006/relationships/image" Target="../media/image7.png"/><Relationship Id="rId5" Type="http://schemas.openxmlformats.org/officeDocument/2006/relationships/image" Target="../media/image10.png"/><Relationship Id="rId6" Type="http://schemas.openxmlformats.org/officeDocument/2006/relationships/image" Target="../media/image16.png"/><Relationship Id="rId7" Type="http://schemas.openxmlformats.org/officeDocument/2006/relationships/image" Target="../media/image8.png"/><Relationship Id="rId8"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hyperlink" Target="https://www.rnz.co.nz/news/national/509062/stay-inside-fire-in-auckland-s-flat-bush-affected-air-quality" TargetMode="Externa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hyperlink" Target="https://www.seek.co.nz/environmental-jobs/in-Flat-Bush-Auckland" TargetMode="External"/><Relationship Id="rId4" Type="http://schemas.openxmlformats.org/officeDocument/2006/relationships/hyperlink" Target="https://standout-cv.com/cv/environmental-health-officer-cv-example#cv-example" TargetMode="External"/><Relationship Id="rId5"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30"/>
          <p:cNvSpPr txBox="1"/>
          <p:nvPr/>
        </p:nvSpPr>
        <p:spPr>
          <a:xfrm>
            <a:off x="3488125" y="0"/>
            <a:ext cx="5655900" cy="203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000">
                <a:solidFill>
                  <a:schemeClr val="dk1"/>
                </a:solidFill>
                <a:latin typeface="Trebuchet MS"/>
                <a:ea typeface="Trebuchet MS"/>
                <a:cs typeface="Trebuchet MS"/>
                <a:sym typeface="Trebuchet MS"/>
              </a:rPr>
              <a:t>Solutions to threats to the natural world</a:t>
            </a:r>
            <a:r>
              <a:rPr lang="en" sz="3000">
                <a:solidFill>
                  <a:schemeClr val="dk1"/>
                </a:solidFill>
                <a:latin typeface="Trebuchet MS"/>
                <a:ea typeface="Trebuchet MS"/>
                <a:cs typeface="Trebuchet MS"/>
                <a:sym typeface="Trebuchet MS"/>
              </a:rPr>
              <a:t>.</a:t>
            </a:r>
            <a:endParaRPr sz="3000">
              <a:solidFill>
                <a:schemeClr val="lt1"/>
              </a:solidFill>
              <a:latin typeface="Lato"/>
              <a:ea typeface="Lato"/>
              <a:cs typeface="Lato"/>
              <a:sym typeface="Lato"/>
            </a:endParaRPr>
          </a:p>
          <a:p>
            <a:pPr indent="0" lvl="0" marL="0" rtl="0" algn="ctr">
              <a:spcBef>
                <a:spcPts val="0"/>
              </a:spcBef>
              <a:spcAft>
                <a:spcPts val="0"/>
              </a:spcAft>
              <a:buNone/>
            </a:pPr>
            <a:r>
              <a:t/>
            </a:r>
            <a:endParaRPr sz="3000">
              <a:solidFill>
                <a:schemeClr val="lt1"/>
              </a:solidFill>
              <a:latin typeface="Comfortaa"/>
              <a:ea typeface="Comfortaa"/>
              <a:cs typeface="Comfortaa"/>
              <a:sym typeface="Comfortaa"/>
            </a:endParaRPr>
          </a:p>
          <a:p>
            <a:pPr indent="0" lvl="0" marL="0" rtl="0" algn="l">
              <a:spcBef>
                <a:spcPts val="0"/>
              </a:spcBef>
              <a:spcAft>
                <a:spcPts val="0"/>
              </a:spcAft>
              <a:buNone/>
            </a:pPr>
            <a:r>
              <a:rPr lang="en" sz="3000">
                <a:solidFill>
                  <a:schemeClr val="dk1"/>
                </a:solidFill>
                <a:latin typeface="Comfortaa"/>
                <a:ea typeface="Comfortaa"/>
                <a:cs typeface="Comfortaa"/>
                <a:sym typeface="Comfortaa"/>
              </a:rPr>
              <a:t>   Lesson 9</a:t>
            </a:r>
            <a:endParaRPr/>
          </a:p>
        </p:txBody>
      </p:sp>
      <p:pic>
        <p:nvPicPr>
          <p:cNvPr id="149" name="Google Shape;149;p30"/>
          <p:cNvPicPr preferRelativeResize="0"/>
          <p:nvPr/>
        </p:nvPicPr>
        <p:blipFill>
          <a:blip r:embed="rId3">
            <a:alphaModFix/>
          </a:blip>
          <a:stretch>
            <a:fillRect/>
          </a:stretch>
        </p:blipFill>
        <p:spPr>
          <a:xfrm>
            <a:off x="3000050" y="2031900"/>
            <a:ext cx="2954061" cy="2959200"/>
          </a:xfrm>
          <a:prstGeom prst="rect">
            <a:avLst/>
          </a:prstGeom>
          <a:noFill/>
          <a:ln>
            <a:noFill/>
          </a:ln>
        </p:spPr>
      </p:pic>
      <p:pic>
        <p:nvPicPr>
          <p:cNvPr id="150" name="Google Shape;150;p30"/>
          <p:cNvPicPr preferRelativeResize="0"/>
          <p:nvPr/>
        </p:nvPicPr>
        <p:blipFill>
          <a:blip r:embed="rId4">
            <a:alphaModFix/>
          </a:blip>
          <a:stretch>
            <a:fillRect/>
          </a:stretch>
        </p:blipFill>
        <p:spPr>
          <a:xfrm>
            <a:off x="122825" y="2031900"/>
            <a:ext cx="2714975" cy="2959200"/>
          </a:xfrm>
          <a:prstGeom prst="rect">
            <a:avLst/>
          </a:prstGeom>
          <a:noFill/>
          <a:ln>
            <a:noFill/>
          </a:ln>
        </p:spPr>
      </p:pic>
      <p:pic>
        <p:nvPicPr>
          <p:cNvPr id="151" name="Google Shape;151;p30"/>
          <p:cNvPicPr preferRelativeResize="0"/>
          <p:nvPr/>
        </p:nvPicPr>
        <p:blipFill>
          <a:blip r:embed="rId5">
            <a:alphaModFix/>
          </a:blip>
          <a:stretch>
            <a:fillRect/>
          </a:stretch>
        </p:blipFill>
        <p:spPr>
          <a:xfrm>
            <a:off x="6128850" y="2031900"/>
            <a:ext cx="2862751" cy="29592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31"/>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Global Movement</a:t>
            </a:r>
            <a:endParaRPr/>
          </a:p>
        </p:txBody>
      </p:sp>
      <p:sp>
        <p:nvSpPr>
          <p:cNvPr id="157" name="Google Shape;157;p31"/>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Watch the following </a:t>
            </a:r>
            <a:r>
              <a:rPr lang="en" u="sng">
                <a:solidFill>
                  <a:schemeClr val="hlink"/>
                </a:solidFill>
                <a:hlinkClick r:id="rId3"/>
              </a:rPr>
              <a:t>video</a:t>
            </a:r>
            <a:r>
              <a:rPr lang="en"/>
              <a:t> about the global movement to restore biodiversity.</a:t>
            </a:r>
            <a:endParaRPr/>
          </a:p>
        </p:txBody>
      </p:sp>
      <p:pic>
        <p:nvPicPr>
          <p:cNvPr id="158" name="Google Shape;158;p31"/>
          <p:cNvPicPr preferRelativeResize="0"/>
          <p:nvPr/>
        </p:nvPicPr>
        <p:blipFill>
          <a:blip r:embed="rId4">
            <a:alphaModFix/>
          </a:blip>
          <a:stretch>
            <a:fillRect/>
          </a:stretch>
        </p:blipFill>
        <p:spPr>
          <a:xfrm>
            <a:off x="4158150" y="1389600"/>
            <a:ext cx="3576800" cy="24926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32"/>
          <p:cNvSpPr txBox="1"/>
          <p:nvPr>
            <p:ph type="title"/>
          </p:nvPr>
        </p:nvSpPr>
        <p:spPr>
          <a:xfrm>
            <a:off x="729450" y="864300"/>
            <a:ext cx="7021200" cy="2985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Everyone should be able to complete the MILD task, if you finish it you can do the MEDIUM task and if that’s done you can do the SPICY task.</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33"/>
          <p:cNvSpPr txBox="1"/>
          <p:nvPr>
            <p:ph type="ctrTitle"/>
          </p:nvPr>
        </p:nvSpPr>
        <p:spPr>
          <a:xfrm>
            <a:off x="729450" y="1322450"/>
            <a:ext cx="7688100" cy="1664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Flipgrid Video For Tasks</a:t>
            </a:r>
            <a:endParaRPr/>
          </a:p>
        </p:txBody>
      </p:sp>
      <p:sp>
        <p:nvSpPr>
          <p:cNvPr id="169" name="Google Shape;169;p33"/>
          <p:cNvSpPr txBox="1"/>
          <p:nvPr>
            <p:ph idx="1" type="subTitle"/>
          </p:nvPr>
        </p:nvSpPr>
        <p:spPr>
          <a:xfrm>
            <a:off x="729627" y="3172900"/>
            <a:ext cx="7688100" cy="541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Create a video using </a:t>
            </a:r>
            <a:r>
              <a:rPr lang="en" u="sng">
                <a:solidFill>
                  <a:schemeClr val="hlink"/>
                </a:solidFill>
                <a:hlinkClick r:id="rId3"/>
              </a:rPr>
              <a:t>Flipgrid</a:t>
            </a:r>
            <a:r>
              <a:rPr lang="en"/>
              <a:t> to record the tasks that you did to help the others.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34"/>
          <p:cNvSpPr/>
          <p:nvPr>
            <p:ph idx="1" type="body"/>
          </p:nvPr>
        </p:nvSpPr>
        <p:spPr>
          <a:xfrm>
            <a:off x="755651" y="777763"/>
            <a:ext cx="7632600" cy="1101900"/>
          </a:xfrm>
          <a:prstGeom prst="roundRect">
            <a:avLst>
              <a:gd fmla="val 16667" name="adj"/>
            </a:avLst>
          </a:prstGeom>
          <a:noFill/>
          <a:ln>
            <a:noFill/>
          </a:ln>
        </p:spPr>
        <p:txBody>
          <a:bodyPr anchorCtr="0" anchor="t" bIns="252000" lIns="252000" spcFirstLastPara="1" rIns="252000" wrap="square" tIns="252000">
            <a:noAutofit/>
          </a:bodyPr>
          <a:lstStyle/>
          <a:p>
            <a:pPr indent="0" lvl="0" marL="0" rtl="0" algn="l">
              <a:lnSpc>
                <a:spcPct val="90000"/>
              </a:lnSpc>
              <a:spcBef>
                <a:spcPts val="1000"/>
              </a:spcBef>
              <a:spcAft>
                <a:spcPts val="0"/>
              </a:spcAft>
              <a:buSzPts val="1800"/>
              <a:buNone/>
            </a:pPr>
            <a:r>
              <a:rPr lang="en"/>
              <a:t>Although there are lots of threats to the natural world people do what they can to stop those threats</a:t>
            </a:r>
            <a:r>
              <a:rPr lang="en"/>
              <a:t>.</a:t>
            </a:r>
            <a:endParaRPr/>
          </a:p>
        </p:txBody>
      </p:sp>
      <p:sp>
        <p:nvSpPr>
          <p:cNvPr id="176" name="Google Shape;176;p34"/>
          <p:cNvSpPr/>
          <p:nvPr>
            <p:ph idx="2" type="body"/>
          </p:nvPr>
        </p:nvSpPr>
        <p:spPr>
          <a:xfrm>
            <a:off x="755651" y="2584217"/>
            <a:ext cx="7632600" cy="1101900"/>
          </a:xfrm>
          <a:prstGeom prst="roundRect">
            <a:avLst>
              <a:gd fmla="val 16667" name="adj"/>
            </a:avLst>
          </a:prstGeom>
          <a:noFill/>
          <a:ln>
            <a:noFill/>
          </a:ln>
        </p:spPr>
        <p:txBody>
          <a:bodyPr anchorCtr="0" anchor="t" bIns="252000" lIns="252000" spcFirstLastPara="1" rIns="252000" wrap="square" tIns="252000">
            <a:noAutofit/>
          </a:bodyPr>
          <a:lstStyle/>
          <a:p>
            <a:pPr indent="0" lvl="0" marL="0" rtl="0" algn="l">
              <a:lnSpc>
                <a:spcPct val="90000"/>
              </a:lnSpc>
              <a:spcBef>
                <a:spcPts val="1000"/>
              </a:spcBef>
              <a:spcAft>
                <a:spcPts val="0"/>
              </a:spcAft>
              <a:buSzPts val="1800"/>
              <a:buNone/>
            </a:pPr>
            <a:r>
              <a:rPr lang="en"/>
              <a:t>Just like the </a:t>
            </a:r>
            <a:r>
              <a:rPr lang="en"/>
              <a:t>Māori we should be given different roles to help the natural world.</a:t>
            </a:r>
            <a:endParaRPr/>
          </a:p>
        </p:txBody>
      </p:sp>
      <p:sp>
        <p:nvSpPr>
          <p:cNvPr id="177" name="Google Shape;177;p34"/>
          <p:cNvSpPr/>
          <p:nvPr>
            <p:ph idx="3" type="body"/>
          </p:nvPr>
        </p:nvSpPr>
        <p:spPr>
          <a:xfrm>
            <a:off x="755650" y="384572"/>
            <a:ext cx="7632600" cy="377400"/>
          </a:xfrm>
          <a:prstGeom prst="roundRect">
            <a:avLst>
              <a:gd fmla="val 16667" name="adj"/>
            </a:avLst>
          </a:prstGeom>
          <a:noFill/>
          <a:ln>
            <a:noFill/>
          </a:ln>
        </p:spPr>
        <p:txBody>
          <a:bodyPr anchorCtr="0" anchor="ctr" bIns="0" lIns="0" spcFirstLastPara="1" rIns="0" wrap="square" tIns="252000">
            <a:noAutofit/>
          </a:bodyPr>
          <a:lstStyle/>
          <a:p>
            <a:pPr indent="0" lvl="0" marL="0" rtl="0" algn="ctr">
              <a:lnSpc>
                <a:spcPct val="90000"/>
              </a:lnSpc>
              <a:spcBef>
                <a:spcPts val="1000"/>
              </a:spcBef>
              <a:spcAft>
                <a:spcPts val="0"/>
              </a:spcAft>
              <a:buSzPts val="3600"/>
              <a:buNone/>
            </a:pPr>
            <a:r>
              <a:rPr lang="en"/>
              <a:t>Summarised Point 1</a:t>
            </a:r>
            <a:endParaRPr/>
          </a:p>
        </p:txBody>
      </p:sp>
      <p:sp>
        <p:nvSpPr>
          <p:cNvPr id="178" name="Google Shape;178;p34"/>
          <p:cNvSpPr/>
          <p:nvPr>
            <p:ph idx="4" type="body"/>
          </p:nvPr>
        </p:nvSpPr>
        <p:spPr>
          <a:xfrm>
            <a:off x="755649" y="2197826"/>
            <a:ext cx="7632600" cy="377400"/>
          </a:xfrm>
          <a:prstGeom prst="roundRect">
            <a:avLst>
              <a:gd fmla="val 16667" name="adj"/>
            </a:avLst>
          </a:prstGeom>
          <a:noFill/>
          <a:ln>
            <a:noFill/>
          </a:ln>
        </p:spPr>
        <p:txBody>
          <a:bodyPr anchorCtr="0" anchor="ctr" bIns="0" lIns="0" spcFirstLastPara="1" rIns="0" wrap="square" tIns="252000">
            <a:noAutofit/>
          </a:bodyPr>
          <a:lstStyle/>
          <a:p>
            <a:pPr indent="0" lvl="0" marL="0" rtl="0" algn="ctr">
              <a:lnSpc>
                <a:spcPct val="90000"/>
              </a:lnSpc>
              <a:spcBef>
                <a:spcPts val="1000"/>
              </a:spcBef>
              <a:spcAft>
                <a:spcPts val="0"/>
              </a:spcAft>
              <a:buSzPts val="3600"/>
              <a:buNone/>
            </a:pPr>
            <a:r>
              <a:rPr lang="en"/>
              <a:t>Summarised Point 2</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35"/>
          <p:cNvSpPr txBox="1"/>
          <p:nvPr/>
        </p:nvSpPr>
        <p:spPr>
          <a:xfrm>
            <a:off x="0" y="0"/>
            <a:ext cx="6000000" cy="517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800">
                <a:solidFill>
                  <a:schemeClr val="dk1"/>
                </a:solidFill>
                <a:latin typeface="Lato"/>
                <a:ea typeface="Lato"/>
                <a:cs typeface="Lato"/>
                <a:sym typeface="Lato"/>
              </a:rPr>
              <a:t>Solutions To Threats</a:t>
            </a:r>
            <a:endParaRPr b="1"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There are many threats to the living things in Aotearoa.</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The Māori knew how important the living things are.</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TASK 1 (MILD)</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For 3 of the solutions to threats on the right, explain how </a:t>
            </a:r>
            <a:r>
              <a:rPr lang="en" sz="1800">
                <a:solidFill>
                  <a:schemeClr val="dk1"/>
                </a:solidFill>
                <a:highlight>
                  <a:srgbClr val="FFFFFF"/>
                </a:highlight>
                <a:latin typeface="Lato"/>
                <a:ea typeface="Lato"/>
                <a:cs typeface="Lato"/>
                <a:sym typeface="Lato"/>
              </a:rPr>
              <a:t>these are important</a:t>
            </a:r>
            <a:r>
              <a:rPr lang="en" sz="1800">
                <a:solidFill>
                  <a:schemeClr val="dk1"/>
                </a:solidFill>
                <a:latin typeface="Lato"/>
                <a:ea typeface="Lato"/>
                <a:cs typeface="Lato"/>
                <a:sym typeface="Lato"/>
              </a:rPr>
              <a:t>.</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1 </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2</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 </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3</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 </a:t>
            </a:r>
            <a:endParaRPr sz="1800">
              <a:solidFill>
                <a:schemeClr val="dk1"/>
              </a:solidFill>
              <a:latin typeface="Lato"/>
              <a:ea typeface="Lato"/>
              <a:cs typeface="Lato"/>
              <a:sym typeface="Lato"/>
            </a:endParaRPr>
          </a:p>
        </p:txBody>
      </p:sp>
      <p:sp>
        <p:nvSpPr>
          <p:cNvPr id="184" name="Google Shape;184;p35"/>
          <p:cNvSpPr txBox="1"/>
          <p:nvPr/>
        </p:nvSpPr>
        <p:spPr>
          <a:xfrm>
            <a:off x="7357375" y="679875"/>
            <a:ext cx="1846500" cy="19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595959"/>
                </a:solidFill>
              </a:rPr>
              <a:t>     </a:t>
            </a:r>
            <a:r>
              <a:rPr lang="en">
                <a:solidFill>
                  <a:srgbClr val="595959"/>
                </a:solidFill>
              </a:rPr>
              <a:t>Make bee hotels</a:t>
            </a:r>
            <a:r>
              <a:rPr lang="en" sz="1800">
                <a:solidFill>
                  <a:srgbClr val="595959"/>
                </a:solidFill>
              </a:rPr>
              <a:t>  </a:t>
            </a:r>
            <a:endParaRPr>
              <a:solidFill>
                <a:srgbClr val="595959"/>
              </a:solidFill>
            </a:endParaRPr>
          </a:p>
        </p:txBody>
      </p:sp>
      <p:sp>
        <p:nvSpPr>
          <p:cNvPr id="185" name="Google Shape;185;p35"/>
          <p:cNvSpPr txBox="1"/>
          <p:nvPr/>
        </p:nvSpPr>
        <p:spPr>
          <a:xfrm>
            <a:off x="3000000" y="67987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86" name="Google Shape;186;p35"/>
          <p:cNvSpPr txBox="1"/>
          <p:nvPr/>
        </p:nvSpPr>
        <p:spPr>
          <a:xfrm>
            <a:off x="4425050" y="67987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87" name="Google Shape;187;p35"/>
          <p:cNvSpPr txBox="1"/>
          <p:nvPr/>
        </p:nvSpPr>
        <p:spPr>
          <a:xfrm>
            <a:off x="5833250" y="679875"/>
            <a:ext cx="1714500" cy="19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595959"/>
                </a:solidFill>
              </a:rPr>
              <a:t> </a:t>
            </a:r>
            <a:r>
              <a:rPr lang="en">
                <a:solidFill>
                  <a:srgbClr val="595959"/>
                </a:solidFill>
              </a:rPr>
              <a:t>Peat-free compost</a:t>
            </a:r>
            <a:endParaRPr>
              <a:solidFill>
                <a:srgbClr val="595959"/>
              </a:solidFill>
            </a:endParaRPr>
          </a:p>
        </p:txBody>
      </p:sp>
      <p:sp>
        <p:nvSpPr>
          <p:cNvPr id="188" name="Google Shape;188;p35"/>
          <p:cNvSpPr txBox="1"/>
          <p:nvPr/>
        </p:nvSpPr>
        <p:spPr>
          <a:xfrm>
            <a:off x="3339924" y="1737875"/>
            <a:ext cx="877500" cy="19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rgbClr val="595959"/>
              </a:solidFill>
            </a:endParaRPr>
          </a:p>
        </p:txBody>
      </p:sp>
      <p:sp>
        <p:nvSpPr>
          <p:cNvPr id="189" name="Google Shape;189;p35"/>
          <p:cNvSpPr txBox="1"/>
          <p:nvPr/>
        </p:nvSpPr>
        <p:spPr>
          <a:xfrm>
            <a:off x="4863500" y="1737875"/>
            <a:ext cx="646500" cy="19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rgbClr val="595959"/>
              </a:solidFill>
            </a:endParaRPr>
          </a:p>
        </p:txBody>
      </p:sp>
      <p:sp>
        <p:nvSpPr>
          <p:cNvPr id="190" name="Google Shape;190;p35"/>
          <p:cNvSpPr txBox="1"/>
          <p:nvPr/>
        </p:nvSpPr>
        <p:spPr>
          <a:xfrm>
            <a:off x="5774150" y="1785088"/>
            <a:ext cx="1917600" cy="19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595959"/>
                </a:solidFill>
              </a:rPr>
              <a:t>  Use reusable items</a:t>
            </a:r>
            <a:endParaRPr>
              <a:solidFill>
                <a:srgbClr val="595959"/>
              </a:solidFill>
            </a:endParaRPr>
          </a:p>
        </p:txBody>
      </p:sp>
      <p:sp>
        <p:nvSpPr>
          <p:cNvPr id="191" name="Google Shape;191;p35"/>
          <p:cNvSpPr txBox="1"/>
          <p:nvPr/>
        </p:nvSpPr>
        <p:spPr>
          <a:xfrm>
            <a:off x="7084625" y="1737875"/>
            <a:ext cx="1999800" cy="19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595959"/>
                </a:solidFill>
              </a:rPr>
              <a:t>          </a:t>
            </a:r>
            <a:r>
              <a:rPr lang="en">
                <a:solidFill>
                  <a:srgbClr val="595959"/>
                </a:solidFill>
              </a:rPr>
              <a:t>Recycle waste</a:t>
            </a:r>
            <a:r>
              <a:rPr lang="en" sz="1800">
                <a:solidFill>
                  <a:srgbClr val="595959"/>
                </a:solidFill>
              </a:rPr>
              <a:t>     </a:t>
            </a:r>
            <a:endParaRPr>
              <a:solidFill>
                <a:srgbClr val="595959"/>
              </a:solidFill>
            </a:endParaRPr>
          </a:p>
        </p:txBody>
      </p:sp>
      <p:sp>
        <p:nvSpPr>
          <p:cNvPr id="192" name="Google Shape;192;p35"/>
          <p:cNvSpPr txBox="1"/>
          <p:nvPr/>
        </p:nvSpPr>
        <p:spPr>
          <a:xfrm>
            <a:off x="3360675" y="268720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93" name="Google Shape;193;p35"/>
          <p:cNvSpPr txBox="1"/>
          <p:nvPr/>
        </p:nvSpPr>
        <p:spPr>
          <a:xfrm>
            <a:off x="4691300" y="2687200"/>
            <a:ext cx="3165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94" name="Google Shape;194;p35"/>
          <p:cNvSpPr txBox="1"/>
          <p:nvPr/>
        </p:nvSpPr>
        <p:spPr>
          <a:xfrm>
            <a:off x="6073450" y="2890325"/>
            <a:ext cx="3165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Go paperless</a:t>
            </a:r>
            <a:endParaRPr/>
          </a:p>
        </p:txBody>
      </p:sp>
      <p:sp>
        <p:nvSpPr>
          <p:cNvPr id="195" name="Google Shape;195;p35"/>
          <p:cNvSpPr txBox="1"/>
          <p:nvPr/>
        </p:nvSpPr>
        <p:spPr>
          <a:xfrm>
            <a:off x="7506725" y="28747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  Reporting threats</a:t>
            </a:r>
            <a:endParaRPr/>
          </a:p>
        </p:txBody>
      </p:sp>
      <p:sp>
        <p:nvSpPr>
          <p:cNvPr id="196" name="Google Shape;196;p35"/>
          <p:cNvSpPr txBox="1"/>
          <p:nvPr/>
        </p:nvSpPr>
        <p:spPr>
          <a:xfrm>
            <a:off x="2999988" y="37785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97" name="Google Shape;197;p35"/>
          <p:cNvSpPr txBox="1"/>
          <p:nvPr/>
        </p:nvSpPr>
        <p:spPr>
          <a:xfrm>
            <a:off x="4774100" y="37785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98" name="Google Shape;198;p35"/>
          <p:cNvSpPr txBox="1"/>
          <p:nvPr/>
        </p:nvSpPr>
        <p:spPr>
          <a:xfrm>
            <a:off x="5720000" y="37924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Long lasting light bulbs</a:t>
            </a:r>
            <a:endParaRPr/>
          </a:p>
        </p:txBody>
      </p:sp>
      <p:sp>
        <p:nvSpPr>
          <p:cNvPr id="199" name="Google Shape;199;p35"/>
          <p:cNvSpPr txBox="1"/>
          <p:nvPr/>
        </p:nvSpPr>
        <p:spPr>
          <a:xfrm>
            <a:off x="7357375" y="3753875"/>
            <a:ext cx="3000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rPr>
              <a:t>       </a:t>
            </a:r>
            <a:r>
              <a:rPr lang="en">
                <a:solidFill>
                  <a:schemeClr val="dk2"/>
                </a:solidFill>
              </a:rPr>
              <a:t>Shop wisely</a:t>
            </a:r>
            <a:r>
              <a:rPr lang="en" sz="1800">
                <a:solidFill>
                  <a:schemeClr val="dk2"/>
                </a:solidFill>
              </a:rPr>
              <a:t> </a:t>
            </a:r>
            <a:endParaRPr/>
          </a:p>
        </p:txBody>
      </p:sp>
      <p:sp>
        <p:nvSpPr>
          <p:cNvPr id="200" name="Google Shape;200;p35"/>
          <p:cNvSpPr txBox="1"/>
          <p:nvPr/>
        </p:nvSpPr>
        <p:spPr>
          <a:xfrm>
            <a:off x="3291700" y="46945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201" name="Google Shape;201;p35"/>
          <p:cNvSpPr txBox="1"/>
          <p:nvPr/>
        </p:nvSpPr>
        <p:spPr>
          <a:xfrm>
            <a:off x="4774100" y="46945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202" name="Google Shape;202;p35"/>
          <p:cNvSpPr txBox="1"/>
          <p:nvPr/>
        </p:nvSpPr>
        <p:spPr>
          <a:xfrm>
            <a:off x="5833250" y="4694525"/>
            <a:ext cx="3073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    Conserve water</a:t>
            </a:r>
            <a:endParaRPr/>
          </a:p>
        </p:txBody>
      </p:sp>
      <p:sp>
        <p:nvSpPr>
          <p:cNvPr id="203" name="Google Shape;203;p35"/>
          <p:cNvSpPr txBox="1"/>
          <p:nvPr/>
        </p:nvSpPr>
        <p:spPr>
          <a:xfrm>
            <a:off x="7506725" y="46945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      Save energy</a:t>
            </a:r>
            <a:endParaRPr/>
          </a:p>
        </p:txBody>
      </p:sp>
      <p:pic>
        <p:nvPicPr>
          <p:cNvPr id="204" name="Google Shape;204;p35"/>
          <p:cNvPicPr preferRelativeResize="0"/>
          <p:nvPr/>
        </p:nvPicPr>
        <p:blipFill>
          <a:blip r:embed="rId3">
            <a:alphaModFix/>
          </a:blip>
          <a:stretch>
            <a:fillRect/>
          </a:stretch>
        </p:blipFill>
        <p:spPr>
          <a:xfrm>
            <a:off x="6073450" y="98550"/>
            <a:ext cx="1283925" cy="699575"/>
          </a:xfrm>
          <a:prstGeom prst="rect">
            <a:avLst/>
          </a:prstGeom>
          <a:noFill/>
          <a:ln>
            <a:noFill/>
          </a:ln>
        </p:spPr>
      </p:pic>
      <p:pic>
        <p:nvPicPr>
          <p:cNvPr id="205" name="Google Shape;205;p35"/>
          <p:cNvPicPr preferRelativeResize="0"/>
          <p:nvPr/>
        </p:nvPicPr>
        <p:blipFill>
          <a:blip r:embed="rId4">
            <a:alphaModFix/>
          </a:blip>
          <a:stretch>
            <a:fillRect/>
          </a:stretch>
        </p:blipFill>
        <p:spPr>
          <a:xfrm>
            <a:off x="7691750" y="98550"/>
            <a:ext cx="1392675" cy="699576"/>
          </a:xfrm>
          <a:prstGeom prst="rect">
            <a:avLst/>
          </a:prstGeom>
          <a:noFill/>
          <a:ln>
            <a:noFill/>
          </a:ln>
        </p:spPr>
      </p:pic>
      <p:pic>
        <p:nvPicPr>
          <p:cNvPr id="206" name="Google Shape;206;p35"/>
          <p:cNvPicPr preferRelativeResize="0"/>
          <p:nvPr/>
        </p:nvPicPr>
        <p:blipFill>
          <a:blip r:embed="rId5">
            <a:alphaModFix/>
          </a:blip>
          <a:stretch>
            <a:fillRect/>
          </a:stretch>
        </p:blipFill>
        <p:spPr>
          <a:xfrm>
            <a:off x="6073450" y="1085525"/>
            <a:ext cx="1283924" cy="699575"/>
          </a:xfrm>
          <a:prstGeom prst="rect">
            <a:avLst/>
          </a:prstGeom>
          <a:noFill/>
          <a:ln>
            <a:noFill/>
          </a:ln>
        </p:spPr>
      </p:pic>
      <p:pic>
        <p:nvPicPr>
          <p:cNvPr id="207" name="Google Shape;207;p35"/>
          <p:cNvPicPr preferRelativeResize="0"/>
          <p:nvPr/>
        </p:nvPicPr>
        <p:blipFill>
          <a:blip r:embed="rId6">
            <a:alphaModFix/>
          </a:blip>
          <a:stretch>
            <a:fillRect/>
          </a:stretch>
        </p:blipFill>
        <p:spPr>
          <a:xfrm>
            <a:off x="7691750" y="1085525"/>
            <a:ext cx="1392676" cy="699575"/>
          </a:xfrm>
          <a:prstGeom prst="rect">
            <a:avLst/>
          </a:prstGeom>
          <a:noFill/>
          <a:ln>
            <a:noFill/>
          </a:ln>
        </p:spPr>
      </p:pic>
      <p:pic>
        <p:nvPicPr>
          <p:cNvPr id="208" name="Google Shape;208;p35"/>
          <p:cNvPicPr preferRelativeResize="0"/>
          <p:nvPr/>
        </p:nvPicPr>
        <p:blipFill>
          <a:blip r:embed="rId7">
            <a:alphaModFix/>
          </a:blip>
          <a:stretch>
            <a:fillRect/>
          </a:stretch>
        </p:blipFill>
        <p:spPr>
          <a:xfrm>
            <a:off x="6073450" y="2148050"/>
            <a:ext cx="1283926" cy="788275"/>
          </a:xfrm>
          <a:prstGeom prst="rect">
            <a:avLst/>
          </a:prstGeom>
          <a:noFill/>
          <a:ln>
            <a:noFill/>
          </a:ln>
        </p:spPr>
      </p:pic>
      <p:pic>
        <p:nvPicPr>
          <p:cNvPr id="209" name="Google Shape;209;p35"/>
          <p:cNvPicPr preferRelativeResize="0"/>
          <p:nvPr/>
        </p:nvPicPr>
        <p:blipFill>
          <a:blip r:embed="rId8">
            <a:alphaModFix/>
          </a:blip>
          <a:stretch>
            <a:fillRect/>
          </a:stretch>
        </p:blipFill>
        <p:spPr>
          <a:xfrm>
            <a:off x="7691750" y="2148050"/>
            <a:ext cx="1392675" cy="788274"/>
          </a:xfrm>
          <a:prstGeom prst="rect">
            <a:avLst/>
          </a:prstGeom>
          <a:noFill/>
          <a:ln>
            <a:noFill/>
          </a:ln>
        </p:spPr>
      </p:pic>
      <p:pic>
        <p:nvPicPr>
          <p:cNvPr id="210" name="Google Shape;210;p35"/>
          <p:cNvPicPr preferRelativeResize="0"/>
          <p:nvPr/>
        </p:nvPicPr>
        <p:blipFill>
          <a:blip r:embed="rId9">
            <a:alphaModFix/>
          </a:blip>
          <a:stretch>
            <a:fillRect/>
          </a:stretch>
        </p:blipFill>
        <p:spPr>
          <a:xfrm>
            <a:off x="6073450" y="3274925"/>
            <a:ext cx="1283926" cy="577775"/>
          </a:xfrm>
          <a:prstGeom prst="rect">
            <a:avLst/>
          </a:prstGeom>
          <a:noFill/>
          <a:ln>
            <a:noFill/>
          </a:ln>
        </p:spPr>
      </p:pic>
      <p:pic>
        <p:nvPicPr>
          <p:cNvPr id="211" name="Google Shape;211;p35"/>
          <p:cNvPicPr preferRelativeResize="0"/>
          <p:nvPr/>
        </p:nvPicPr>
        <p:blipFill>
          <a:blip r:embed="rId10">
            <a:alphaModFix/>
          </a:blip>
          <a:stretch>
            <a:fillRect/>
          </a:stretch>
        </p:blipFill>
        <p:spPr>
          <a:xfrm>
            <a:off x="7691750" y="3274925"/>
            <a:ext cx="1392675" cy="577775"/>
          </a:xfrm>
          <a:prstGeom prst="rect">
            <a:avLst/>
          </a:prstGeom>
          <a:noFill/>
          <a:ln>
            <a:noFill/>
          </a:ln>
        </p:spPr>
      </p:pic>
      <p:pic>
        <p:nvPicPr>
          <p:cNvPr id="212" name="Google Shape;212;p35"/>
          <p:cNvPicPr preferRelativeResize="0"/>
          <p:nvPr/>
        </p:nvPicPr>
        <p:blipFill>
          <a:blip r:embed="rId11">
            <a:alphaModFix/>
          </a:blip>
          <a:stretch>
            <a:fillRect/>
          </a:stretch>
        </p:blipFill>
        <p:spPr>
          <a:xfrm>
            <a:off x="6073450" y="4187725"/>
            <a:ext cx="1283924" cy="506800"/>
          </a:xfrm>
          <a:prstGeom prst="rect">
            <a:avLst/>
          </a:prstGeom>
          <a:noFill/>
          <a:ln>
            <a:noFill/>
          </a:ln>
        </p:spPr>
      </p:pic>
      <p:pic>
        <p:nvPicPr>
          <p:cNvPr id="213" name="Google Shape;213;p35"/>
          <p:cNvPicPr preferRelativeResize="0"/>
          <p:nvPr/>
        </p:nvPicPr>
        <p:blipFill>
          <a:blip r:embed="rId12">
            <a:alphaModFix/>
          </a:blip>
          <a:stretch>
            <a:fillRect/>
          </a:stretch>
        </p:blipFill>
        <p:spPr>
          <a:xfrm>
            <a:off x="7691750" y="4187725"/>
            <a:ext cx="1392674" cy="5068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36"/>
          <p:cNvSpPr txBox="1"/>
          <p:nvPr>
            <p:ph type="title"/>
          </p:nvPr>
        </p:nvSpPr>
        <p:spPr>
          <a:xfrm>
            <a:off x="311700" y="102350"/>
            <a:ext cx="2808000" cy="4986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
              <a:t>TASK 2 (MEDIUM)</a:t>
            </a:r>
            <a:endParaRPr/>
          </a:p>
        </p:txBody>
      </p:sp>
      <p:sp>
        <p:nvSpPr>
          <p:cNvPr id="219" name="Google Shape;219;p36"/>
          <p:cNvSpPr txBox="1"/>
          <p:nvPr>
            <p:ph idx="1" type="body"/>
          </p:nvPr>
        </p:nvSpPr>
        <p:spPr>
          <a:xfrm>
            <a:off x="226425" y="600950"/>
            <a:ext cx="8917500" cy="1428900"/>
          </a:xfrm>
          <a:prstGeom prst="rect">
            <a:avLst/>
          </a:prstGeom>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 sz="1400">
                <a:solidFill>
                  <a:srgbClr val="000000"/>
                </a:solidFill>
                <a:highlight>
                  <a:srgbClr val="FFFFFF"/>
                </a:highlight>
                <a:latin typeface="Comfortaa"/>
                <a:ea typeface="Comfortaa"/>
                <a:cs typeface="Comfortaa"/>
                <a:sym typeface="Comfortaa"/>
              </a:rPr>
              <a:t>In Māori culture, they considered everything which existed in the natural world to be treasures. Everything was sacred and they would never think of damaging or polluting any of it, not even the very air itself.</a:t>
            </a:r>
            <a:endParaRPr sz="1400">
              <a:solidFill>
                <a:srgbClr val="000000"/>
              </a:solidFill>
              <a:highlight>
                <a:schemeClr val="lt1"/>
              </a:highlight>
              <a:latin typeface="Comfortaa"/>
              <a:ea typeface="Comfortaa"/>
              <a:cs typeface="Comfortaa"/>
              <a:sym typeface="Comfortaa"/>
            </a:endParaRPr>
          </a:p>
          <a:p>
            <a:pPr indent="0" lvl="0" marL="0" marR="0" rtl="0" algn="l">
              <a:lnSpc>
                <a:spcPct val="100000"/>
              </a:lnSpc>
              <a:spcBef>
                <a:spcPts val="0"/>
              </a:spcBef>
              <a:spcAft>
                <a:spcPts val="0"/>
              </a:spcAft>
              <a:buNone/>
            </a:pPr>
            <a:r>
              <a:t/>
            </a:r>
            <a:endParaRPr sz="1400">
              <a:solidFill>
                <a:srgbClr val="333333"/>
              </a:solidFill>
              <a:highlight>
                <a:schemeClr val="lt1"/>
              </a:highlight>
              <a:latin typeface="Comfortaa"/>
              <a:ea typeface="Comfortaa"/>
              <a:cs typeface="Comfortaa"/>
              <a:sym typeface="Comfortaa"/>
            </a:endParaRPr>
          </a:p>
          <a:p>
            <a:pPr indent="0" lvl="0" marL="0" marR="0" rtl="0" algn="l">
              <a:lnSpc>
                <a:spcPct val="100000"/>
              </a:lnSpc>
              <a:spcBef>
                <a:spcPts val="0"/>
              </a:spcBef>
              <a:spcAft>
                <a:spcPts val="1900"/>
              </a:spcAft>
              <a:buNone/>
            </a:pPr>
            <a:r>
              <a:rPr lang="en" sz="1400">
                <a:solidFill>
                  <a:srgbClr val="333333"/>
                </a:solidFill>
                <a:highlight>
                  <a:schemeClr val="lt1"/>
                </a:highlight>
                <a:latin typeface="Comfortaa"/>
                <a:ea typeface="Comfortaa"/>
                <a:cs typeface="Comfortaa"/>
                <a:sym typeface="Comfortaa"/>
              </a:rPr>
              <a:t>Read this </a:t>
            </a:r>
            <a:r>
              <a:rPr lang="en" sz="1400" u="sng">
                <a:solidFill>
                  <a:schemeClr val="hlink"/>
                </a:solidFill>
                <a:highlight>
                  <a:schemeClr val="lt1"/>
                </a:highlight>
                <a:latin typeface="Comfortaa"/>
                <a:ea typeface="Comfortaa"/>
                <a:cs typeface="Comfortaa"/>
                <a:sym typeface="Comfortaa"/>
                <a:hlinkClick r:id="rId3"/>
              </a:rPr>
              <a:t>article</a:t>
            </a:r>
            <a:r>
              <a:rPr lang="en" sz="1400">
                <a:solidFill>
                  <a:schemeClr val="dk1"/>
                </a:solidFill>
                <a:highlight>
                  <a:srgbClr val="FFFFFF"/>
                </a:highlight>
                <a:latin typeface="Comfortaa"/>
                <a:ea typeface="Comfortaa"/>
                <a:cs typeface="Comfortaa"/>
                <a:sym typeface="Comfortaa"/>
              </a:rPr>
              <a:t> about a fire in Flat Bush</a:t>
            </a:r>
            <a:r>
              <a:rPr lang="en" sz="1400">
                <a:solidFill>
                  <a:schemeClr val="dk1"/>
                </a:solidFill>
                <a:highlight>
                  <a:srgbClr val="FFFFFF"/>
                </a:highlight>
                <a:latin typeface="Comfortaa"/>
                <a:ea typeface="Comfortaa"/>
                <a:cs typeface="Comfortaa"/>
                <a:sym typeface="Comfortaa"/>
              </a:rPr>
              <a:t>. Then summarise the main points </a:t>
            </a:r>
            <a:r>
              <a:rPr lang="en" sz="1400">
                <a:solidFill>
                  <a:srgbClr val="333333"/>
                </a:solidFill>
                <a:highlight>
                  <a:schemeClr val="lt1"/>
                </a:highlight>
                <a:latin typeface="Comfortaa"/>
                <a:ea typeface="Comfortaa"/>
                <a:cs typeface="Comfortaa"/>
                <a:sym typeface="Comfortaa"/>
              </a:rPr>
              <a:t>in your Global Studies book and draw, what happened to </a:t>
            </a:r>
            <a:r>
              <a:rPr b="1" lang="en" sz="1800" u="sng">
                <a:solidFill>
                  <a:srgbClr val="1C1C1C"/>
                </a:solidFill>
              </a:rPr>
              <a:t>AT LEAST A YEAR SEVEN STANDARD</a:t>
            </a:r>
            <a:r>
              <a:rPr lang="en" sz="1400">
                <a:solidFill>
                  <a:srgbClr val="333333"/>
                </a:solidFill>
                <a:highlight>
                  <a:schemeClr val="lt1"/>
                </a:highlight>
                <a:latin typeface="Comfortaa"/>
                <a:ea typeface="Comfortaa"/>
                <a:cs typeface="Comfortaa"/>
                <a:sym typeface="Comfortaa"/>
              </a:rPr>
              <a:t>.</a:t>
            </a:r>
            <a:endParaRPr sz="1400">
              <a:latin typeface="Comfortaa"/>
              <a:ea typeface="Comfortaa"/>
              <a:cs typeface="Comfortaa"/>
              <a:sym typeface="Comfortaa"/>
            </a:endParaRPr>
          </a:p>
        </p:txBody>
      </p:sp>
      <p:pic>
        <p:nvPicPr>
          <p:cNvPr id="220" name="Google Shape;220;p36"/>
          <p:cNvPicPr preferRelativeResize="0"/>
          <p:nvPr/>
        </p:nvPicPr>
        <p:blipFill>
          <a:blip r:embed="rId4">
            <a:alphaModFix/>
          </a:blip>
          <a:stretch>
            <a:fillRect/>
          </a:stretch>
        </p:blipFill>
        <p:spPr>
          <a:xfrm>
            <a:off x="2546800" y="2172400"/>
            <a:ext cx="3745133" cy="28088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37"/>
          <p:cNvSpPr txBox="1"/>
          <p:nvPr>
            <p:ph type="title"/>
          </p:nvPr>
        </p:nvSpPr>
        <p:spPr>
          <a:xfrm>
            <a:off x="301850" y="122050"/>
            <a:ext cx="2808000" cy="508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TASK 3 (SPICY)</a:t>
            </a:r>
            <a:endParaRPr/>
          </a:p>
        </p:txBody>
      </p:sp>
      <p:sp>
        <p:nvSpPr>
          <p:cNvPr id="226" name="Google Shape;226;p37"/>
          <p:cNvSpPr txBox="1"/>
          <p:nvPr>
            <p:ph idx="1" type="body"/>
          </p:nvPr>
        </p:nvSpPr>
        <p:spPr>
          <a:xfrm>
            <a:off x="206875" y="630550"/>
            <a:ext cx="6424500" cy="3912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highlight>
                  <a:schemeClr val="lt1"/>
                </a:highlight>
              </a:rPr>
              <a:t>Māori were all given different roles in their tribes with what they did with te taiao. Some were chosen to build wakas and whares, some were chosen to hunt or fish.</a:t>
            </a:r>
            <a:endParaRPr sz="1800">
              <a:solidFill>
                <a:schemeClr val="dk1"/>
              </a:solidFill>
              <a:highlight>
                <a:schemeClr val="lt1"/>
              </a:highlight>
            </a:endParaRPr>
          </a:p>
          <a:p>
            <a:pPr indent="0" lvl="0" marL="0" rtl="0" algn="l">
              <a:spcBef>
                <a:spcPts val="1200"/>
              </a:spcBef>
              <a:spcAft>
                <a:spcPts val="0"/>
              </a:spcAft>
              <a:buNone/>
            </a:pPr>
            <a:r>
              <a:rPr lang="en" sz="1800">
                <a:solidFill>
                  <a:schemeClr val="dk1"/>
                </a:solidFill>
                <a:highlight>
                  <a:schemeClr val="lt1"/>
                </a:highlight>
              </a:rPr>
              <a:t>Click on this link about </a:t>
            </a:r>
            <a:r>
              <a:rPr lang="en" sz="1800" u="sng">
                <a:solidFill>
                  <a:schemeClr val="hlink"/>
                </a:solidFill>
                <a:highlight>
                  <a:schemeClr val="lt1"/>
                </a:highlight>
                <a:hlinkClick r:id="rId3"/>
              </a:rPr>
              <a:t>Environmental Jobs In Flat Bush</a:t>
            </a:r>
            <a:r>
              <a:rPr lang="en" sz="1800">
                <a:solidFill>
                  <a:schemeClr val="dk1"/>
                </a:solidFill>
                <a:highlight>
                  <a:schemeClr val="lt1"/>
                </a:highlight>
              </a:rPr>
              <a:t>. </a:t>
            </a:r>
            <a:endParaRPr sz="1800">
              <a:solidFill>
                <a:schemeClr val="dk1"/>
              </a:solidFill>
              <a:highlight>
                <a:schemeClr val="lt1"/>
              </a:highlight>
            </a:endParaRPr>
          </a:p>
          <a:p>
            <a:pPr indent="0" lvl="0" marL="0" rtl="0" algn="l">
              <a:spcBef>
                <a:spcPts val="1200"/>
              </a:spcBef>
              <a:spcAft>
                <a:spcPts val="0"/>
              </a:spcAft>
              <a:buNone/>
            </a:pPr>
            <a:r>
              <a:rPr lang="en" sz="1800">
                <a:solidFill>
                  <a:schemeClr val="dk1"/>
                </a:solidFill>
                <a:highlight>
                  <a:schemeClr val="lt1"/>
                </a:highlight>
              </a:rPr>
              <a:t>In your Global Studies book, write the date and the heading “Our Environmental Jobs In Flat Bush”. </a:t>
            </a:r>
            <a:endParaRPr sz="1800">
              <a:solidFill>
                <a:schemeClr val="dk1"/>
              </a:solidFill>
              <a:highlight>
                <a:schemeClr val="lt1"/>
              </a:highlight>
            </a:endParaRPr>
          </a:p>
          <a:p>
            <a:pPr indent="0" lvl="0" marL="0" rtl="0" algn="l">
              <a:spcBef>
                <a:spcPts val="1200"/>
              </a:spcBef>
              <a:spcAft>
                <a:spcPts val="0"/>
              </a:spcAft>
              <a:buNone/>
            </a:pPr>
            <a:r>
              <a:rPr lang="en" sz="1800">
                <a:solidFill>
                  <a:schemeClr val="dk1"/>
                </a:solidFill>
                <a:highlight>
                  <a:schemeClr val="lt1"/>
                </a:highlight>
              </a:rPr>
              <a:t>In small groups choose one of those jobs and create a CV like the one </a:t>
            </a:r>
            <a:r>
              <a:rPr lang="en" sz="1800" u="sng">
                <a:solidFill>
                  <a:schemeClr val="hlink"/>
                </a:solidFill>
                <a:highlight>
                  <a:schemeClr val="lt1"/>
                </a:highlight>
                <a:hlinkClick r:id="rId4"/>
              </a:rPr>
              <a:t>here</a:t>
            </a:r>
            <a:r>
              <a:rPr lang="en" sz="1800">
                <a:solidFill>
                  <a:schemeClr val="dk1"/>
                </a:solidFill>
                <a:highlight>
                  <a:schemeClr val="lt1"/>
                </a:highlight>
              </a:rPr>
              <a:t> on Canva about why you chose that</a:t>
            </a:r>
            <a:r>
              <a:rPr lang="en" sz="1800">
                <a:solidFill>
                  <a:schemeClr val="dk1"/>
                </a:solidFill>
                <a:highlight>
                  <a:schemeClr val="lt1"/>
                </a:highlight>
              </a:rPr>
              <a:t>.</a:t>
            </a:r>
            <a:endParaRPr sz="1800">
              <a:solidFill>
                <a:schemeClr val="dk1"/>
              </a:solidFill>
              <a:highlight>
                <a:schemeClr val="lt1"/>
              </a:highlight>
            </a:endParaRPr>
          </a:p>
          <a:p>
            <a:pPr indent="0" lvl="0" marL="0" rtl="0" algn="l">
              <a:spcBef>
                <a:spcPts val="1200"/>
              </a:spcBef>
              <a:spcAft>
                <a:spcPts val="1200"/>
              </a:spcAft>
              <a:buNone/>
            </a:pPr>
            <a:r>
              <a:rPr lang="en" sz="1800">
                <a:solidFill>
                  <a:schemeClr val="dk1"/>
                </a:solidFill>
                <a:highlight>
                  <a:schemeClr val="lt1"/>
                </a:highlight>
              </a:rPr>
              <a:t>Then write in your Global Studies books how Maori would find 10 reasons for why they appreciate you doing that job.</a:t>
            </a:r>
            <a:endParaRPr sz="1800">
              <a:solidFill>
                <a:schemeClr val="dk1"/>
              </a:solidFill>
              <a:highlight>
                <a:schemeClr val="lt1"/>
              </a:highlight>
            </a:endParaRPr>
          </a:p>
        </p:txBody>
      </p:sp>
      <p:pic>
        <p:nvPicPr>
          <p:cNvPr id="227" name="Google Shape;227;p37"/>
          <p:cNvPicPr preferRelativeResize="0"/>
          <p:nvPr/>
        </p:nvPicPr>
        <p:blipFill>
          <a:blip r:embed="rId5">
            <a:alphaModFix/>
          </a:blip>
          <a:stretch>
            <a:fillRect/>
          </a:stretch>
        </p:blipFill>
        <p:spPr>
          <a:xfrm>
            <a:off x="6572250" y="122050"/>
            <a:ext cx="2443651" cy="21245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lide Layouts">
  <a:themeElements>
    <a:clrScheme name="Twinkl Template">
      <a:dk1>
        <a:srgbClr val="1C1C1C"/>
      </a:dk1>
      <a:lt1>
        <a:srgbClr val="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