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4" r:id="rId4"/>
    <p:sldMasterId id="2147483675" r:id="rId5"/>
    <p:sldMasterId id="2147483676" r:id="rId6"/>
  </p:sldMasterIdLst>
  <p:notesMasterIdLst>
    <p:notesMasterId r:id="rId7"/>
  </p:notesMasterIdLst>
  <p:sldIdLst>
    <p:sldId id="256" r:id="rId8"/>
    <p:sldId id="257" r:id="rId9"/>
    <p:sldId id="258" r:id="rId10"/>
    <p:sldId id="259" r:id="rId11"/>
    <p:sldId id="260" r:id="rId12"/>
    <p:sldId id="261" r:id="rId13"/>
    <p:sldId id="262" r:id="rId14"/>
    <p:sldId id="263" r:id="rId15"/>
  </p:sldIdLst>
  <p:sldSz cy="5143500" cx="9144000"/>
  <p:notesSz cx="6858000" cy="9144000"/>
  <p:embeddedFontLst>
    <p:embeddedFont>
      <p:font typeface="Raleway"/>
      <p:regular r:id="rId16"/>
      <p:bold r:id="rId17"/>
      <p:italic r:id="rId18"/>
      <p:boldItalic r:id="rId19"/>
    </p:embeddedFont>
    <p:embeddedFont>
      <p:font typeface="Lato"/>
      <p:regular r:id="rId20"/>
      <p:bold r:id="rId21"/>
      <p:italic r:id="rId22"/>
      <p:boldItalic r:id="rId23"/>
    </p:embeddedFont>
    <p:embeddedFont>
      <p:font typeface="Comfortaa"/>
      <p:regular r:id="rId24"/>
      <p:bold r:id="rId25"/>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Lato-regular.fntdata"/><Relationship Id="rId22" Type="http://schemas.openxmlformats.org/officeDocument/2006/relationships/font" Target="fonts/Lato-italic.fntdata"/><Relationship Id="rId21" Type="http://schemas.openxmlformats.org/officeDocument/2006/relationships/font" Target="fonts/Lato-bold.fntdata"/><Relationship Id="rId24" Type="http://schemas.openxmlformats.org/officeDocument/2006/relationships/font" Target="fonts/Comfortaa-regular.fntdata"/><Relationship Id="rId23" Type="http://schemas.openxmlformats.org/officeDocument/2006/relationships/font" Target="fonts/Lato-bold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25" Type="http://schemas.openxmlformats.org/officeDocument/2006/relationships/font" Target="fonts/Comfortaa-bold.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font" Target="fonts/Raleway-bold.fntdata"/><Relationship Id="rId16" Type="http://schemas.openxmlformats.org/officeDocument/2006/relationships/font" Target="fonts/Raleway-regular.fntdata"/><Relationship Id="rId19" Type="http://schemas.openxmlformats.org/officeDocument/2006/relationships/font" Target="fonts/Raleway-boldItalic.fntdata"/><Relationship Id="rId18" Type="http://schemas.openxmlformats.org/officeDocument/2006/relationships/font" Target="fonts/Raleway-italic.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 name="Shape 144"/>
        <p:cNvGrpSpPr/>
        <p:nvPr/>
      </p:nvGrpSpPr>
      <p:grpSpPr>
        <a:xfrm>
          <a:off x="0" y="0"/>
          <a:ext cx="0" cy="0"/>
          <a:chOff x="0" y="0"/>
          <a:chExt cx="0" cy="0"/>
        </a:xfrm>
      </p:grpSpPr>
      <p:sp>
        <p:nvSpPr>
          <p:cNvPr id="145" name="Google Shape;145;g2f1bce60e55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6" name="Google Shape;146;g2f1bce60e55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2f1bce60e55_0_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54" name="Google Shape;154;g2f1bce60e55_0_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g2f1bce60e55_0_2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1" name="Google Shape;161;g2f1bce60e55_0_2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 name="Shape 164"/>
        <p:cNvGrpSpPr/>
        <p:nvPr/>
      </p:nvGrpSpPr>
      <p:grpSpPr>
        <a:xfrm>
          <a:off x="0" y="0"/>
          <a:ext cx="0" cy="0"/>
          <a:chOff x="0" y="0"/>
          <a:chExt cx="0" cy="0"/>
        </a:xfrm>
      </p:grpSpPr>
      <p:sp>
        <p:nvSpPr>
          <p:cNvPr id="165" name="Google Shape;165;g2f1bce60e55_0_36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66" name="Google Shape;166;g2f1bce60e55_0_36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f1bce60e55_0_4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2f1bce60e55_0_4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2f1bce60e55_0_4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2f1bce60e55_0_1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81" name="Google Shape;181;g2f1bce60e55_0_1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g2f1bce60e55_0_10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16" name="Google Shape;216;g2f1bce60e55_0_1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2f1bce60e55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3" name="Google Shape;223;g2f1bce60e55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5.jpg"/><Relationship Id="rId3" Type="http://schemas.openxmlformats.org/officeDocument/2006/relationships/hyperlink" Target="https://www.twinkl.co.uk/"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6.jp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15.jpg"/><Relationship Id="rId3" Type="http://schemas.openxmlformats.org/officeDocument/2006/relationships/hyperlink" Target="https://www.twinkl.co.uk/"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2"/>
        </a:solidFill>
      </p:bgPr>
    </p:bg>
    <p:spTree>
      <p:nvGrpSpPr>
        <p:cNvPr id="54" name="Shape 54"/>
        <p:cNvGrpSpPr/>
        <p:nvPr/>
      </p:nvGrpSpPr>
      <p:grpSpPr>
        <a:xfrm>
          <a:off x="0" y="0"/>
          <a:ext cx="0" cy="0"/>
          <a:chOff x="0" y="0"/>
          <a:chExt cx="0" cy="0"/>
        </a:xfrm>
      </p:grpSpPr>
      <p:sp>
        <p:nvSpPr>
          <p:cNvPr id="55" name="Google Shape;55;p14"/>
          <p:cNvSpPr/>
          <p:nvPr/>
        </p:nvSpPr>
        <p:spPr>
          <a:xfrm>
            <a:off x="0" y="0"/>
            <a:ext cx="9144000" cy="4878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56" name="Google Shape;56;p14"/>
          <p:cNvGrpSpPr/>
          <p:nvPr/>
        </p:nvGrpSpPr>
        <p:grpSpPr>
          <a:xfrm>
            <a:off x="830392" y="1191256"/>
            <a:ext cx="745763" cy="45826"/>
            <a:chOff x="4580561" y="2589004"/>
            <a:chExt cx="1064464" cy="25200"/>
          </a:xfrm>
        </p:grpSpPr>
        <p:sp>
          <p:nvSpPr>
            <p:cNvPr id="57" name="Google Shape;57;p14"/>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14"/>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59" name="Google Shape;59;p14"/>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lvl1pPr lvl="0" rtl="0">
              <a:spcBef>
                <a:spcPts val="0"/>
              </a:spcBef>
              <a:spcAft>
                <a:spcPts val="0"/>
              </a:spcAft>
              <a:buSzPts val="4200"/>
              <a:buNone/>
              <a:defRPr sz="4200"/>
            </a:lvl1pPr>
            <a:lvl2pPr lvl="1" rtl="0">
              <a:spcBef>
                <a:spcPts val="0"/>
              </a:spcBef>
              <a:spcAft>
                <a:spcPts val="0"/>
              </a:spcAft>
              <a:buSzPts val="4200"/>
              <a:buNone/>
              <a:defRPr sz="4200"/>
            </a:lvl2pPr>
            <a:lvl3pPr lvl="2" rtl="0">
              <a:spcBef>
                <a:spcPts val="0"/>
              </a:spcBef>
              <a:spcAft>
                <a:spcPts val="0"/>
              </a:spcAft>
              <a:buSzPts val="4200"/>
              <a:buNone/>
              <a:defRPr sz="4200"/>
            </a:lvl3pPr>
            <a:lvl4pPr lvl="3" rtl="0">
              <a:spcBef>
                <a:spcPts val="0"/>
              </a:spcBef>
              <a:spcAft>
                <a:spcPts val="0"/>
              </a:spcAft>
              <a:buSzPts val="4200"/>
              <a:buNone/>
              <a:defRPr sz="4200"/>
            </a:lvl4pPr>
            <a:lvl5pPr lvl="4" rtl="0">
              <a:spcBef>
                <a:spcPts val="0"/>
              </a:spcBef>
              <a:spcAft>
                <a:spcPts val="0"/>
              </a:spcAft>
              <a:buSzPts val="4200"/>
              <a:buNone/>
              <a:defRPr sz="4200"/>
            </a:lvl5pPr>
            <a:lvl6pPr lvl="5" rtl="0">
              <a:spcBef>
                <a:spcPts val="0"/>
              </a:spcBef>
              <a:spcAft>
                <a:spcPts val="0"/>
              </a:spcAft>
              <a:buSzPts val="4200"/>
              <a:buNone/>
              <a:defRPr sz="4200"/>
            </a:lvl6pPr>
            <a:lvl7pPr lvl="6" rtl="0">
              <a:spcBef>
                <a:spcPts val="0"/>
              </a:spcBef>
              <a:spcAft>
                <a:spcPts val="0"/>
              </a:spcAft>
              <a:buSzPts val="4200"/>
              <a:buNone/>
              <a:defRPr sz="4200"/>
            </a:lvl7pPr>
            <a:lvl8pPr lvl="7" rtl="0">
              <a:spcBef>
                <a:spcPts val="0"/>
              </a:spcBef>
              <a:spcAft>
                <a:spcPts val="0"/>
              </a:spcAft>
              <a:buSzPts val="4200"/>
              <a:buNone/>
              <a:defRPr sz="4200"/>
            </a:lvl8pPr>
            <a:lvl9pPr lvl="8" rtl="0">
              <a:spcBef>
                <a:spcPts val="0"/>
              </a:spcBef>
              <a:spcAft>
                <a:spcPts val="0"/>
              </a:spcAft>
              <a:buSzPts val="4200"/>
              <a:buNone/>
              <a:defRPr sz="4200"/>
            </a:lvl9pPr>
          </a:lstStyle>
          <a:p/>
        </p:txBody>
      </p:sp>
      <p:sp>
        <p:nvSpPr>
          <p:cNvPr id="60" name="Google Shape;60;p14"/>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61" name="Google Shape;61;p1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62" name="Shape 62"/>
        <p:cNvGrpSpPr/>
        <p:nvPr/>
      </p:nvGrpSpPr>
      <p:grpSpPr>
        <a:xfrm>
          <a:off x="0" y="0"/>
          <a:ext cx="0" cy="0"/>
          <a:chOff x="0" y="0"/>
          <a:chExt cx="0" cy="0"/>
        </a:xfrm>
      </p:grpSpPr>
      <p:grpSp>
        <p:nvGrpSpPr>
          <p:cNvPr id="63" name="Google Shape;63;p15"/>
          <p:cNvGrpSpPr/>
          <p:nvPr/>
        </p:nvGrpSpPr>
        <p:grpSpPr>
          <a:xfrm>
            <a:off x="830392" y="1191256"/>
            <a:ext cx="745763" cy="45826"/>
            <a:chOff x="4580561" y="2589004"/>
            <a:chExt cx="1064464" cy="25200"/>
          </a:xfrm>
        </p:grpSpPr>
        <p:sp>
          <p:nvSpPr>
            <p:cNvPr id="64" name="Google Shape;64;p15"/>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 name="Google Shape;65;p15"/>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6" name="Google Shape;66;p15"/>
          <p:cNvSpPr txBox="1"/>
          <p:nvPr>
            <p:ph type="title"/>
          </p:nvPr>
        </p:nvSpPr>
        <p:spPr>
          <a:xfrm>
            <a:off x="729450" y="1322450"/>
            <a:ext cx="7688400" cy="15186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67" name="Google Shape;67;p15"/>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68" name="Shape 68"/>
        <p:cNvGrpSpPr/>
        <p:nvPr/>
      </p:nvGrpSpPr>
      <p:grpSpPr>
        <a:xfrm>
          <a:off x="0" y="0"/>
          <a:ext cx="0" cy="0"/>
          <a:chOff x="0" y="0"/>
          <a:chExt cx="0" cy="0"/>
        </a:xfrm>
      </p:grpSpPr>
      <p:sp>
        <p:nvSpPr>
          <p:cNvPr id="69" name="Google Shape;69;p16"/>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0" name="Google Shape;70;p16"/>
          <p:cNvGrpSpPr/>
          <p:nvPr/>
        </p:nvGrpSpPr>
        <p:grpSpPr>
          <a:xfrm>
            <a:off x="830392" y="1191256"/>
            <a:ext cx="745763" cy="45826"/>
            <a:chOff x="4580561" y="2589004"/>
            <a:chExt cx="1064464" cy="25200"/>
          </a:xfrm>
        </p:grpSpPr>
        <p:sp>
          <p:nvSpPr>
            <p:cNvPr id="71" name="Google Shape;71;p16"/>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2" name="Google Shape;72;p16"/>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73" name="Google Shape;73;p16"/>
          <p:cNvSpPr txBox="1"/>
          <p:nvPr>
            <p:ph type="title"/>
          </p:nvPr>
        </p:nvSpPr>
        <p:spPr>
          <a:xfrm>
            <a:off x="729450" y="1318650"/>
            <a:ext cx="76887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74" name="Google Shape;74;p16"/>
          <p:cNvSpPr txBox="1"/>
          <p:nvPr>
            <p:ph idx="1" type="body"/>
          </p:nvPr>
        </p:nvSpPr>
        <p:spPr>
          <a:xfrm>
            <a:off x="729450" y="2078875"/>
            <a:ext cx="76887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75" name="Google Shape;75;p16"/>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76" name="Shape 76"/>
        <p:cNvGrpSpPr/>
        <p:nvPr/>
      </p:nvGrpSpPr>
      <p:grpSpPr>
        <a:xfrm>
          <a:off x="0" y="0"/>
          <a:ext cx="0" cy="0"/>
          <a:chOff x="0" y="0"/>
          <a:chExt cx="0" cy="0"/>
        </a:xfrm>
      </p:grpSpPr>
      <p:sp>
        <p:nvSpPr>
          <p:cNvPr id="77" name="Google Shape;77;p17"/>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78" name="Google Shape;78;p17"/>
          <p:cNvGrpSpPr/>
          <p:nvPr/>
        </p:nvGrpSpPr>
        <p:grpSpPr>
          <a:xfrm>
            <a:off x="830392" y="1191256"/>
            <a:ext cx="745763" cy="45826"/>
            <a:chOff x="4580561" y="2589004"/>
            <a:chExt cx="1064464" cy="25200"/>
          </a:xfrm>
        </p:grpSpPr>
        <p:sp>
          <p:nvSpPr>
            <p:cNvPr id="79" name="Google Shape;79;p17"/>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17"/>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1" name="Google Shape;81;p17"/>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82" name="Google Shape;82;p17"/>
          <p:cNvSpPr txBox="1"/>
          <p:nvPr>
            <p:ph idx="1" type="body"/>
          </p:nvPr>
        </p:nvSpPr>
        <p:spPr>
          <a:xfrm>
            <a:off x="729325"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3" name="Google Shape;83;p17"/>
          <p:cNvSpPr txBox="1"/>
          <p:nvPr>
            <p:ph idx="2" type="body"/>
          </p:nvPr>
        </p:nvSpPr>
        <p:spPr>
          <a:xfrm>
            <a:off x="4643604" y="2078875"/>
            <a:ext cx="3774300" cy="22611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84" name="Google Shape;84;p17"/>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85" name="Shape 85"/>
        <p:cNvGrpSpPr/>
        <p:nvPr/>
      </p:nvGrpSpPr>
      <p:grpSpPr>
        <a:xfrm>
          <a:off x="0" y="0"/>
          <a:ext cx="0" cy="0"/>
          <a:chOff x="0" y="0"/>
          <a:chExt cx="0" cy="0"/>
        </a:xfrm>
      </p:grpSpPr>
      <p:sp>
        <p:nvSpPr>
          <p:cNvPr id="86" name="Google Shape;86;p18"/>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87" name="Google Shape;87;p18"/>
          <p:cNvGrpSpPr/>
          <p:nvPr/>
        </p:nvGrpSpPr>
        <p:grpSpPr>
          <a:xfrm>
            <a:off x="830392" y="1191256"/>
            <a:ext cx="745763" cy="45826"/>
            <a:chOff x="4580561" y="2589004"/>
            <a:chExt cx="1064464" cy="25200"/>
          </a:xfrm>
        </p:grpSpPr>
        <p:sp>
          <p:nvSpPr>
            <p:cNvPr id="88" name="Google Shape;88;p18"/>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9" name="Google Shape;89;p18"/>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0" name="Google Shape;90;p18"/>
          <p:cNvSpPr txBox="1"/>
          <p:nvPr>
            <p:ph type="title"/>
          </p:nvPr>
        </p:nvSpPr>
        <p:spPr>
          <a:xfrm>
            <a:off x="729450" y="1318650"/>
            <a:ext cx="7688400" cy="535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1" name="Google Shape;91;p18"/>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92" name="Shape 92"/>
        <p:cNvGrpSpPr/>
        <p:nvPr/>
      </p:nvGrpSpPr>
      <p:grpSpPr>
        <a:xfrm>
          <a:off x="0" y="0"/>
          <a:ext cx="0" cy="0"/>
          <a:chOff x="0" y="0"/>
          <a:chExt cx="0" cy="0"/>
        </a:xfrm>
      </p:grpSpPr>
      <p:sp>
        <p:nvSpPr>
          <p:cNvPr id="93" name="Google Shape;93;p19"/>
          <p:cNvSpPr/>
          <p:nvPr/>
        </p:nvSpPr>
        <p:spPr>
          <a:xfrm>
            <a:off x="0" y="0"/>
            <a:ext cx="9144000" cy="4878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94" name="Google Shape;94;p19"/>
          <p:cNvGrpSpPr/>
          <p:nvPr/>
        </p:nvGrpSpPr>
        <p:grpSpPr>
          <a:xfrm>
            <a:off x="830392" y="1191256"/>
            <a:ext cx="745763" cy="45826"/>
            <a:chOff x="4580561" y="2589004"/>
            <a:chExt cx="1064464" cy="25200"/>
          </a:xfrm>
        </p:grpSpPr>
        <p:sp>
          <p:nvSpPr>
            <p:cNvPr id="95" name="Google Shape;95;p19"/>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9"/>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7" name="Google Shape;97;p19"/>
          <p:cNvSpPr txBox="1"/>
          <p:nvPr>
            <p:ph type="title"/>
          </p:nvPr>
        </p:nvSpPr>
        <p:spPr>
          <a:xfrm>
            <a:off x="730000" y="1318650"/>
            <a:ext cx="3300900" cy="13815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98" name="Google Shape;98;p19"/>
          <p:cNvSpPr txBox="1"/>
          <p:nvPr>
            <p:ph idx="1" type="body"/>
          </p:nvPr>
        </p:nvSpPr>
        <p:spPr>
          <a:xfrm>
            <a:off x="721225" y="2781725"/>
            <a:ext cx="3300900" cy="1597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99" name="Google Shape;99;p19"/>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accent3"/>
        </a:solidFill>
      </p:bgPr>
    </p:bg>
    <p:spTree>
      <p:nvGrpSpPr>
        <p:cNvPr id="100" name="Shape 100"/>
        <p:cNvGrpSpPr/>
        <p:nvPr/>
      </p:nvGrpSpPr>
      <p:grpSpPr>
        <a:xfrm>
          <a:off x="0" y="0"/>
          <a:ext cx="0" cy="0"/>
          <a:chOff x="0" y="0"/>
          <a:chExt cx="0" cy="0"/>
        </a:xfrm>
      </p:grpSpPr>
      <p:grpSp>
        <p:nvGrpSpPr>
          <p:cNvPr id="101" name="Google Shape;101;p20"/>
          <p:cNvGrpSpPr/>
          <p:nvPr/>
        </p:nvGrpSpPr>
        <p:grpSpPr>
          <a:xfrm>
            <a:off x="830392" y="4169130"/>
            <a:ext cx="745763" cy="45826"/>
            <a:chOff x="4580561" y="2589004"/>
            <a:chExt cx="1064464" cy="25200"/>
          </a:xfrm>
        </p:grpSpPr>
        <p:sp>
          <p:nvSpPr>
            <p:cNvPr id="102" name="Google Shape;102;p20"/>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20"/>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4" name="Google Shape;104;p20"/>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05" name="Google Shape;105;p20"/>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06" name="Shape 106"/>
        <p:cNvGrpSpPr/>
        <p:nvPr/>
      </p:nvGrpSpPr>
      <p:grpSpPr>
        <a:xfrm>
          <a:off x="0" y="0"/>
          <a:ext cx="0" cy="0"/>
          <a:chOff x="0" y="0"/>
          <a:chExt cx="0" cy="0"/>
        </a:xfrm>
      </p:grpSpPr>
      <p:sp>
        <p:nvSpPr>
          <p:cNvPr id="107" name="Google Shape;107;p21"/>
          <p:cNvSpPr/>
          <p:nvPr/>
        </p:nvSpPr>
        <p:spPr>
          <a:xfrm>
            <a:off x="0" y="0"/>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108" name="Google Shape;108;p21"/>
          <p:cNvGrpSpPr/>
          <p:nvPr/>
        </p:nvGrpSpPr>
        <p:grpSpPr>
          <a:xfrm>
            <a:off x="830392" y="1191256"/>
            <a:ext cx="745763" cy="45826"/>
            <a:chOff x="4580561" y="2589004"/>
            <a:chExt cx="1064464" cy="25200"/>
          </a:xfrm>
        </p:grpSpPr>
        <p:sp>
          <p:nvSpPr>
            <p:cNvPr id="109" name="Google Shape;109;p21"/>
            <p:cNvSpPr/>
            <p:nvPr/>
          </p:nvSpPr>
          <p:spPr>
            <a:xfrm rot="-5400000">
              <a:off x="5366325" y="2335504"/>
              <a:ext cx="25200" cy="532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21"/>
            <p:cNvSpPr/>
            <p:nvPr/>
          </p:nvSpPr>
          <p:spPr>
            <a:xfrm rot="-5400000">
              <a:off x="4836311" y="2333254"/>
              <a:ext cx="25200" cy="5367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21"/>
          <p:cNvSpPr txBox="1"/>
          <p:nvPr>
            <p:ph type="title"/>
          </p:nvPr>
        </p:nvSpPr>
        <p:spPr>
          <a:xfrm>
            <a:off x="730000" y="1318650"/>
            <a:ext cx="3300900" cy="1687200"/>
          </a:xfrm>
          <a:prstGeom prst="rect">
            <a:avLst/>
          </a:prstGeom>
        </p:spPr>
        <p:txBody>
          <a:bodyPr anchorCtr="0" anchor="t" bIns="91425" lIns="91425" spcFirstLastPara="1" rIns="91425" wrap="square" tIns="91425">
            <a:normAutofit/>
          </a:bodyPr>
          <a:lstStyle>
            <a:lvl1pPr lvl="0" rtl="0">
              <a:spcBef>
                <a:spcPts val="0"/>
              </a:spcBef>
              <a:spcAft>
                <a:spcPts val="0"/>
              </a:spcAft>
              <a:buSzPts val="2600"/>
              <a:buNone/>
              <a:defRPr sz="2600"/>
            </a:lvl1pPr>
            <a:lvl2pPr lvl="1" rtl="0">
              <a:spcBef>
                <a:spcPts val="0"/>
              </a:spcBef>
              <a:spcAft>
                <a:spcPts val="0"/>
              </a:spcAft>
              <a:buSzPts val="2600"/>
              <a:buNone/>
              <a:defRPr sz="2600"/>
            </a:lvl2pPr>
            <a:lvl3pPr lvl="2" rtl="0">
              <a:spcBef>
                <a:spcPts val="0"/>
              </a:spcBef>
              <a:spcAft>
                <a:spcPts val="0"/>
              </a:spcAft>
              <a:buSzPts val="2600"/>
              <a:buNone/>
              <a:defRPr sz="2600"/>
            </a:lvl3pPr>
            <a:lvl4pPr lvl="3" rtl="0">
              <a:spcBef>
                <a:spcPts val="0"/>
              </a:spcBef>
              <a:spcAft>
                <a:spcPts val="0"/>
              </a:spcAft>
              <a:buSzPts val="2600"/>
              <a:buNone/>
              <a:defRPr sz="2600"/>
            </a:lvl4pPr>
            <a:lvl5pPr lvl="4" rtl="0">
              <a:spcBef>
                <a:spcPts val="0"/>
              </a:spcBef>
              <a:spcAft>
                <a:spcPts val="0"/>
              </a:spcAft>
              <a:buSzPts val="2600"/>
              <a:buNone/>
              <a:defRPr sz="2600"/>
            </a:lvl5pPr>
            <a:lvl6pPr lvl="5" rtl="0">
              <a:spcBef>
                <a:spcPts val="0"/>
              </a:spcBef>
              <a:spcAft>
                <a:spcPts val="0"/>
              </a:spcAft>
              <a:buSzPts val="2600"/>
              <a:buNone/>
              <a:defRPr sz="2600"/>
            </a:lvl6pPr>
            <a:lvl7pPr lvl="6" rtl="0">
              <a:spcBef>
                <a:spcPts val="0"/>
              </a:spcBef>
              <a:spcAft>
                <a:spcPts val="0"/>
              </a:spcAft>
              <a:buSzPts val="2600"/>
              <a:buNone/>
              <a:defRPr sz="2600"/>
            </a:lvl7pPr>
            <a:lvl8pPr lvl="7" rtl="0">
              <a:spcBef>
                <a:spcPts val="0"/>
              </a:spcBef>
              <a:spcAft>
                <a:spcPts val="0"/>
              </a:spcAft>
              <a:buSzPts val="2600"/>
              <a:buNone/>
              <a:defRPr sz="2600"/>
            </a:lvl8pPr>
            <a:lvl9pPr lvl="8" rtl="0">
              <a:spcBef>
                <a:spcPts val="0"/>
              </a:spcBef>
              <a:spcAft>
                <a:spcPts val="0"/>
              </a:spcAft>
              <a:buSzPts val="2600"/>
              <a:buNone/>
              <a:defRPr sz="2600"/>
            </a:lvl9pPr>
          </a:lstStyle>
          <a:p/>
        </p:txBody>
      </p:sp>
      <p:sp>
        <p:nvSpPr>
          <p:cNvPr id="112" name="Google Shape;112;p21"/>
          <p:cNvSpPr txBox="1"/>
          <p:nvPr>
            <p:ph idx="1" type="subTitle"/>
          </p:nvPr>
        </p:nvSpPr>
        <p:spPr>
          <a:xfrm>
            <a:off x="724950" y="3161525"/>
            <a:ext cx="3300900" cy="7590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13" name="Google Shape;113;p21"/>
          <p:cNvSpPr txBox="1"/>
          <p:nvPr>
            <p:ph idx="2" type="body"/>
          </p:nvPr>
        </p:nvSpPr>
        <p:spPr>
          <a:xfrm>
            <a:off x="5174225" y="1352625"/>
            <a:ext cx="3374400" cy="30255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SzPts val="1300"/>
              <a:buChar char="●"/>
              <a:defRPr/>
            </a:lvl1pPr>
            <a:lvl2pPr indent="-298450" lvl="1" marL="914400" rtl="0">
              <a:spcBef>
                <a:spcPts val="0"/>
              </a:spcBef>
              <a:spcAft>
                <a:spcPts val="0"/>
              </a:spcAft>
              <a:buSzPts val="1100"/>
              <a:buChar char="○"/>
              <a:defRPr/>
            </a:lvl2pPr>
            <a:lvl3pPr indent="-298450" lvl="2" marL="1371600" rtl="0">
              <a:spcBef>
                <a:spcPts val="0"/>
              </a:spcBef>
              <a:spcAft>
                <a:spcPts val="0"/>
              </a:spcAft>
              <a:buSzPts val="1100"/>
              <a:buChar char="■"/>
              <a:defRPr/>
            </a:lvl3pPr>
            <a:lvl4pPr indent="-298450" lvl="3" marL="1828800" rtl="0">
              <a:spcBef>
                <a:spcPts val="0"/>
              </a:spcBef>
              <a:spcAft>
                <a:spcPts val="0"/>
              </a:spcAft>
              <a:buSzPts val="1100"/>
              <a:buChar char="●"/>
              <a:defRPr/>
            </a:lvl4pPr>
            <a:lvl5pPr indent="-298450" lvl="4" marL="2286000" rtl="0">
              <a:spcBef>
                <a:spcPts val="0"/>
              </a:spcBef>
              <a:spcAft>
                <a:spcPts val="0"/>
              </a:spcAft>
              <a:buSzPts val="1100"/>
              <a:buChar char="○"/>
              <a:defRPr/>
            </a:lvl5pPr>
            <a:lvl6pPr indent="-298450" lvl="5" marL="2743200" rtl="0">
              <a:spcBef>
                <a:spcPts val="0"/>
              </a:spcBef>
              <a:spcAft>
                <a:spcPts val="0"/>
              </a:spcAft>
              <a:buSzPts val="1100"/>
              <a:buChar char="■"/>
              <a:defRPr/>
            </a:lvl6pPr>
            <a:lvl7pPr indent="-298450" lvl="6" marL="3200400" rtl="0">
              <a:spcBef>
                <a:spcPts val="0"/>
              </a:spcBef>
              <a:spcAft>
                <a:spcPts val="0"/>
              </a:spcAft>
              <a:buSzPts val="1100"/>
              <a:buChar char="●"/>
              <a:defRPr/>
            </a:lvl7pPr>
            <a:lvl8pPr indent="-298450" lvl="7" marL="3657600" rtl="0">
              <a:spcBef>
                <a:spcPts val="0"/>
              </a:spcBef>
              <a:spcAft>
                <a:spcPts val="0"/>
              </a:spcAft>
              <a:buSzPts val="1100"/>
              <a:buChar char="○"/>
              <a:defRPr/>
            </a:lvl8pPr>
            <a:lvl9pPr indent="-298450" lvl="8" marL="4114800" rtl="0">
              <a:spcBef>
                <a:spcPts val="0"/>
              </a:spcBef>
              <a:spcAft>
                <a:spcPts val="0"/>
              </a:spcAft>
              <a:buSzPts val="1100"/>
              <a:buChar char="■"/>
              <a:defRPr/>
            </a:lvl9pPr>
          </a:lstStyle>
          <a:p/>
        </p:txBody>
      </p:sp>
      <p:sp>
        <p:nvSpPr>
          <p:cNvPr id="114" name="Google Shape;114;p21"/>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15" name="Shape 115"/>
        <p:cNvGrpSpPr/>
        <p:nvPr/>
      </p:nvGrpSpPr>
      <p:grpSpPr>
        <a:xfrm>
          <a:off x="0" y="0"/>
          <a:ext cx="0" cy="0"/>
          <a:chOff x="0" y="0"/>
          <a:chExt cx="0" cy="0"/>
        </a:xfrm>
      </p:grpSpPr>
      <p:sp>
        <p:nvSpPr>
          <p:cNvPr id="116" name="Google Shape;116;p22"/>
          <p:cNvSpPr txBox="1"/>
          <p:nvPr>
            <p:ph idx="1" type="body"/>
          </p:nvPr>
        </p:nvSpPr>
        <p:spPr>
          <a:xfrm>
            <a:off x="724950" y="4372551"/>
            <a:ext cx="7697400" cy="4605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300"/>
              <a:buNone/>
              <a:defRPr/>
            </a:lvl1pPr>
          </a:lstStyle>
          <a:p/>
        </p:txBody>
      </p:sp>
      <p:sp>
        <p:nvSpPr>
          <p:cNvPr id="117" name="Google Shape;117;p22"/>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18" name="Shape 118"/>
        <p:cNvGrpSpPr/>
        <p:nvPr/>
      </p:nvGrpSpPr>
      <p:grpSpPr>
        <a:xfrm>
          <a:off x="0" y="0"/>
          <a:ext cx="0" cy="0"/>
          <a:chOff x="0" y="0"/>
          <a:chExt cx="0" cy="0"/>
        </a:xfrm>
      </p:grpSpPr>
      <p:grpSp>
        <p:nvGrpSpPr>
          <p:cNvPr id="119" name="Google Shape;119;p23"/>
          <p:cNvGrpSpPr/>
          <p:nvPr/>
        </p:nvGrpSpPr>
        <p:grpSpPr>
          <a:xfrm>
            <a:off x="830392" y="4169130"/>
            <a:ext cx="745763" cy="45826"/>
            <a:chOff x="4580561" y="2589004"/>
            <a:chExt cx="1064464" cy="25200"/>
          </a:xfrm>
        </p:grpSpPr>
        <p:sp>
          <p:nvSpPr>
            <p:cNvPr id="120" name="Google Shape;120;p23"/>
            <p:cNvSpPr/>
            <p:nvPr/>
          </p:nvSpPr>
          <p:spPr>
            <a:xfrm rot="-5400000">
              <a:off x="5366325" y="2335504"/>
              <a:ext cx="25200" cy="5322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23"/>
            <p:cNvSpPr/>
            <p:nvPr/>
          </p:nvSpPr>
          <p:spPr>
            <a:xfrm rot="-5400000">
              <a:off x="4836311" y="2333254"/>
              <a:ext cx="25200" cy="536700"/>
            </a:xfrm>
            <a:prstGeom prst="rect">
              <a:avLst/>
            </a:prstGeom>
            <a:solidFill>
              <a:schemeClr val="l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22" name="Google Shape;122;p23"/>
          <p:cNvSpPr txBox="1"/>
          <p:nvPr>
            <p:ph hasCustomPrompt="1" type="title"/>
          </p:nvPr>
        </p:nvSpPr>
        <p:spPr>
          <a:xfrm>
            <a:off x="729450" y="733950"/>
            <a:ext cx="7688400" cy="1244700"/>
          </a:xfrm>
          <a:prstGeom prst="rect">
            <a:avLst/>
          </a:prstGeom>
        </p:spPr>
        <p:txBody>
          <a:bodyPr anchorCtr="0" anchor="t" bIns="91425" lIns="91425" spcFirstLastPara="1" rIns="91425" wrap="square" tIns="91425">
            <a:normAutofit/>
          </a:bodyPr>
          <a:lstStyle>
            <a:lvl1pPr lvl="0" rtl="0">
              <a:spcBef>
                <a:spcPts val="0"/>
              </a:spcBef>
              <a:spcAft>
                <a:spcPts val="0"/>
              </a:spcAft>
              <a:buClr>
                <a:schemeClr val="lt1"/>
              </a:buClr>
              <a:buSzPts val="8000"/>
              <a:buNone/>
              <a:defRPr sz="8000">
                <a:solidFill>
                  <a:schemeClr val="lt1"/>
                </a:solidFill>
              </a:defRPr>
            </a:lvl1pPr>
            <a:lvl2pPr lvl="1" rtl="0">
              <a:spcBef>
                <a:spcPts val="0"/>
              </a:spcBef>
              <a:spcAft>
                <a:spcPts val="0"/>
              </a:spcAft>
              <a:buClr>
                <a:schemeClr val="lt1"/>
              </a:buClr>
              <a:buSzPts val="8000"/>
              <a:buNone/>
              <a:defRPr sz="8000">
                <a:solidFill>
                  <a:schemeClr val="lt1"/>
                </a:solidFill>
              </a:defRPr>
            </a:lvl2pPr>
            <a:lvl3pPr lvl="2" rtl="0">
              <a:spcBef>
                <a:spcPts val="0"/>
              </a:spcBef>
              <a:spcAft>
                <a:spcPts val="0"/>
              </a:spcAft>
              <a:buClr>
                <a:schemeClr val="lt1"/>
              </a:buClr>
              <a:buSzPts val="8000"/>
              <a:buNone/>
              <a:defRPr sz="8000">
                <a:solidFill>
                  <a:schemeClr val="lt1"/>
                </a:solidFill>
              </a:defRPr>
            </a:lvl3pPr>
            <a:lvl4pPr lvl="3" rtl="0">
              <a:spcBef>
                <a:spcPts val="0"/>
              </a:spcBef>
              <a:spcAft>
                <a:spcPts val="0"/>
              </a:spcAft>
              <a:buClr>
                <a:schemeClr val="lt1"/>
              </a:buClr>
              <a:buSzPts val="8000"/>
              <a:buNone/>
              <a:defRPr sz="8000">
                <a:solidFill>
                  <a:schemeClr val="lt1"/>
                </a:solidFill>
              </a:defRPr>
            </a:lvl4pPr>
            <a:lvl5pPr lvl="4" rtl="0">
              <a:spcBef>
                <a:spcPts val="0"/>
              </a:spcBef>
              <a:spcAft>
                <a:spcPts val="0"/>
              </a:spcAft>
              <a:buClr>
                <a:schemeClr val="lt1"/>
              </a:buClr>
              <a:buSzPts val="8000"/>
              <a:buNone/>
              <a:defRPr sz="8000">
                <a:solidFill>
                  <a:schemeClr val="lt1"/>
                </a:solidFill>
              </a:defRPr>
            </a:lvl5pPr>
            <a:lvl6pPr lvl="5" rtl="0">
              <a:spcBef>
                <a:spcPts val="0"/>
              </a:spcBef>
              <a:spcAft>
                <a:spcPts val="0"/>
              </a:spcAft>
              <a:buClr>
                <a:schemeClr val="lt1"/>
              </a:buClr>
              <a:buSzPts val="8000"/>
              <a:buNone/>
              <a:defRPr sz="8000">
                <a:solidFill>
                  <a:schemeClr val="lt1"/>
                </a:solidFill>
              </a:defRPr>
            </a:lvl6pPr>
            <a:lvl7pPr lvl="6" rtl="0">
              <a:spcBef>
                <a:spcPts val="0"/>
              </a:spcBef>
              <a:spcAft>
                <a:spcPts val="0"/>
              </a:spcAft>
              <a:buClr>
                <a:schemeClr val="lt1"/>
              </a:buClr>
              <a:buSzPts val="8000"/>
              <a:buNone/>
              <a:defRPr sz="8000">
                <a:solidFill>
                  <a:schemeClr val="lt1"/>
                </a:solidFill>
              </a:defRPr>
            </a:lvl7pPr>
            <a:lvl8pPr lvl="7" rtl="0">
              <a:spcBef>
                <a:spcPts val="0"/>
              </a:spcBef>
              <a:spcAft>
                <a:spcPts val="0"/>
              </a:spcAft>
              <a:buClr>
                <a:schemeClr val="lt1"/>
              </a:buClr>
              <a:buSzPts val="8000"/>
              <a:buNone/>
              <a:defRPr sz="8000">
                <a:solidFill>
                  <a:schemeClr val="lt1"/>
                </a:solidFill>
              </a:defRPr>
            </a:lvl8pPr>
            <a:lvl9pPr lvl="8" rtl="0">
              <a:spcBef>
                <a:spcPts val="0"/>
              </a:spcBef>
              <a:spcAft>
                <a:spcPts val="0"/>
              </a:spcAft>
              <a:buClr>
                <a:schemeClr val="lt1"/>
              </a:buClr>
              <a:buSzPts val="8000"/>
              <a:buNone/>
              <a:defRPr sz="8000">
                <a:solidFill>
                  <a:schemeClr val="lt1"/>
                </a:solidFill>
              </a:defRPr>
            </a:lvl9pPr>
          </a:lstStyle>
          <a:p>
            <a:r>
              <a:t>xx%</a:t>
            </a:r>
          </a:p>
        </p:txBody>
      </p:sp>
      <p:sp>
        <p:nvSpPr>
          <p:cNvPr id="123" name="Google Shape;123;p23"/>
          <p:cNvSpPr txBox="1"/>
          <p:nvPr>
            <p:ph idx="1" type="body"/>
          </p:nvPr>
        </p:nvSpPr>
        <p:spPr>
          <a:xfrm>
            <a:off x="729450" y="2272888"/>
            <a:ext cx="7688400" cy="1580400"/>
          </a:xfrm>
          <a:prstGeom prst="rect">
            <a:avLst/>
          </a:prstGeom>
        </p:spPr>
        <p:txBody>
          <a:bodyPr anchorCtr="0" anchor="t" bIns="91425" lIns="91425" spcFirstLastPara="1" rIns="91425" wrap="square" tIns="91425">
            <a:normAutofit/>
          </a:bodyPr>
          <a:lstStyle>
            <a:lvl1pPr indent="-311150" lvl="0" marL="457200" rtl="0">
              <a:spcBef>
                <a:spcPts val="0"/>
              </a:spcBef>
              <a:spcAft>
                <a:spcPts val="0"/>
              </a:spcAft>
              <a:buClr>
                <a:schemeClr val="lt1"/>
              </a:buClr>
              <a:buSzPts val="1300"/>
              <a:buChar char="●"/>
              <a:defRPr>
                <a:solidFill>
                  <a:schemeClr val="lt1"/>
                </a:solidFill>
              </a:defRPr>
            </a:lvl1pPr>
            <a:lvl2pPr indent="-298450" lvl="1" marL="914400" rtl="0">
              <a:spcBef>
                <a:spcPts val="0"/>
              </a:spcBef>
              <a:spcAft>
                <a:spcPts val="0"/>
              </a:spcAft>
              <a:buClr>
                <a:schemeClr val="lt1"/>
              </a:buClr>
              <a:buSzPts val="1100"/>
              <a:buChar char="○"/>
              <a:defRPr>
                <a:solidFill>
                  <a:schemeClr val="lt1"/>
                </a:solidFill>
              </a:defRPr>
            </a:lvl2pPr>
            <a:lvl3pPr indent="-298450" lvl="2" marL="1371600" rtl="0">
              <a:spcBef>
                <a:spcPts val="0"/>
              </a:spcBef>
              <a:spcAft>
                <a:spcPts val="0"/>
              </a:spcAft>
              <a:buClr>
                <a:schemeClr val="lt1"/>
              </a:buClr>
              <a:buSzPts val="1100"/>
              <a:buChar char="■"/>
              <a:defRPr>
                <a:solidFill>
                  <a:schemeClr val="lt1"/>
                </a:solidFill>
              </a:defRPr>
            </a:lvl3pPr>
            <a:lvl4pPr indent="-298450" lvl="3" marL="1828800" rtl="0">
              <a:spcBef>
                <a:spcPts val="0"/>
              </a:spcBef>
              <a:spcAft>
                <a:spcPts val="0"/>
              </a:spcAft>
              <a:buClr>
                <a:schemeClr val="lt1"/>
              </a:buClr>
              <a:buSzPts val="1100"/>
              <a:buChar char="●"/>
              <a:defRPr>
                <a:solidFill>
                  <a:schemeClr val="lt1"/>
                </a:solidFill>
              </a:defRPr>
            </a:lvl4pPr>
            <a:lvl5pPr indent="-298450" lvl="4" marL="2286000" rtl="0">
              <a:spcBef>
                <a:spcPts val="0"/>
              </a:spcBef>
              <a:spcAft>
                <a:spcPts val="0"/>
              </a:spcAft>
              <a:buClr>
                <a:schemeClr val="lt1"/>
              </a:buClr>
              <a:buSzPts val="1100"/>
              <a:buChar char="○"/>
              <a:defRPr>
                <a:solidFill>
                  <a:schemeClr val="lt1"/>
                </a:solidFill>
              </a:defRPr>
            </a:lvl5pPr>
            <a:lvl6pPr indent="-298450" lvl="5" marL="2743200" rtl="0">
              <a:spcBef>
                <a:spcPts val="0"/>
              </a:spcBef>
              <a:spcAft>
                <a:spcPts val="0"/>
              </a:spcAft>
              <a:buClr>
                <a:schemeClr val="lt1"/>
              </a:buClr>
              <a:buSzPts val="1100"/>
              <a:buChar char="■"/>
              <a:defRPr>
                <a:solidFill>
                  <a:schemeClr val="lt1"/>
                </a:solidFill>
              </a:defRPr>
            </a:lvl6pPr>
            <a:lvl7pPr indent="-298450" lvl="6" marL="3200400" rtl="0">
              <a:spcBef>
                <a:spcPts val="0"/>
              </a:spcBef>
              <a:spcAft>
                <a:spcPts val="0"/>
              </a:spcAft>
              <a:buClr>
                <a:schemeClr val="lt1"/>
              </a:buClr>
              <a:buSzPts val="1100"/>
              <a:buChar char="●"/>
              <a:defRPr>
                <a:solidFill>
                  <a:schemeClr val="lt1"/>
                </a:solidFill>
              </a:defRPr>
            </a:lvl7pPr>
            <a:lvl8pPr indent="-298450" lvl="7" marL="3657600" rtl="0">
              <a:spcBef>
                <a:spcPts val="0"/>
              </a:spcBef>
              <a:spcAft>
                <a:spcPts val="0"/>
              </a:spcAft>
              <a:buClr>
                <a:schemeClr val="lt1"/>
              </a:buClr>
              <a:buSzPts val="1100"/>
              <a:buChar char="○"/>
              <a:defRPr>
                <a:solidFill>
                  <a:schemeClr val="lt1"/>
                </a:solidFill>
              </a:defRPr>
            </a:lvl8pPr>
            <a:lvl9pPr indent="-298450" lvl="8" marL="4114800" rtl="0">
              <a:spcBef>
                <a:spcPts val="0"/>
              </a:spcBef>
              <a:spcAft>
                <a:spcPts val="0"/>
              </a:spcAft>
              <a:buClr>
                <a:schemeClr val="lt1"/>
              </a:buClr>
              <a:buSzPts val="1100"/>
              <a:buChar char="■"/>
              <a:defRPr>
                <a:solidFill>
                  <a:schemeClr val="lt1"/>
                </a:solidFill>
              </a:defRPr>
            </a:lvl9pPr>
          </a:lstStyle>
          <a:p/>
        </p:txBody>
      </p:sp>
      <p:sp>
        <p:nvSpPr>
          <p:cNvPr id="124" name="Google Shape;124;p23"/>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25" name="Shape 125"/>
        <p:cNvGrpSpPr/>
        <p:nvPr/>
      </p:nvGrpSpPr>
      <p:grpSpPr>
        <a:xfrm>
          <a:off x="0" y="0"/>
          <a:ext cx="0" cy="0"/>
          <a:chOff x="0" y="0"/>
          <a:chExt cx="0" cy="0"/>
        </a:xfrm>
      </p:grpSpPr>
      <p:sp>
        <p:nvSpPr>
          <p:cNvPr id="126" name="Google Shape;126;p24"/>
          <p:cNvSpPr txBox="1"/>
          <p:nvPr>
            <p:ph idx="12" type="sldNum"/>
          </p:nvPr>
        </p:nvSpPr>
        <p:spPr>
          <a:xfrm>
            <a:off x="8536302" y="4749851"/>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blipFill>
          <a:blip r:embed="rId2">
            <a:alphaModFix/>
          </a:blip>
          <a:stretch>
            <a:fillRect/>
          </a:stretch>
        </a:blipFill>
      </p:bgPr>
    </p:bg>
    <p:spTree>
      <p:nvGrpSpPr>
        <p:cNvPr id="130" name="Shape 130"/>
        <p:cNvGrpSpPr/>
        <p:nvPr/>
      </p:nvGrpSpPr>
      <p:grpSpPr>
        <a:xfrm>
          <a:off x="0" y="0"/>
          <a:ext cx="0" cy="0"/>
          <a:chOff x="0" y="0"/>
          <a:chExt cx="0" cy="0"/>
        </a:xfrm>
      </p:grpSpPr>
      <p:sp>
        <p:nvSpPr>
          <p:cNvPr id="131" name="Google Shape;131;p26">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bg>
      <p:bgPr>
        <a:blipFill>
          <a:blip r:embed="rId2">
            <a:alphaModFix/>
          </a:blip>
          <a:stretch>
            <a:fillRect/>
          </a:stretch>
        </a:blipFill>
      </p:bgPr>
    </p:bg>
    <p:spTree>
      <p:nvGrpSpPr>
        <p:cNvPr id="132" name="Shape 132"/>
        <p:cNvGrpSpPr/>
        <p:nvPr/>
      </p:nvGrpSpPr>
      <p:grpSpPr>
        <a:xfrm>
          <a:off x="0" y="0"/>
          <a:ext cx="0" cy="0"/>
          <a:chOff x="0" y="0"/>
          <a:chExt cx="0" cy="0"/>
        </a:xfrm>
      </p:grpSpPr>
      <p:sp>
        <p:nvSpPr>
          <p:cNvPr id="133" name="Google Shape;133;p27"/>
          <p:cNvSpPr/>
          <p:nvPr/>
        </p:nvSpPr>
        <p:spPr>
          <a:xfrm>
            <a:off x="457198" y="328613"/>
            <a:ext cx="8220000" cy="4468500"/>
          </a:xfrm>
          <a:prstGeom prst="rect">
            <a:avLst/>
          </a:prstGeom>
          <a:solidFill>
            <a:schemeClr val="lt1"/>
          </a:solidFill>
          <a:ln cap="rnd" cmpd="sng" w="25400">
            <a:solidFill>
              <a:srgbClr val="DE1E5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4" name="Google Shape;134;p27"/>
          <p:cNvSpPr txBox="1"/>
          <p:nvPr>
            <p:ph type="title"/>
          </p:nvPr>
        </p:nvSpPr>
        <p:spPr>
          <a:xfrm>
            <a:off x="457198" y="328613"/>
            <a:ext cx="8220000" cy="745800"/>
          </a:xfrm>
          <a:prstGeom prst="rect">
            <a:avLst/>
          </a:prstGeom>
          <a:noFill/>
          <a:ln>
            <a:noFill/>
          </a:ln>
        </p:spPr>
        <p:txBody>
          <a:bodyPr anchorCtr="1" anchor="ctr" bIns="252000" lIns="252000" spcFirstLastPara="1" rIns="252000" wrap="square" tIns="252000">
            <a:noAutofit/>
          </a:bodyPr>
          <a:lstStyle>
            <a:lvl1pPr lvl="0" rtl="0" algn="l">
              <a:lnSpc>
                <a:spcPct val="90000"/>
              </a:lnSpc>
              <a:spcBef>
                <a:spcPts val="0"/>
              </a:spcBef>
              <a:spcAft>
                <a:spcPts val="0"/>
              </a:spcAft>
              <a:buClr>
                <a:srgbClr val="1C1C1C"/>
              </a:buClr>
              <a:buSzPts val="3600"/>
              <a:buFont typeface="Arial"/>
              <a:buNone/>
              <a:defRPr sz="3600">
                <a:latin typeface="Arial"/>
                <a:ea typeface="Arial"/>
                <a:cs typeface="Arial"/>
                <a:sym typeface="Arial"/>
              </a:defRPr>
            </a:lvl1pPr>
            <a:lvl2pPr lvl="1" rtl="0" algn="l">
              <a:lnSpc>
                <a:spcPct val="100000"/>
              </a:lnSpc>
              <a:spcBef>
                <a:spcPts val="0"/>
              </a:spcBef>
              <a:spcAft>
                <a:spcPts val="0"/>
              </a:spcAft>
              <a:buSzPts val="1400"/>
              <a:buNone/>
              <a:defRPr/>
            </a:lvl2pPr>
            <a:lvl3pPr lvl="2" rtl="0" algn="l">
              <a:lnSpc>
                <a:spcPct val="100000"/>
              </a:lnSpc>
              <a:spcBef>
                <a:spcPts val="0"/>
              </a:spcBef>
              <a:spcAft>
                <a:spcPts val="0"/>
              </a:spcAft>
              <a:buSzPts val="1400"/>
              <a:buNone/>
              <a:defRPr/>
            </a:lvl3pPr>
            <a:lvl4pPr lvl="3" rtl="0" algn="l">
              <a:lnSpc>
                <a:spcPct val="100000"/>
              </a:lnSpc>
              <a:spcBef>
                <a:spcPts val="0"/>
              </a:spcBef>
              <a:spcAft>
                <a:spcPts val="0"/>
              </a:spcAft>
              <a:buSzPts val="1400"/>
              <a:buNone/>
              <a:defRPr/>
            </a:lvl4pPr>
            <a:lvl5pPr lvl="4" rtl="0" algn="l">
              <a:lnSpc>
                <a:spcPct val="100000"/>
              </a:lnSpc>
              <a:spcBef>
                <a:spcPts val="0"/>
              </a:spcBef>
              <a:spcAft>
                <a:spcPts val="0"/>
              </a:spcAft>
              <a:buSzPts val="1400"/>
              <a:buNone/>
              <a:defRPr/>
            </a:lvl5pPr>
            <a:lvl6pPr lvl="5" rtl="0" algn="l">
              <a:lnSpc>
                <a:spcPct val="100000"/>
              </a:lnSpc>
              <a:spcBef>
                <a:spcPts val="0"/>
              </a:spcBef>
              <a:spcAft>
                <a:spcPts val="0"/>
              </a:spcAft>
              <a:buSzPts val="1400"/>
              <a:buNone/>
              <a:defRPr/>
            </a:lvl6pPr>
            <a:lvl7pPr lvl="6" rtl="0" algn="l">
              <a:lnSpc>
                <a:spcPct val="100000"/>
              </a:lnSpc>
              <a:spcBef>
                <a:spcPts val="0"/>
              </a:spcBef>
              <a:spcAft>
                <a:spcPts val="0"/>
              </a:spcAft>
              <a:buSzPts val="1400"/>
              <a:buNone/>
              <a:defRPr/>
            </a:lvl7pPr>
            <a:lvl8pPr lvl="7" rtl="0" algn="l">
              <a:lnSpc>
                <a:spcPct val="100000"/>
              </a:lnSpc>
              <a:spcBef>
                <a:spcPts val="0"/>
              </a:spcBef>
              <a:spcAft>
                <a:spcPts val="0"/>
              </a:spcAft>
              <a:buSzPts val="1400"/>
              <a:buNone/>
              <a:defRPr/>
            </a:lvl8pPr>
            <a:lvl9pPr lvl="8" rtl="0"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ims Slide">
  <p:cSld name="Aims Slide">
    <p:spTree>
      <p:nvGrpSpPr>
        <p:cNvPr id="135" name="Shape 135"/>
        <p:cNvGrpSpPr/>
        <p:nvPr/>
      </p:nvGrpSpPr>
      <p:grpSpPr>
        <a:xfrm>
          <a:off x="0" y="0"/>
          <a:ext cx="0" cy="0"/>
          <a:chOff x="0" y="0"/>
          <a:chExt cx="0" cy="0"/>
        </a:xfrm>
      </p:grpSpPr>
      <p:sp>
        <p:nvSpPr>
          <p:cNvPr id="136" name="Google Shape;136;p28"/>
          <p:cNvSpPr/>
          <p:nvPr/>
        </p:nvSpPr>
        <p:spPr>
          <a:xfrm>
            <a:off x="503239" y="2197826"/>
            <a:ext cx="8137500" cy="25611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7" name="Google Shape;137;p28"/>
          <p:cNvSpPr/>
          <p:nvPr/>
        </p:nvSpPr>
        <p:spPr>
          <a:xfrm>
            <a:off x="503239" y="384572"/>
            <a:ext cx="8137500" cy="1644900"/>
          </a:xfrm>
          <a:prstGeom prst="roundRect">
            <a:avLst>
              <a:gd fmla="val 6409" name="adj"/>
            </a:avLst>
          </a:prstGeom>
          <a:solidFill>
            <a:srgbClr val="FFF9E7"/>
          </a:solidFill>
          <a:ln cap="rnd" cmpd="sng" w="25400">
            <a:solidFill>
              <a:srgbClr val="FEFBDA"/>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350"/>
              <a:buFont typeface="Arial"/>
              <a:buNone/>
            </a:pPr>
            <a:r>
              <a:rPr b="0" i="0" lang="en" sz="1350" u="none" cap="none" strike="noStrike">
                <a:solidFill>
                  <a:schemeClr val="lt1"/>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sp>
        <p:nvSpPr>
          <p:cNvPr id="138" name="Google Shape;138;p28"/>
          <p:cNvSpPr/>
          <p:nvPr>
            <p:ph idx="1" type="body"/>
          </p:nvPr>
        </p:nvSpPr>
        <p:spPr>
          <a:xfrm>
            <a:off x="755651" y="777763"/>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39" name="Google Shape;139;p28"/>
          <p:cNvSpPr/>
          <p:nvPr>
            <p:ph idx="2" type="body"/>
          </p:nvPr>
        </p:nvSpPr>
        <p:spPr>
          <a:xfrm>
            <a:off x="755651" y="2584217"/>
            <a:ext cx="7632600" cy="11019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rtl="0" algn="l">
              <a:lnSpc>
                <a:spcPct val="90000"/>
              </a:lnSpc>
              <a:spcBef>
                <a:spcPts val="1000"/>
              </a:spcBef>
              <a:spcAft>
                <a:spcPts val="0"/>
              </a:spcAft>
              <a:buClr>
                <a:srgbClr val="1C1C1C"/>
              </a:buClr>
              <a:buSzPts val="1800"/>
              <a:buChar char="•"/>
              <a:defRPr/>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0" name="Google Shape;140;p28"/>
          <p:cNvSpPr/>
          <p:nvPr>
            <p:ph idx="3" type="body"/>
          </p:nvPr>
        </p:nvSpPr>
        <p:spPr>
          <a:xfrm>
            <a:off x="755650" y="384572"/>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
        <p:nvSpPr>
          <p:cNvPr id="141" name="Google Shape;141;p28"/>
          <p:cNvSpPr/>
          <p:nvPr>
            <p:ph idx="4" type="body"/>
          </p:nvPr>
        </p:nvSpPr>
        <p:spPr>
          <a:xfrm>
            <a:off x="755649" y="2197826"/>
            <a:ext cx="7632600" cy="377400"/>
          </a:xfrm>
          <a:prstGeom prst="roundRect">
            <a:avLst>
              <a:gd fmla="val 2585" name="adj"/>
            </a:avLst>
          </a:prstGeom>
          <a:noFill/>
          <a:ln>
            <a:noFill/>
          </a:ln>
        </p:spPr>
        <p:txBody>
          <a:bodyPr anchorCtr="0" anchor="ctr" bIns="0" lIns="0" spcFirstLastPara="1" rIns="0" wrap="square" tIns="252000">
            <a:noAutofit/>
          </a:bodyPr>
          <a:lstStyle>
            <a:lvl1pPr indent="-228600" lvl="0" marL="457200" rtl="0" algn="ctr">
              <a:lnSpc>
                <a:spcPct val="90000"/>
              </a:lnSpc>
              <a:spcBef>
                <a:spcPts val="1000"/>
              </a:spcBef>
              <a:spcAft>
                <a:spcPts val="0"/>
              </a:spcAft>
              <a:buClr>
                <a:srgbClr val="1C1C1C"/>
              </a:buClr>
              <a:buSzPts val="3600"/>
              <a:buNone/>
              <a:defRPr b="1" sz="3600"/>
            </a:lvl1pPr>
            <a:lvl2pPr indent="-342900" lvl="1" marL="914400" rtl="0" algn="l">
              <a:lnSpc>
                <a:spcPct val="90000"/>
              </a:lnSpc>
              <a:spcBef>
                <a:spcPts val="500"/>
              </a:spcBef>
              <a:spcAft>
                <a:spcPts val="0"/>
              </a:spcAft>
              <a:buClr>
                <a:srgbClr val="1C1C1C"/>
              </a:buClr>
              <a:buSzPts val="1800"/>
              <a:buChar char="•"/>
              <a:defRPr/>
            </a:lvl2pPr>
            <a:lvl3pPr indent="-342900" lvl="2" marL="1371600" rtl="0" algn="l">
              <a:lnSpc>
                <a:spcPct val="90000"/>
              </a:lnSpc>
              <a:spcBef>
                <a:spcPts val="500"/>
              </a:spcBef>
              <a:spcAft>
                <a:spcPts val="0"/>
              </a:spcAft>
              <a:buClr>
                <a:srgbClr val="1C1C1C"/>
              </a:buClr>
              <a:buSzPts val="1800"/>
              <a:buChar char="•"/>
              <a:defRPr/>
            </a:lvl3pPr>
            <a:lvl4pPr indent="-342900" lvl="3" marL="1828800" rtl="0" algn="l">
              <a:lnSpc>
                <a:spcPct val="90000"/>
              </a:lnSpc>
              <a:spcBef>
                <a:spcPts val="500"/>
              </a:spcBef>
              <a:spcAft>
                <a:spcPts val="0"/>
              </a:spcAft>
              <a:buClr>
                <a:srgbClr val="1C1C1C"/>
              </a:buClr>
              <a:buSzPts val="1800"/>
              <a:buChar char="•"/>
              <a:defRPr/>
            </a:lvl4pPr>
            <a:lvl5pPr indent="-342900" lvl="4" marL="2286000" rtl="0" algn="l">
              <a:lnSpc>
                <a:spcPct val="90000"/>
              </a:lnSpc>
              <a:spcBef>
                <a:spcPts val="500"/>
              </a:spcBef>
              <a:spcAft>
                <a:spcPts val="0"/>
              </a:spcAft>
              <a:buClr>
                <a:srgbClr val="1C1C1C"/>
              </a:buClr>
              <a:buSzPts val="1800"/>
              <a:buChar char="•"/>
              <a:defRPr/>
            </a:lvl5pPr>
            <a:lvl6pPr indent="-342900" lvl="5" marL="2743200" rtl="0" algn="l">
              <a:lnSpc>
                <a:spcPct val="90000"/>
              </a:lnSpc>
              <a:spcBef>
                <a:spcPts val="500"/>
              </a:spcBef>
              <a:spcAft>
                <a:spcPts val="0"/>
              </a:spcAft>
              <a:buClr>
                <a:schemeClr val="dk1"/>
              </a:buClr>
              <a:buSzPts val="1800"/>
              <a:buChar char="•"/>
              <a:defRPr/>
            </a:lvl6pPr>
            <a:lvl7pPr indent="-342900" lvl="6" marL="3200400" rtl="0" algn="l">
              <a:lnSpc>
                <a:spcPct val="90000"/>
              </a:lnSpc>
              <a:spcBef>
                <a:spcPts val="500"/>
              </a:spcBef>
              <a:spcAft>
                <a:spcPts val="0"/>
              </a:spcAft>
              <a:buClr>
                <a:schemeClr val="dk1"/>
              </a:buClr>
              <a:buSzPts val="1800"/>
              <a:buChar char="•"/>
              <a:defRPr/>
            </a:lvl7pPr>
            <a:lvl8pPr indent="-342900" lvl="7" marL="3657600" rtl="0" algn="l">
              <a:lnSpc>
                <a:spcPct val="90000"/>
              </a:lnSpc>
              <a:spcBef>
                <a:spcPts val="500"/>
              </a:spcBef>
              <a:spcAft>
                <a:spcPts val="0"/>
              </a:spcAft>
              <a:buClr>
                <a:schemeClr val="dk1"/>
              </a:buClr>
              <a:buSzPts val="1800"/>
              <a:buChar char="•"/>
              <a:defRPr/>
            </a:lvl8pPr>
            <a:lvl9pPr indent="-342900" lvl="8" marL="4114800" rtl="0" algn="l">
              <a:lnSpc>
                <a:spcPct val="90000"/>
              </a:lnSpc>
              <a:spcBef>
                <a:spcPts val="500"/>
              </a:spcBef>
              <a:spcAft>
                <a:spcPts val="0"/>
              </a:spcAft>
              <a:buClr>
                <a:schemeClr val="dk1"/>
              </a:buClr>
              <a:buSzPts val="1800"/>
              <a:buChar char="•"/>
              <a:defRPr/>
            </a:lvl9pPr>
          </a:lstStyle>
          <a:p/>
        </p:txBody>
      </p:sp>
    </p:spTree>
  </p:cSld>
  <p:clrMapOvr>
    <a:masterClrMapping/>
  </p:clrMapOvr>
  <p:extLst>
    <p:ext uri="{DCECCB84-F9BA-43D5-87BE-67443E8EF086}">
      <p15:sldGuideLst>
        <p15:guide id="1" orient="horz" pos="480">
          <p15:clr>
            <a:srgbClr val="F26B43"/>
          </p15:clr>
        </p15:guide>
      </p15:sldGuideLst>
    </p:ext>
  </p:extLst>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bg>
      <p:bgPr>
        <a:blipFill>
          <a:blip r:embed="rId2">
            <a:alphaModFix/>
          </a:blip>
          <a:stretch>
            <a:fillRect/>
          </a:stretch>
        </a:blipFill>
      </p:bgPr>
    </p:bg>
    <p:spTree>
      <p:nvGrpSpPr>
        <p:cNvPr id="142" name="Shape 142"/>
        <p:cNvGrpSpPr/>
        <p:nvPr/>
      </p:nvGrpSpPr>
      <p:grpSpPr>
        <a:xfrm>
          <a:off x="0" y="0"/>
          <a:ext cx="0" cy="0"/>
          <a:chOff x="0" y="0"/>
          <a:chExt cx="0" cy="0"/>
        </a:xfrm>
      </p:grpSpPr>
      <p:sp>
        <p:nvSpPr>
          <p:cNvPr id="143" name="Google Shape;143;p29">
            <a:hlinkClick r:id="rId3"/>
          </p:cNvPr>
          <p:cNvSpPr/>
          <p:nvPr/>
        </p:nvSpPr>
        <p:spPr>
          <a:xfrm>
            <a:off x="4137660" y="2364366"/>
            <a:ext cx="868800" cy="4146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3.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11" Type="http://schemas.openxmlformats.org/officeDocument/2006/relationships/slideLayout" Target="../slideLayouts/slideLayout22.xml"/><Relationship Id="rId10" Type="http://schemas.openxmlformats.org/officeDocument/2006/relationships/slideLayout" Target="../slideLayouts/slideLayout21.xml"/><Relationship Id="rId12" Type="http://schemas.openxmlformats.org/officeDocument/2006/relationships/theme" Target="../theme/theme1.xml"/><Relationship Id="rId9" Type="http://schemas.openxmlformats.org/officeDocument/2006/relationships/slideLayout" Target="../slideLayouts/slideLayout20.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6.jpg"/><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slideLayout" Target="../slideLayouts/slideLayout26.xml"/><Relationship Id="rId6"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treamline">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1pPr>
            <a:lvl2pPr lvl="1"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2pPr>
            <a:lvl3pPr lvl="2"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3pPr>
            <a:lvl4pPr lvl="3"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4pPr>
            <a:lvl5pPr lvl="4"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5pPr>
            <a:lvl6pPr lvl="5"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6pPr>
            <a:lvl7pPr lvl="6"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7pPr>
            <a:lvl8pPr lvl="7"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8pPr>
            <a:lvl9pPr lvl="8" rtl="0">
              <a:spcBef>
                <a:spcPts val="0"/>
              </a:spcBef>
              <a:spcAft>
                <a:spcPts val="0"/>
              </a:spcAft>
              <a:buClr>
                <a:schemeClr val="dk2"/>
              </a:buClr>
              <a:buSzPts val="2800"/>
              <a:buFont typeface="Raleway"/>
              <a:buNone/>
              <a:defRPr b="1" sz="2800">
                <a:solidFill>
                  <a:schemeClr val="dk2"/>
                </a:solidFill>
                <a:latin typeface="Raleway"/>
                <a:ea typeface="Raleway"/>
                <a:cs typeface="Raleway"/>
                <a:sym typeface="Raleway"/>
              </a:defRPr>
            </a:lvl9pPr>
          </a:lstStyle>
          <a:p/>
        </p:txBody>
      </p:sp>
      <p:sp>
        <p:nvSpPr>
          <p:cNvPr id="52" name="Google Shape;52;p1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11150" lvl="0" marL="457200" rtl="0">
              <a:lnSpc>
                <a:spcPct val="115000"/>
              </a:lnSpc>
              <a:spcBef>
                <a:spcPts val="0"/>
              </a:spcBef>
              <a:spcAft>
                <a:spcPts val="0"/>
              </a:spcAft>
              <a:buClr>
                <a:schemeClr val="accent1"/>
              </a:buClr>
              <a:buSzPts val="1300"/>
              <a:buFont typeface="Lato"/>
              <a:buChar char="●"/>
              <a:defRPr sz="1300">
                <a:solidFill>
                  <a:schemeClr val="accent1"/>
                </a:solidFill>
                <a:latin typeface="Lato"/>
                <a:ea typeface="Lato"/>
                <a:cs typeface="Lato"/>
                <a:sym typeface="Lato"/>
              </a:defRPr>
            </a:lvl1pPr>
            <a:lvl2pPr indent="-298450" lvl="1" marL="914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2pPr>
            <a:lvl3pPr indent="-298450" lvl="2" marL="1371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3pPr>
            <a:lvl4pPr indent="-298450" lvl="3" marL="1828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4pPr>
            <a:lvl5pPr indent="-298450" lvl="4" marL="22860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5pPr>
            <a:lvl6pPr indent="-298450" lvl="5" marL="27432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6pPr>
            <a:lvl7pPr indent="-298450" lvl="6" marL="32004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7pPr>
            <a:lvl8pPr indent="-298450" lvl="7" marL="36576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8pPr>
            <a:lvl9pPr indent="-298450" lvl="8" marL="4114800" rtl="0">
              <a:lnSpc>
                <a:spcPct val="115000"/>
              </a:lnSpc>
              <a:spcBef>
                <a:spcPts val="0"/>
              </a:spcBef>
              <a:spcAft>
                <a:spcPts val="0"/>
              </a:spcAft>
              <a:buClr>
                <a:schemeClr val="accent1"/>
              </a:buClr>
              <a:buSzPts val="1100"/>
              <a:buFont typeface="Lato"/>
              <a:buChar char="■"/>
              <a:defRPr sz="1100">
                <a:solidFill>
                  <a:schemeClr val="accent1"/>
                </a:solidFill>
                <a:latin typeface="Lato"/>
                <a:ea typeface="Lato"/>
                <a:cs typeface="Lato"/>
                <a:sym typeface="Lato"/>
              </a:defRPr>
            </a:lvl9pPr>
          </a:lstStyle>
          <a:p/>
        </p:txBody>
      </p:sp>
      <p:sp>
        <p:nvSpPr>
          <p:cNvPr id="53" name="Google Shape;53;p13"/>
          <p:cNvSpPr txBox="1"/>
          <p:nvPr>
            <p:ph idx="12" type="sldNum"/>
          </p:nvPr>
        </p:nvSpPr>
        <p:spPr>
          <a:xfrm>
            <a:off x="8536302" y="4749851"/>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accent1"/>
                </a:solidFill>
                <a:latin typeface="Lato"/>
                <a:ea typeface="Lato"/>
                <a:cs typeface="Lato"/>
                <a:sym typeface="Lato"/>
              </a:defRPr>
            </a:lvl1pPr>
            <a:lvl2pPr lvl="1" rtl="0" algn="r">
              <a:buNone/>
              <a:defRPr sz="1000">
                <a:solidFill>
                  <a:schemeClr val="accent1"/>
                </a:solidFill>
                <a:latin typeface="Lato"/>
                <a:ea typeface="Lato"/>
                <a:cs typeface="Lato"/>
                <a:sym typeface="Lato"/>
              </a:defRPr>
            </a:lvl2pPr>
            <a:lvl3pPr lvl="2" rtl="0" algn="r">
              <a:buNone/>
              <a:defRPr sz="1000">
                <a:solidFill>
                  <a:schemeClr val="accent1"/>
                </a:solidFill>
                <a:latin typeface="Lato"/>
                <a:ea typeface="Lato"/>
                <a:cs typeface="Lato"/>
                <a:sym typeface="Lato"/>
              </a:defRPr>
            </a:lvl3pPr>
            <a:lvl4pPr lvl="3" rtl="0" algn="r">
              <a:buNone/>
              <a:defRPr sz="1000">
                <a:solidFill>
                  <a:schemeClr val="accent1"/>
                </a:solidFill>
                <a:latin typeface="Lato"/>
                <a:ea typeface="Lato"/>
                <a:cs typeface="Lato"/>
                <a:sym typeface="Lato"/>
              </a:defRPr>
            </a:lvl4pPr>
            <a:lvl5pPr lvl="4" rtl="0" algn="r">
              <a:buNone/>
              <a:defRPr sz="1000">
                <a:solidFill>
                  <a:schemeClr val="accent1"/>
                </a:solidFill>
                <a:latin typeface="Lato"/>
                <a:ea typeface="Lato"/>
                <a:cs typeface="Lato"/>
                <a:sym typeface="Lato"/>
              </a:defRPr>
            </a:lvl5pPr>
            <a:lvl6pPr lvl="5" rtl="0" algn="r">
              <a:buNone/>
              <a:defRPr sz="1000">
                <a:solidFill>
                  <a:schemeClr val="accent1"/>
                </a:solidFill>
                <a:latin typeface="Lato"/>
                <a:ea typeface="Lato"/>
                <a:cs typeface="Lato"/>
                <a:sym typeface="Lato"/>
              </a:defRPr>
            </a:lvl6pPr>
            <a:lvl7pPr lvl="6" rtl="0" algn="r">
              <a:buNone/>
              <a:defRPr sz="1000">
                <a:solidFill>
                  <a:schemeClr val="accent1"/>
                </a:solidFill>
                <a:latin typeface="Lato"/>
                <a:ea typeface="Lato"/>
                <a:cs typeface="Lato"/>
                <a:sym typeface="Lato"/>
              </a:defRPr>
            </a:lvl7pPr>
            <a:lvl8pPr lvl="7" rtl="0" algn="r">
              <a:buNone/>
              <a:defRPr sz="1000">
                <a:solidFill>
                  <a:schemeClr val="accent1"/>
                </a:solidFill>
                <a:latin typeface="Lato"/>
                <a:ea typeface="Lato"/>
                <a:cs typeface="Lato"/>
                <a:sym typeface="Lato"/>
              </a:defRPr>
            </a:lvl8pPr>
            <a:lvl9pPr lvl="8" rtl="0" algn="r">
              <a:buNone/>
              <a:defRPr sz="1000">
                <a:solidFill>
                  <a:schemeClr val="accent1"/>
                </a:solidFill>
                <a:latin typeface="Lato"/>
                <a:ea typeface="Lato"/>
                <a:cs typeface="Lato"/>
                <a:sym typeface="La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7" name="Shape 127"/>
        <p:cNvGrpSpPr/>
        <p:nvPr/>
      </p:nvGrpSpPr>
      <p:grpSpPr>
        <a:xfrm>
          <a:off x="0" y="0"/>
          <a:ext cx="0" cy="0"/>
          <a:chOff x="0" y="0"/>
          <a:chExt cx="0" cy="0"/>
        </a:xfrm>
      </p:grpSpPr>
      <p:sp>
        <p:nvSpPr>
          <p:cNvPr id="128" name="Google Shape;128;p25"/>
          <p:cNvSpPr/>
          <p:nvPr>
            <p:ph type="title"/>
          </p:nvPr>
        </p:nvSpPr>
        <p:spPr>
          <a:xfrm>
            <a:off x="489745" y="521494"/>
            <a:ext cx="8164500" cy="863100"/>
          </a:xfrm>
          <a:prstGeom prst="roundRect">
            <a:avLst>
              <a:gd fmla="val 9641" name="adj"/>
            </a:avLst>
          </a:prstGeom>
          <a:noFill/>
          <a:ln>
            <a:noFill/>
          </a:ln>
        </p:spPr>
        <p:txBody>
          <a:bodyPr anchorCtr="1" anchor="ctr" bIns="252000" lIns="252000" spcFirstLastPara="1" rIns="252000" wrap="square" tIns="252000">
            <a:noAutofit/>
          </a:bodyPr>
          <a:lstStyle>
            <a:lvl1pPr lvl="0" marR="0" rtl="0" algn="l">
              <a:lnSpc>
                <a:spcPct val="90000"/>
              </a:lnSpc>
              <a:spcBef>
                <a:spcPts val="0"/>
              </a:spcBef>
              <a:spcAft>
                <a:spcPts val="0"/>
              </a:spcAft>
              <a:buClr>
                <a:srgbClr val="1C1C1C"/>
              </a:buClr>
              <a:buSzPts val="3600"/>
              <a:buFont typeface="Arial"/>
              <a:buNone/>
              <a:defRPr b="1" i="0" sz="3600" u="none" cap="none" strike="noStrike">
                <a:solidFill>
                  <a:srgbClr val="1C1C1C"/>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9" name="Google Shape;129;p25"/>
          <p:cNvSpPr/>
          <p:nvPr>
            <p:ph idx="1" type="body"/>
          </p:nvPr>
        </p:nvSpPr>
        <p:spPr>
          <a:xfrm>
            <a:off x="489745" y="1468040"/>
            <a:ext cx="8164500" cy="3290700"/>
          </a:xfrm>
          <a:prstGeom prst="roundRect">
            <a:avLst>
              <a:gd fmla="val 2585" name="adj"/>
            </a:avLst>
          </a:prstGeom>
          <a:noFill/>
          <a:ln>
            <a:noFill/>
          </a:ln>
        </p:spPr>
        <p:txBody>
          <a:bodyPr anchorCtr="0" anchor="t" bIns="252000" lIns="252000" spcFirstLastPara="1" rIns="252000" wrap="square" tIns="252000">
            <a:noAutofit/>
          </a:bodyPr>
          <a:lstStyle>
            <a:lvl1pPr indent="-342900" lvl="0" marL="457200" marR="0" rtl="0" algn="l">
              <a:lnSpc>
                <a:spcPct val="90000"/>
              </a:lnSpc>
              <a:spcBef>
                <a:spcPts val="1000"/>
              </a:spcBef>
              <a:spcAft>
                <a:spcPts val="0"/>
              </a:spcAft>
              <a:buClr>
                <a:srgbClr val="1C1C1C"/>
              </a:buClr>
              <a:buSzPts val="1800"/>
              <a:buFont typeface="Arial"/>
              <a:buChar char="•"/>
              <a:defRPr b="0" i="0" sz="1800" u="none" cap="none" strike="noStrike">
                <a:solidFill>
                  <a:srgbClr val="1C1C1C"/>
                </a:solidFill>
                <a:latin typeface="Arial"/>
                <a:ea typeface="Arial"/>
                <a:cs typeface="Arial"/>
                <a:sym typeface="Arial"/>
              </a:defRPr>
            </a:lvl1pPr>
            <a:lvl2pPr indent="-330200" lvl="1" marL="914400" marR="0" rtl="0" algn="l">
              <a:lnSpc>
                <a:spcPct val="90000"/>
              </a:lnSpc>
              <a:spcBef>
                <a:spcPts val="500"/>
              </a:spcBef>
              <a:spcAft>
                <a:spcPts val="0"/>
              </a:spcAft>
              <a:buClr>
                <a:srgbClr val="1C1C1C"/>
              </a:buClr>
              <a:buSzPts val="1600"/>
              <a:buFont typeface="Arial"/>
              <a:buChar char="•"/>
              <a:defRPr b="0" i="0" sz="1600" u="none" cap="none" strike="noStrike">
                <a:solidFill>
                  <a:srgbClr val="1C1C1C"/>
                </a:solidFill>
                <a:latin typeface="Arial"/>
                <a:ea typeface="Arial"/>
                <a:cs typeface="Arial"/>
                <a:sym typeface="Arial"/>
              </a:defRPr>
            </a:lvl2pPr>
            <a:lvl3pPr indent="-317500" lvl="2" marL="13716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3pPr>
            <a:lvl4pPr indent="-317500" lvl="3" marL="18288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4pPr>
            <a:lvl5pPr indent="-317500" lvl="4" marL="2286000" marR="0" rtl="0" algn="l">
              <a:lnSpc>
                <a:spcPct val="90000"/>
              </a:lnSpc>
              <a:spcBef>
                <a:spcPts val="500"/>
              </a:spcBef>
              <a:spcAft>
                <a:spcPts val="0"/>
              </a:spcAft>
              <a:buClr>
                <a:srgbClr val="1C1C1C"/>
              </a:buClr>
              <a:buSzPts val="1400"/>
              <a:buFont typeface="Arial"/>
              <a:buChar char="•"/>
              <a:defRPr b="0" i="0" sz="1400" u="none" cap="none" strike="noStrike">
                <a:solidFill>
                  <a:srgbClr val="1C1C1C"/>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sldLayoutIdLst>
    <p:sldLayoutId id="2147483670" r:id="rId2"/>
    <p:sldLayoutId id="2147483671" r:id="rId3"/>
    <p:sldLayoutId id="2147483672" r:id="rId4"/>
    <p:sldLayoutId id="2147483673" r:id="rId5"/>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13.png"/><Relationship Id="rId5" Type="http://schemas.openxmlformats.org/officeDocument/2006/relationships/image" Target="../media/image9.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hyperlink" Target="https://www.youtube.com/watch?v=GiP8jyyQI3U" TargetMode="Externa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4.xml"/><Relationship Id="rId3" Type="http://schemas.openxmlformats.org/officeDocument/2006/relationships/hyperlink" Target="https://flip.com/82a2801e"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6.xml"/><Relationship Id="rId3" Type="http://schemas.openxmlformats.org/officeDocument/2006/relationships/image" Target="../media/image10.png"/><Relationship Id="rId4" Type="http://schemas.openxmlformats.org/officeDocument/2006/relationships/image" Target="../media/image18.png"/><Relationship Id="rId11" Type="http://schemas.openxmlformats.org/officeDocument/2006/relationships/image" Target="../media/image4.png"/><Relationship Id="rId10" Type="http://schemas.openxmlformats.org/officeDocument/2006/relationships/image" Target="../media/image19.png"/><Relationship Id="rId12" Type="http://schemas.openxmlformats.org/officeDocument/2006/relationships/image" Target="../media/image3.jpg"/><Relationship Id="rId9" Type="http://schemas.openxmlformats.org/officeDocument/2006/relationships/image" Target="../media/image14.png"/><Relationship Id="rId5" Type="http://schemas.openxmlformats.org/officeDocument/2006/relationships/image" Target="../media/image1.png"/><Relationship Id="rId6" Type="http://schemas.openxmlformats.org/officeDocument/2006/relationships/image" Target="../media/image12.png"/><Relationship Id="rId7" Type="http://schemas.openxmlformats.org/officeDocument/2006/relationships/image" Target="../media/image2.png"/><Relationship Id="rId8"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 Id="rId3" Type="http://schemas.openxmlformats.org/officeDocument/2006/relationships/hyperlink" Target="https://www.pfhb.nz/our-work/habitat-restoration/" TargetMode="Externa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hyperlink" Target="https://theearthlingco.com/blogs/news/sustainable-practices-at-home?pb=0" TargetMode="External"/><Relationship Id="rId4"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 name="Shape 147"/>
        <p:cNvGrpSpPr/>
        <p:nvPr/>
      </p:nvGrpSpPr>
      <p:grpSpPr>
        <a:xfrm>
          <a:off x="0" y="0"/>
          <a:ext cx="0" cy="0"/>
          <a:chOff x="0" y="0"/>
          <a:chExt cx="0" cy="0"/>
        </a:xfrm>
      </p:grpSpPr>
      <p:sp>
        <p:nvSpPr>
          <p:cNvPr id="148" name="Google Shape;148;p30"/>
          <p:cNvSpPr txBox="1"/>
          <p:nvPr/>
        </p:nvSpPr>
        <p:spPr>
          <a:xfrm>
            <a:off x="2818075" y="0"/>
            <a:ext cx="6325800" cy="20319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3000">
                <a:solidFill>
                  <a:schemeClr val="dk1"/>
                </a:solidFill>
                <a:latin typeface="Trebuchet MS"/>
                <a:ea typeface="Trebuchet MS"/>
                <a:cs typeface="Trebuchet MS"/>
                <a:sym typeface="Trebuchet MS"/>
              </a:rPr>
              <a:t>Protecting native plants and animals</a:t>
            </a:r>
            <a:r>
              <a:rPr lang="en" sz="3000">
                <a:solidFill>
                  <a:schemeClr val="dk1"/>
                </a:solidFill>
                <a:latin typeface="Trebuchet MS"/>
                <a:ea typeface="Trebuchet MS"/>
                <a:cs typeface="Trebuchet MS"/>
                <a:sym typeface="Trebuchet MS"/>
              </a:rPr>
              <a:t>.</a:t>
            </a:r>
            <a:endParaRPr sz="3000">
              <a:solidFill>
                <a:schemeClr val="lt1"/>
              </a:solidFill>
              <a:latin typeface="Lato"/>
              <a:ea typeface="Lato"/>
              <a:cs typeface="Lato"/>
              <a:sym typeface="Lato"/>
            </a:endParaRPr>
          </a:p>
          <a:p>
            <a:pPr indent="0" lvl="0" marL="0" rtl="0" algn="ctr">
              <a:spcBef>
                <a:spcPts val="0"/>
              </a:spcBef>
              <a:spcAft>
                <a:spcPts val="0"/>
              </a:spcAft>
              <a:buNone/>
            </a:pPr>
            <a:r>
              <a:t/>
            </a:r>
            <a:endParaRPr sz="3000">
              <a:solidFill>
                <a:schemeClr val="lt1"/>
              </a:solidFill>
              <a:latin typeface="Comfortaa"/>
              <a:ea typeface="Comfortaa"/>
              <a:cs typeface="Comfortaa"/>
              <a:sym typeface="Comfortaa"/>
            </a:endParaRPr>
          </a:p>
          <a:p>
            <a:pPr indent="0" lvl="0" marL="0" rtl="0" algn="l">
              <a:spcBef>
                <a:spcPts val="0"/>
              </a:spcBef>
              <a:spcAft>
                <a:spcPts val="0"/>
              </a:spcAft>
              <a:buNone/>
            </a:pPr>
            <a:r>
              <a:rPr lang="en" sz="3000">
                <a:solidFill>
                  <a:schemeClr val="dk1"/>
                </a:solidFill>
                <a:latin typeface="Comfortaa"/>
                <a:ea typeface="Comfortaa"/>
                <a:cs typeface="Comfortaa"/>
                <a:sym typeface="Comfortaa"/>
              </a:rPr>
              <a:t>   Lesson 10</a:t>
            </a:r>
            <a:endParaRPr/>
          </a:p>
        </p:txBody>
      </p:sp>
      <p:pic>
        <p:nvPicPr>
          <p:cNvPr id="149" name="Google Shape;149;p30"/>
          <p:cNvPicPr preferRelativeResize="0"/>
          <p:nvPr/>
        </p:nvPicPr>
        <p:blipFill>
          <a:blip r:embed="rId3">
            <a:alphaModFix/>
          </a:blip>
          <a:stretch>
            <a:fillRect/>
          </a:stretch>
        </p:blipFill>
        <p:spPr>
          <a:xfrm>
            <a:off x="162250" y="2031900"/>
            <a:ext cx="2774075" cy="2993350"/>
          </a:xfrm>
          <a:prstGeom prst="rect">
            <a:avLst/>
          </a:prstGeom>
          <a:noFill/>
          <a:ln>
            <a:noFill/>
          </a:ln>
        </p:spPr>
      </p:pic>
      <p:pic>
        <p:nvPicPr>
          <p:cNvPr id="150" name="Google Shape;150;p30"/>
          <p:cNvPicPr preferRelativeResize="0"/>
          <p:nvPr/>
        </p:nvPicPr>
        <p:blipFill>
          <a:blip r:embed="rId4">
            <a:alphaModFix/>
          </a:blip>
          <a:stretch>
            <a:fillRect/>
          </a:stretch>
        </p:blipFill>
        <p:spPr>
          <a:xfrm>
            <a:off x="3088725" y="2031900"/>
            <a:ext cx="2862751" cy="2959200"/>
          </a:xfrm>
          <a:prstGeom prst="rect">
            <a:avLst/>
          </a:prstGeom>
          <a:noFill/>
          <a:ln>
            <a:noFill/>
          </a:ln>
        </p:spPr>
      </p:pic>
      <p:pic>
        <p:nvPicPr>
          <p:cNvPr id="151" name="Google Shape;151;p30"/>
          <p:cNvPicPr preferRelativeResize="0"/>
          <p:nvPr/>
        </p:nvPicPr>
        <p:blipFill>
          <a:blip r:embed="rId5">
            <a:alphaModFix/>
          </a:blip>
          <a:stretch>
            <a:fillRect/>
          </a:stretch>
        </p:blipFill>
        <p:spPr>
          <a:xfrm>
            <a:off x="6103875" y="2031900"/>
            <a:ext cx="2887726" cy="2959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 name="Shape 155"/>
        <p:cNvGrpSpPr/>
        <p:nvPr/>
      </p:nvGrpSpPr>
      <p:grpSpPr>
        <a:xfrm>
          <a:off x="0" y="0"/>
          <a:ext cx="0" cy="0"/>
          <a:chOff x="0" y="0"/>
          <a:chExt cx="0" cy="0"/>
        </a:xfrm>
      </p:grpSpPr>
      <p:sp>
        <p:nvSpPr>
          <p:cNvPr id="156" name="Google Shape;156;p31"/>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p>
            <a:pPr indent="0" lvl="0" marL="0" rtl="0" algn="l">
              <a:spcBef>
                <a:spcPts val="0"/>
              </a:spcBef>
              <a:spcAft>
                <a:spcPts val="0"/>
              </a:spcAft>
              <a:buNone/>
            </a:pPr>
            <a:r>
              <a:rPr lang="en"/>
              <a:t>Native Habitats</a:t>
            </a:r>
            <a:endParaRPr/>
          </a:p>
        </p:txBody>
      </p:sp>
      <p:sp>
        <p:nvSpPr>
          <p:cNvPr id="157" name="Google Shape;157;p31"/>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p>
            <a:pPr indent="0" lvl="0" marL="0" rtl="0" algn="l">
              <a:spcBef>
                <a:spcPts val="0"/>
              </a:spcBef>
              <a:spcAft>
                <a:spcPts val="1200"/>
              </a:spcAft>
              <a:buNone/>
            </a:pPr>
            <a:r>
              <a:rPr lang="en"/>
              <a:t>Watch the following </a:t>
            </a:r>
            <a:r>
              <a:rPr lang="en" u="sng">
                <a:solidFill>
                  <a:schemeClr val="hlink"/>
                </a:solidFill>
                <a:hlinkClick r:id="rId3"/>
              </a:rPr>
              <a:t>video</a:t>
            </a:r>
            <a:r>
              <a:rPr lang="en"/>
              <a:t> about protecting native habitats.</a:t>
            </a:r>
            <a:endParaRPr/>
          </a:p>
        </p:txBody>
      </p:sp>
      <p:pic>
        <p:nvPicPr>
          <p:cNvPr id="158" name="Google Shape;158;p31"/>
          <p:cNvPicPr preferRelativeResize="0"/>
          <p:nvPr/>
        </p:nvPicPr>
        <p:blipFill>
          <a:blip r:embed="rId4">
            <a:alphaModFix/>
          </a:blip>
          <a:stretch>
            <a:fillRect/>
          </a:stretch>
        </p:blipFill>
        <p:spPr>
          <a:xfrm>
            <a:off x="4236975" y="1389600"/>
            <a:ext cx="3002775" cy="24138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 name="Shape 162"/>
        <p:cNvGrpSpPr/>
        <p:nvPr/>
      </p:nvGrpSpPr>
      <p:grpSpPr>
        <a:xfrm>
          <a:off x="0" y="0"/>
          <a:ext cx="0" cy="0"/>
          <a:chOff x="0" y="0"/>
          <a:chExt cx="0" cy="0"/>
        </a:xfrm>
      </p:grpSpPr>
      <p:sp>
        <p:nvSpPr>
          <p:cNvPr id="163" name="Google Shape;163;p32"/>
          <p:cNvSpPr txBox="1"/>
          <p:nvPr>
            <p:ph type="title"/>
          </p:nvPr>
        </p:nvSpPr>
        <p:spPr>
          <a:xfrm>
            <a:off x="729450" y="864300"/>
            <a:ext cx="7021200" cy="2985000"/>
          </a:xfrm>
          <a:prstGeom prst="rect">
            <a:avLst/>
          </a:prstGeom>
        </p:spPr>
        <p:txBody>
          <a:bodyPr anchorCtr="0" anchor="ctr" bIns="91425" lIns="91425" spcFirstLastPara="1" rIns="91425" wrap="square" tIns="91425">
            <a:normAutofit/>
          </a:bodyPr>
          <a:lstStyle/>
          <a:p>
            <a:pPr indent="0" lvl="0" marL="0" rtl="0" algn="l">
              <a:spcBef>
                <a:spcPts val="0"/>
              </a:spcBef>
              <a:spcAft>
                <a:spcPts val="0"/>
              </a:spcAft>
              <a:buNone/>
            </a:pPr>
            <a:r>
              <a:rPr lang="en"/>
              <a:t>Everyone should be able to complete the MILD task, if you finish it you can do the MEDIUM task and if that’s done you can do the SPICY task.</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 name="Shape 167"/>
        <p:cNvGrpSpPr/>
        <p:nvPr/>
      </p:nvGrpSpPr>
      <p:grpSpPr>
        <a:xfrm>
          <a:off x="0" y="0"/>
          <a:ext cx="0" cy="0"/>
          <a:chOff x="0" y="0"/>
          <a:chExt cx="0" cy="0"/>
        </a:xfrm>
      </p:grpSpPr>
      <p:sp>
        <p:nvSpPr>
          <p:cNvPr id="168" name="Google Shape;168;p33"/>
          <p:cNvSpPr txBox="1"/>
          <p:nvPr>
            <p:ph type="ctrTitle"/>
          </p:nvPr>
        </p:nvSpPr>
        <p:spPr>
          <a:xfrm>
            <a:off x="729450" y="1322450"/>
            <a:ext cx="7688100" cy="16647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Flipgrid Video For Tasks</a:t>
            </a:r>
            <a:endParaRPr/>
          </a:p>
        </p:txBody>
      </p:sp>
      <p:sp>
        <p:nvSpPr>
          <p:cNvPr id="169" name="Google Shape;169;p33"/>
          <p:cNvSpPr txBox="1"/>
          <p:nvPr>
            <p:ph idx="1" type="subTitle"/>
          </p:nvPr>
        </p:nvSpPr>
        <p:spPr>
          <a:xfrm>
            <a:off x="729627" y="3172900"/>
            <a:ext cx="7688100" cy="5412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a:t>Create a video using </a:t>
            </a:r>
            <a:r>
              <a:rPr lang="en" u="sng">
                <a:solidFill>
                  <a:schemeClr val="hlink"/>
                </a:solidFill>
                <a:hlinkClick r:id="rId3"/>
              </a:rPr>
              <a:t>Flipgrid</a:t>
            </a:r>
            <a:r>
              <a:rPr lang="en"/>
              <a:t> to record the tasks that you did to help the others.</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p34"/>
          <p:cNvSpPr/>
          <p:nvPr>
            <p:ph idx="1" type="body"/>
          </p:nvPr>
        </p:nvSpPr>
        <p:spPr>
          <a:xfrm>
            <a:off x="755651" y="777763"/>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We need to control predators which are harmful to native species in Aotearoa</a:t>
            </a:r>
            <a:r>
              <a:rPr lang="en"/>
              <a:t>.</a:t>
            </a:r>
            <a:endParaRPr/>
          </a:p>
        </p:txBody>
      </p:sp>
      <p:sp>
        <p:nvSpPr>
          <p:cNvPr id="176" name="Google Shape;176;p34"/>
          <p:cNvSpPr/>
          <p:nvPr>
            <p:ph idx="2" type="body"/>
          </p:nvPr>
        </p:nvSpPr>
        <p:spPr>
          <a:xfrm>
            <a:off x="755651" y="2584217"/>
            <a:ext cx="7632600" cy="1101900"/>
          </a:xfrm>
          <a:prstGeom prst="roundRect">
            <a:avLst>
              <a:gd fmla="val 16667" name="adj"/>
            </a:avLst>
          </a:prstGeom>
          <a:noFill/>
          <a:ln>
            <a:noFill/>
          </a:ln>
        </p:spPr>
        <p:txBody>
          <a:bodyPr anchorCtr="0" anchor="t" bIns="252000" lIns="252000" spcFirstLastPara="1" rIns="252000" wrap="square" tIns="252000">
            <a:noAutofit/>
          </a:bodyPr>
          <a:lstStyle/>
          <a:p>
            <a:pPr indent="0" lvl="0" marL="0" rtl="0" algn="l">
              <a:lnSpc>
                <a:spcPct val="90000"/>
              </a:lnSpc>
              <a:spcBef>
                <a:spcPts val="1000"/>
              </a:spcBef>
              <a:spcAft>
                <a:spcPts val="0"/>
              </a:spcAft>
              <a:buSzPts val="1800"/>
              <a:buNone/>
            </a:pPr>
            <a:r>
              <a:rPr lang="en"/>
              <a:t>T</a:t>
            </a:r>
            <a:r>
              <a:rPr lang="en"/>
              <a:t>he Māori lived sustainably and we should learn from them too.</a:t>
            </a:r>
            <a:endParaRPr/>
          </a:p>
        </p:txBody>
      </p:sp>
      <p:sp>
        <p:nvSpPr>
          <p:cNvPr id="177" name="Google Shape;177;p34"/>
          <p:cNvSpPr/>
          <p:nvPr>
            <p:ph idx="3" type="body"/>
          </p:nvPr>
        </p:nvSpPr>
        <p:spPr>
          <a:xfrm>
            <a:off x="755650" y="384572"/>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1</a:t>
            </a:r>
            <a:endParaRPr/>
          </a:p>
        </p:txBody>
      </p:sp>
      <p:sp>
        <p:nvSpPr>
          <p:cNvPr id="178" name="Google Shape;178;p34"/>
          <p:cNvSpPr/>
          <p:nvPr>
            <p:ph idx="4" type="body"/>
          </p:nvPr>
        </p:nvSpPr>
        <p:spPr>
          <a:xfrm>
            <a:off x="755649" y="2197826"/>
            <a:ext cx="7632600" cy="377400"/>
          </a:xfrm>
          <a:prstGeom prst="roundRect">
            <a:avLst>
              <a:gd fmla="val 16667" name="adj"/>
            </a:avLst>
          </a:prstGeom>
          <a:noFill/>
          <a:ln>
            <a:noFill/>
          </a:ln>
        </p:spPr>
        <p:txBody>
          <a:bodyPr anchorCtr="0" anchor="ctr" bIns="0" lIns="0" spcFirstLastPara="1" rIns="0" wrap="square" tIns="252000">
            <a:noAutofit/>
          </a:bodyPr>
          <a:lstStyle/>
          <a:p>
            <a:pPr indent="0" lvl="0" marL="0" rtl="0" algn="ctr">
              <a:lnSpc>
                <a:spcPct val="90000"/>
              </a:lnSpc>
              <a:spcBef>
                <a:spcPts val="1000"/>
              </a:spcBef>
              <a:spcAft>
                <a:spcPts val="0"/>
              </a:spcAft>
              <a:buSzPts val="3600"/>
              <a:buNone/>
            </a:pPr>
            <a:r>
              <a:rPr lang="en"/>
              <a:t>Summarised Point 2</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35"/>
          <p:cNvSpPr txBox="1"/>
          <p:nvPr/>
        </p:nvSpPr>
        <p:spPr>
          <a:xfrm>
            <a:off x="0" y="0"/>
            <a:ext cx="6000000" cy="51717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b="1" lang="en" sz="1800">
                <a:solidFill>
                  <a:schemeClr val="dk1"/>
                </a:solidFill>
                <a:latin typeface="Lato"/>
                <a:ea typeface="Lato"/>
                <a:cs typeface="Lato"/>
                <a:sym typeface="Lato"/>
              </a:rPr>
              <a:t>Predator Control</a:t>
            </a:r>
            <a:endParaRPr b="1"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There are predators which are harmful to native species.</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Before Māori arrived in NZ animals were not a threat.</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TASK 1 (MILD)</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For 3 of the predators on the right, explain why they are the most harmful for the number of native species in NZ.</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1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2</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3</a:t>
            </a:r>
            <a:endParaRPr sz="1800">
              <a:solidFill>
                <a:schemeClr val="dk1"/>
              </a:solidFill>
              <a:latin typeface="Lato"/>
              <a:ea typeface="Lato"/>
              <a:cs typeface="Lato"/>
              <a:sym typeface="Lato"/>
            </a:endParaRPr>
          </a:p>
          <a:p>
            <a:pPr indent="0" lvl="0" marL="0" rtl="0" algn="l">
              <a:spcBef>
                <a:spcPts val="0"/>
              </a:spcBef>
              <a:spcAft>
                <a:spcPts val="0"/>
              </a:spcAft>
              <a:buNone/>
            </a:pPr>
            <a:r>
              <a:t/>
            </a:r>
            <a:endParaRPr sz="1800">
              <a:solidFill>
                <a:schemeClr val="dk1"/>
              </a:solidFill>
              <a:latin typeface="Lato"/>
              <a:ea typeface="Lato"/>
              <a:cs typeface="Lato"/>
              <a:sym typeface="Lato"/>
            </a:endParaRPr>
          </a:p>
          <a:p>
            <a:pPr indent="0" lvl="0" marL="0" rtl="0" algn="l">
              <a:spcBef>
                <a:spcPts val="0"/>
              </a:spcBef>
              <a:spcAft>
                <a:spcPts val="0"/>
              </a:spcAft>
              <a:buNone/>
            </a:pPr>
            <a:r>
              <a:rPr lang="en" sz="1800">
                <a:solidFill>
                  <a:schemeClr val="dk1"/>
                </a:solidFill>
                <a:latin typeface="Lato"/>
                <a:ea typeface="Lato"/>
                <a:cs typeface="Lato"/>
                <a:sym typeface="Lato"/>
              </a:rPr>
              <a:t> </a:t>
            </a:r>
            <a:endParaRPr sz="1800">
              <a:solidFill>
                <a:schemeClr val="dk1"/>
              </a:solidFill>
              <a:latin typeface="Lato"/>
              <a:ea typeface="Lato"/>
              <a:cs typeface="Lato"/>
              <a:sym typeface="Lato"/>
            </a:endParaRPr>
          </a:p>
        </p:txBody>
      </p:sp>
      <p:sp>
        <p:nvSpPr>
          <p:cNvPr id="184" name="Google Shape;184;p35"/>
          <p:cNvSpPr txBox="1"/>
          <p:nvPr/>
        </p:nvSpPr>
        <p:spPr>
          <a:xfrm>
            <a:off x="7357375" y="679875"/>
            <a:ext cx="18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Feral cats</a:t>
            </a:r>
            <a:r>
              <a:rPr lang="en" sz="1800">
                <a:solidFill>
                  <a:srgbClr val="595959"/>
                </a:solidFill>
              </a:rPr>
              <a:t>      </a:t>
            </a:r>
            <a:endParaRPr>
              <a:solidFill>
                <a:srgbClr val="595959"/>
              </a:solidFill>
            </a:endParaRPr>
          </a:p>
        </p:txBody>
      </p:sp>
      <p:sp>
        <p:nvSpPr>
          <p:cNvPr id="185" name="Google Shape;185;p35"/>
          <p:cNvSpPr txBox="1"/>
          <p:nvPr/>
        </p:nvSpPr>
        <p:spPr>
          <a:xfrm>
            <a:off x="300000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86" name="Google Shape;186;p35"/>
          <p:cNvSpPr txBox="1"/>
          <p:nvPr/>
        </p:nvSpPr>
        <p:spPr>
          <a:xfrm>
            <a:off x="4425050" y="67987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endParaRPr/>
          </a:p>
        </p:txBody>
      </p:sp>
      <p:sp>
        <p:nvSpPr>
          <p:cNvPr id="187" name="Google Shape;187;p35"/>
          <p:cNvSpPr txBox="1"/>
          <p:nvPr/>
        </p:nvSpPr>
        <p:spPr>
          <a:xfrm>
            <a:off x="5833250" y="679875"/>
            <a:ext cx="1714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Ferrets</a:t>
            </a:r>
            <a:r>
              <a:rPr lang="en" sz="1800">
                <a:solidFill>
                  <a:srgbClr val="595959"/>
                </a:solidFill>
              </a:rPr>
              <a:t> </a:t>
            </a:r>
            <a:endParaRPr>
              <a:solidFill>
                <a:srgbClr val="595959"/>
              </a:solidFill>
            </a:endParaRPr>
          </a:p>
        </p:txBody>
      </p:sp>
      <p:sp>
        <p:nvSpPr>
          <p:cNvPr id="188" name="Google Shape;188;p35"/>
          <p:cNvSpPr txBox="1"/>
          <p:nvPr/>
        </p:nvSpPr>
        <p:spPr>
          <a:xfrm>
            <a:off x="3339924" y="1737875"/>
            <a:ext cx="877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89" name="Google Shape;189;p35"/>
          <p:cNvSpPr txBox="1"/>
          <p:nvPr/>
        </p:nvSpPr>
        <p:spPr>
          <a:xfrm>
            <a:off x="4863500" y="1737875"/>
            <a:ext cx="6465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800">
              <a:solidFill>
                <a:srgbClr val="595959"/>
              </a:solidFill>
            </a:endParaRPr>
          </a:p>
        </p:txBody>
      </p:sp>
      <p:sp>
        <p:nvSpPr>
          <p:cNvPr id="190" name="Google Shape;190;p35"/>
          <p:cNvSpPr txBox="1"/>
          <p:nvPr/>
        </p:nvSpPr>
        <p:spPr>
          <a:xfrm>
            <a:off x="5774150" y="1785088"/>
            <a:ext cx="19176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595959"/>
                </a:solidFill>
              </a:rPr>
              <a:t>  </a:t>
            </a:r>
            <a:r>
              <a:rPr lang="en" sz="1800">
                <a:solidFill>
                  <a:srgbClr val="595959"/>
                </a:solidFill>
              </a:rPr>
              <a:t>Gambusia</a:t>
            </a:r>
            <a:r>
              <a:rPr lang="en">
                <a:solidFill>
                  <a:srgbClr val="595959"/>
                </a:solidFill>
              </a:rPr>
              <a:t>  </a:t>
            </a:r>
            <a:endParaRPr>
              <a:solidFill>
                <a:srgbClr val="595959"/>
              </a:solidFill>
            </a:endParaRPr>
          </a:p>
        </p:txBody>
      </p:sp>
      <p:sp>
        <p:nvSpPr>
          <p:cNvPr id="191" name="Google Shape;191;p35"/>
          <p:cNvSpPr txBox="1"/>
          <p:nvPr/>
        </p:nvSpPr>
        <p:spPr>
          <a:xfrm>
            <a:off x="7084625" y="1737875"/>
            <a:ext cx="1999800" cy="197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rgbClr val="595959"/>
                </a:solidFill>
              </a:rPr>
              <a:t>         Hedgehogs</a:t>
            </a:r>
            <a:r>
              <a:rPr lang="en" sz="1800">
                <a:solidFill>
                  <a:srgbClr val="595959"/>
                </a:solidFill>
              </a:rPr>
              <a:t>              </a:t>
            </a:r>
            <a:endParaRPr>
              <a:solidFill>
                <a:srgbClr val="595959"/>
              </a:solidFill>
            </a:endParaRPr>
          </a:p>
        </p:txBody>
      </p:sp>
      <p:sp>
        <p:nvSpPr>
          <p:cNvPr id="192" name="Google Shape;192;p35"/>
          <p:cNvSpPr txBox="1"/>
          <p:nvPr/>
        </p:nvSpPr>
        <p:spPr>
          <a:xfrm>
            <a:off x="3360675" y="2687200"/>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3" name="Google Shape;193;p35"/>
          <p:cNvSpPr txBox="1"/>
          <p:nvPr/>
        </p:nvSpPr>
        <p:spPr>
          <a:xfrm>
            <a:off x="4691300" y="2687200"/>
            <a:ext cx="3165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4" name="Google Shape;194;p35"/>
          <p:cNvSpPr txBox="1"/>
          <p:nvPr/>
        </p:nvSpPr>
        <p:spPr>
          <a:xfrm>
            <a:off x="6073450" y="2890325"/>
            <a:ext cx="31656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Skinks</a:t>
            </a:r>
            <a:endParaRPr sz="1800"/>
          </a:p>
        </p:txBody>
      </p:sp>
      <p:sp>
        <p:nvSpPr>
          <p:cNvPr id="195" name="Google Shape;195;p35"/>
          <p:cNvSpPr txBox="1"/>
          <p:nvPr/>
        </p:nvSpPr>
        <p:spPr>
          <a:xfrm>
            <a:off x="7506725" y="28747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    </a:t>
            </a:r>
            <a:r>
              <a:rPr lang="en" sz="1800"/>
              <a:t>Possums</a:t>
            </a:r>
            <a:r>
              <a:rPr lang="en"/>
              <a:t>  </a:t>
            </a:r>
            <a:endParaRPr/>
          </a:p>
        </p:txBody>
      </p:sp>
      <p:sp>
        <p:nvSpPr>
          <p:cNvPr id="196" name="Google Shape;196;p35"/>
          <p:cNvSpPr txBox="1"/>
          <p:nvPr/>
        </p:nvSpPr>
        <p:spPr>
          <a:xfrm>
            <a:off x="2999988"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7" name="Google Shape;197;p35"/>
          <p:cNvSpPr txBox="1"/>
          <p:nvPr/>
        </p:nvSpPr>
        <p:spPr>
          <a:xfrm>
            <a:off x="4774100" y="3778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198" name="Google Shape;198;p35"/>
          <p:cNvSpPr txBox="1"/>
          <p:nvPr/>
        </p:nvSpPr>
        <p:spPr>
          <a:xfrm>
            <a:off x="5720000" y="37924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       </a:t>
            </a:r>
            <a:r>
              <a:rPr lang="en" sz="1800"/>
              <a:t>Rats</a:t>
            </a:r>
            <a:endParaRPr sz="1800"/>
          </a:p>
        </p:txBody>
      </p:sp>
      <p:sp>
        <p:nvSpPr>
          <p:cNvPr id="199" name="Google Shape;199;p35"/>
          <p:cNvSpPr txBox="1"/>
          <p:nvPr/>
        </p:nvSpPr>
        <p:spPr>
          <a:xfrm>
            <a:off x="7357375" y="375387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solidFill>
                  <a:schemeClr val="dk2"/>
                </a:solidFill>
              </a:rPr>
              <a:t>        Stoats</a:t>
            </a:r>
            <a:r>
              <a:rPr lang="en" sz="1800">
                <a:solidFill>
                  <a:schemeClr val="dk2"/>
                </a:solidFill>
              </a:rPr>
              <a:t>   </a:t>
            </a:r>
            <a:endParaRPr/>
          </a:p>
        </p:txBody>
      </p:sp>
      <p:sp>
        <p:nvSpPr>
          <p:cNvPr id="200" name="Google Shape;200;p35"/>
          <p:cNvSpPr txBox="1"/>
          <p:nvPr/>
        </p:nvSpPr>
        <p:spPr>
          <a:xfrm>
            <a:off x="32917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1" name="Google Shape;201;p35"/>
          <p:cNvSpPr txBox="1"/>
          <p:nvPr/>
        </p:nvSpPr>
        <p:spPr>
          <a:xfrm>
            <a:off x="4774100" y="4694525"/>
            <a:ext cx="30000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p>
        </p:txBody>
      </p:sp>
      <p:sp>
        <p:nvSpPr>
          <p:cNvPr id="202" name="Google Shape;202;p35"/>
          <p:cNvSpPr txBox="1"/>
          <p:nvPr/>
        </p:nvSpPr>
        <p:spPr>
          <a:xfrm>
            <a:off x="5833250" y="4694525"/>
            <a:ext cx="30738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1800"/>
              <a:t>   </a:t>
            </a:r>
            <a:r>
              <a:rPr lang="en" sz="1800"/>
              <a:t>Wasps</a:t>
            </a:r>
            <a:r>
              <a:rPr lang="en"/>
              <a:t>    </a:t>
            </a:r>
            <a:endParaRPr/>
          </a:p>
        </p:txBody>
      </p:sp>
      <p:sp>
        <p:nvSpPr>
          <p:cNvPr id="203" name="Google Shape;203;p35"/>
          <p:cNvSpPr txBox="1"/>
          <p:nvPr/>
        </p:nvSpPr>
        <p:spPr>
          <a:xfrm>
            <a:off x="7506725" y="4694525"/>
            <a:ext cx="30000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t>      </a:t>
            </a:r>
            <a:r>
              <a:rPr lang="en" sz="1800"/>
              <a:t>Weasels</a:t>
            </a:r>
            <a:r>
              <a:rPr lang="en"/>
              <a:t>      </a:t>
            </a:r>
            <a:endParaRPr/>
          </a:p>
        </p:txBody>
      </p:sp>
      <p:pic>
        <p:nvPicPr>
          <p:cNvPr id="204" name="Google Shape;204;p35"/>
          <p:cNvPicPr preferRelativeResize="0"/>
          <p:nvPr/>
        </p:nvPicPr>
        <p:blipFill>
          <a:blip r:embed="rId3">
            <a:alphaModFix/>
          </a:blip>
          <a:stretch>
            <a:fillRect/>
          </a:stretch>
        </p:blipFill>
        <p:spPr>
          <a:xfrm>
            <a:off x="5882500" y="135475"/>
            <a:ext cx="1202125" cy="583825"/>
          </a:xfrm>
          <a:prstGeom prst="rect">
            <a:avLst/>
          </a:prstGeom>
          <a:noFill/>
          <a:ln>
            <a:noFill/>
          </a:ln>
        </p:spPr>
      </p:pic>
      <p:pic>
        <p:nvPicPr>
          <p:cNvPr id="205" name="Google Shape;205;p35"/>
          <p:cNvPicPr preferRelativeResize="0"/>
          <p:nvPr/>
        </p:nvPicPr>
        <p:blipFill>
          <a:blip r:embed="rId4">
            <a:alphaModFix/>
          </a:blip>
          <a:stretch>
            <a:fillRect/>
          </a:stretch>
        </p:blipFill>
        <p:spPr>
          <a:xfrm>
            <a:off x="7751375" y="135475"/>
            <a:ext cx="1202125" cy="583825"/>
          </a:xfrm>
          <a:prstGeom prst="rect">
            <a:avLst/>
          </a:prstGeom>
          <a:noFill/>
          <a:ln>
            <a:noFill/>
          </a:ln>
        </p:spPr>
      </p:pic>
      <p:pic>
        <p:nvPicPr>
          <p:cNvPr id="206" name="Google Shape;206;p35"/>
          <p:cNvPicPr preferRelativeResize="0"/>
          <p:nvPr/>
        </p:nvPicPr>
        <p:blipFill>
          <a:blip r:embed="rId5">
            <a:alphaModFix/>
          </a:blip>
          <a:stretch>
            <a:fillRect/>
          </a:stretch>
        </p:blipFill>
        <p:spPr>
          <a:xfrm>
            <a:off x="5882500" y="1080075"/>
            <a:ext cx="1202125" cy="705025"/>
          </a:xfrm>
          <a:prstGeom prst="rect">
            <a:avLst/>
          </a:prstGeom>
          <a:noFill/>
          <a:ln>
            <a:noFill/>
          </a:ln>
        </p:spPr>
      </p:pic>
      <p:pic>
        <p:nvPicPr>
          <p:cNvPr id="207" name="Google Shape;207;p35"/>
          <p:cNvPicPr preferRelativeResize="0"/>
          <p:nvPr/>
        </p:nvPicPr>
        <p:blipFill>
          <a:blip r:embed="rId6">
            <a:alphaModFix/>
          </a:blip>
          <a:stretch>
            <a:fillRect/>
          </a:stretch>
        </p:blipFill>
        <p:spPr>
          <a:xfrm>
            <a:off x="7751375" y="1080075"/>
            <a:ext cx="1202125" cy="705025"/>
          </a:xfrm>
          <a:prstGeom prst="rect">
            <a:avLst/>
          </a:prstGeom>
          <a:noFill/>
          <a:ln>
            <a:noFill/>
          </a:ln>
        </p:spPr>
      </p:pic>
      <p:pic>
        <p:nvPicPr>
          <p:cNvPr id="208" name="Google Shape;208;p35"/>
          <p:cNvPicPr preferRelativeResize="0"/>
          <p:nvPr/>
        </p:nvPicPr>
        <p:blipFill>
          <a:blip r:embed="rId7">
            <a:alphaModFix/>
          </a:blip>
          <a:stretch>
            <a:fillRect/>
          </a:stretch>
        </p:blipFill>
        <p:spPr>
          <a:xfrm>
            <a:off x="5882500" y="2145875"/>
            <a:ext cx="1202125" cy="744450"/>
          </a:xfrm>
          <a:prstGeom prst="rect">
            <a:avLst/>
          </a:prstGeom>
          <a:noFill/>
          <a:ln>
            <a:noFill/>
          </a:ln>
        </p:spPr>
      </p:pic>
      <p:pic>
        <p:nvPicPr>
          <p:cNvPr id="209" name="Google Shape;209;p35"/>
          <p:cNvPicPr preferRelativeResize="0"/>
          <p:nvPr/>
        </p:nvPicPr>
        <p:blipFill>
          <a:blip r:embed="rId8">
            <a:alphaModFix/>
          </a:blip>
          <a:stretch>
            <a:fillRect/>
          </a:stretch>
        </p:blipFill>
        <p:spPr>
          <a:xfrm>
            <a:off x="7751375" y="2145875"/>
            <a:ext cx="1202125" cy="744450"/>
          </a:xfrm>
          <a:prstGeom prst="rect">
            <a:avLst/>
          </a:prstGeom>
          <a:noFill/>
          <a:ln>
            <a:noFill/>
          </a:ln>
        </p:spPr>
      </p:pic>
      <p:pic>
        <p:nvPicPr>
          <p:cNvPr id="210" name="Google Shape;210;p35"/>
          <p:cNvPicPr preferRelativeResize="0"/>
          <p:nvPr/>
        </p:nvPicPr>
        <p:blipFill>
          <a:blip r:embed="rId9">
            <a:alphaModFix/>
          </a:blip>
          <a:stretch>
            <a:fillRect/>
          </a:stretch>
        </p:blipFill>
        <p:spPr>
          <a:xfrm>
            <a:off x="5882500" y="3251100"/>
            <a:ext cx="1202125" cy="583825"/>
          </a:xfrm>
          <a:prstGeom prst="rect">
            <a:avLst/>
          </a:prstGeom>
          <a:noFill/>
          <a:ln>
            <a:noFill/>
          </a:ln>
        </p:spPr>
      </p:pic>
      <p:pic>
        <p:nvPicPr>
          <p:cNvPr id="211" name="Google Shape;211;p35"/>
          <p:cNvPicPr preferRelativeResize="0"/>
          <p:nvPr/>
        </p:nvPicPr>
        <p:blipFill>
          <a:blip r:embed="rId10">
            <a:alphaModFix/>
          </a:blip>
          <a:stretch>
            <a:fillRect/>
          </a:stretch>
        </p:blipFill>
        <p:spPr>
          <a:xfrm>
            <a:off x="7751375" y="3251100"/>
            <a:ext cx="1202125" cy="583826"/>
          </a:xfrm>
          <a:prstGeom prst="rect">
            <a:avLst/>
          </a:prstGeom>
          <a:noFill/>
          <a:ln>
            <a:noFill/>
          </a:ln>
        </p:spPr>
      </p:pic>
      <p:pic>
        <p:nvPicPr>
          <p:cNvPr id="212" name="Google Shape;212;p35"/>
          <p:cNvPicPr preferRelativeResize="0"/>
          <p:nvPr/>
        </p:nvPicPr>
        <p:blipFill>
          <a:blip r:embed="rId11">
            <a:alphaModFix/>
          </a:blip>
          <a:stretch>
            <a:fillRect/>
          </a:stretch>
        </p:blipFill>
        <p:spPr>
          <a:xfrm>
            <a:off x="5882500" y="4159225"/>
            <a:ext cx="1202125" cy="583825"/>
          </a:xfrm>
          <a:prstGeom prst="rect">
            <a:avLst/>
          </a:prstGeom>
          <a:noFill/>
          <a:ln>
            <a:noFill/>
          </a:ln>
        </p:spPr>
      </p:pic>
      <p:pic>
        <p:nvPicPr>
          <p:cNvPr id="213" name="Google Shape;213;p35" title="I Am Weasel | Fan Favorite 2014 Bear River Refuge photo cont… | Flickr"/>
          <p:cNvPicPr preferRelativeResize="0"/>
          <p:nvPr/>
        </p:nvPicPr>
        <p:blipFill>
          <a:blip r:embed="rId12">
            <a:alphaModFix/>
          </a:blip>
          <a:stretch>
            <a:fillRect/>
          </a:stretch>
        </p:blipFill>
        <p:spPr>
          <a:xfrm>
            <a:off x="7751375" y="4159225"/>
            <a:ext cx="1202125" cy="5838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36"/>
          <p:cNvSpPr txBox="1"/>
          <p:nvPr>
            <p:ph type="title"/>
          </p:nvPr>
        </p:nvSpPr>
        <p:spPr>
          <a:xfrm>
            <a:off x="311700" y="102350"/>
            <a:ext cx="2808000" cy="498600"/>
          </a:xfrm>
          <a:prstGeom prst="rect">
            <a:avLst/>
          </a:prstGeom>
        </p:spPr>
        <p:txBody>
          <a:bodyPr anchorCtr="0" anchor="b" bIns="91425" lIns="91425" spcFirstLastPara="1" rIns="91425" wrap="square" tIns="91425">
            <a:normAutofit fontScale="90000"/>
          </a:bodyPr>
          <a:lstStyle/>
          <a:p>
            <a:pPr indent="0" lvl="0" marL="0" rtl="0" algn="l">
              <a:spcBef>
                <a:spcPts val="0"/>
              </a:spcBef>
              <a:spcAft>
                <a:spcPts val="0"/>
              </a:spcAft>
              <a:buNone/>
            </a:pPr>
            <a:r>
              <a:rPr lang="en"/>
              <a:t>TASK 2 (MEDIUM)</a:t>
            </a:r>
            <a:endParaRPr/>
          </a:p>
        </p:txBody>
      </p:sp>
      <p:sp>
        <p:nvSpPr>
          <p:cNvPr id="219" name="Google Shape;219;p36"/>
          <p:cNvSpPr txBox="1"/>
          <p:nvPr>
            <p:ph idx="1" type="body"/>
          </p:nvPr>
        </p:nvSpPr>
        <p:spPr>
          <a:xfrm>
            <a:off x="226425" y="600950"/>
            <a:ext cx="8917500" cy="1428900"/>
          </a:xfrm>
          <a:prstGeom prst="rect">
            <a:avLst/>
          </a:prstGeom>
        </p:spPr>
        <p:txBody>
          <a:bodyPr anchorCtr="0" anchor="t" bIns="91425" lIns="91425" spcFirstLastPara="1" rIns="91425" wrap="square" tIns="91425">
            <a:noAutofit/>
          </a:bodyPr>
          <a:lstStyle/>
          <a:p>
            <a:pPr indent="0" lvl="0" marL="0" marR="0" rtl="0" algn="l">
              <a:lnSpc>
                <a:spcPct val="100000"/>
              </a:lnSpc>
              <a:spcBef>
                <a:spcPts val="0"/>
              </a:spcBef>
              <a:spcAft>
                <a:spcPts val="0"/>
              </a:spcAft>
              <a:buNone/>
            </a:pPr>
            <a:r>
              <a:rPr lang="en" sz="1400">
                <a:solidFill>
                  <a:srgbClr val="000000"/>
                </a:solidFill>
                <a:highlight>
                  <a:srgbClr val="FFFFFF"/>
                </a:highlight>
                <a:latin typeface="Comfortaa"/>
                <a:ea typeface="Comfortaa"/>
                <a:cs typeface="Comfortaa"/>
                <a:sym typeface="Comfortaa"/>
              </a:rPr>
              <a:t>The </a:t>
            </a:r>
            <a:r>
              <a:rPr lang="en" sz="1400">
                <a:solidFill>
                  <a:srgbClr val="000000"/>
                </a:solidFill>
                <a:highlight>
                  <a:srgbClr val="FFFFFF"/>
                </a:highlight>
                <a:latin typeface="Comfortaa"/>
                <a:ea typeface="Comfortaa"/>
                <a:cs typeface="Comfortaa"/>
                <a:sym typeface="Comfortaa"/>
              </a:rPr>
              <a:t>Māori believed that habitats were extremely important for native species in Aotearoa. It was because of their habitats that the Māori could live off native species whether that was for food, shelter, clothing, and so on. Māori are trying to restore these habitats even until today.</a:t>
            </a:r>
            <a:endParaRPr sz="1400">
              <a:solidFill>
                <a:srgbClr val="000000"/>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0"/>
              </a:spcAft>
              <a:buNone/>
            </a:pPr>
            <a:r>
              <a:t/>
            </a:r>
            <a:endParaRPr sz="1400">
              <a:solidFill>
                <a:srgbClr val="333333"/>
              </a:solidFill>
              <a:highlight>
                <a:schemeClr val="lt1"/>
              </a:highlight>
              <a:latin typeface="Comfortaa"/>
              <a:ea typeface="Comfortaa"/>
              <a:cs typeface="Comfortaa"/>
              <a:sym typeface="Comfortaa"/>
            </a:endParaRPr>
          </a:p>
          <a:p>
            <a:pPr indent="0" lvl="0" marL="0" marR="0" rtl="0" algn="l">
              <a:lnSpc>
                <a:spcPct val="100000"/>
              </a:lnSpc>
              <a:spcBef>
                <a:spcPts val="0"/>
              </a:spcBef>
              <a:spcAft>
                <a:spcPts val="1900"/>
              </a:spcAft>
              <a:buNone/>
            </a:pPr>
            <a:r>
              <a:rPr lang="en" sz="1400">
                <a:solidFill>
                  <a:srgbClr val="333333"/>
                </a:solidFill>
                <a:highlight>
                  <a:schemeClr val="lt1"/>
                </a:highlight>
                <a:latin typeface="Comfortaa"/>
                <a:ea typeface="Comfortaa"/>
                <a:cs typeface="Comfortaa"/>
                <a:sym typeface="Comfortaa"/>
              </a:rPr>
              <a:t>Look at this </a:t>
            </a:r>
            <a:r>
              <a:rPr lang="en" sz="1400" u="sng">
                <a:solidFill>
                  <a:schemeClr val="hlink"/>
                </a:solidFill>
                <a:highlight>
                  <a:schemeClr val="lt1"/>
                </a:highlight>
                <a:latin typeface="Comfortaa"/>
                <a:ea typeface="Comfortaa"/>
                <a:cs typeface="Comfortaa"/>
                <a:sym typeface="Comfortaa"/>
                <a:hlinkClick r:id="rId3"/>
              </a:rPr>
              <a:t>link</a:t>
            </a:r>
            <a:r>
              <a:rPr lang="en" sz="1400">
                <a:solidFill>
                  <a:srgbClr val="333333"/>
                </a:solidFill>
                <a:highlight>
                  <a:schemeClr val="lt1"/>
                </a:highlight>
                <a:latin typeface="Comfortaa"/>
                <a:ea typeface="Comfortaa"/>
                <a:cs typeface="Comfortaa"/>
                <a:sym typeface="Comfortaa"/>
              </a:rPr>
              <a:t> and click on one of the community groups</a:t>
            </a:r>
            <a:r>
              <a:rPr lang="en" sz="1400">
                <a:solidFill>
                  <a:schemeClr val="dk1"/>
                </a:solidFill>
                <a:highlight>
                  <a:srgbClr val="FFFFFF"/>
                </a:highlight>
                <a:latin typeface="Comfortaa"/>
                <a:ea typeface="Comfortaa"/>
                <a:cs typeface="Comfortaa"/>
                <a:sym typeface="Comfortaa"/>
              </a:rPr>
              <a:t>. Then draw, label and colour what that group does </a:t>
            </a:r>
            <a:r>
              <a:rPr lang="en" sz="1400">
                <a:solidFill>
                  <a:srgbClr val="333333"/>
                </a:solidFill>
                <a:highlight>
                  <a:schemeClr val="lt1"/>
                </a:highlight>
                <a:latin typeface="Comfortaa"/>
                <a:ea typeface="Comfortaa"/>
                <a:cs typeface="Comfortaa"/>
                <a:sym typeface="Comfortaa"/>
              </a:rPr>
              <a:t>in your Global Studies book to </a:t>
            </a:r>
            <a:r>
              <a:rPr b="1" lang="en" sz="1800" u="sng">
                <a:solidFill>
                  <a:srgbClr val="1C1C1C"/>
                </a:solidFill>
              </a:rPr>
              <a:t>AT LEAST A YEAR SEVEN STANDARD</a:t>
            </a:r>
            <a:r>
              <a:rPr lang="en" sz="1400">
                <a:solidFill>
                  <a:srgbClr val="333333"/>
                </a:solidFill>
                <a:highlight>
                  <a:schemeClr val="lt1"/>
                </a:highlight>
                <a:latin typeface="Comfortaa"/>
                <a:ea typeface="Comfortaa"/>
                <a:cs typeface="Comfortaa"/>
                <a:sym typeface="Comfortaa"/>
              </a:rPr>
              <a:t>.</a:t>
            </a:r>
            <a:endParaRPr sz="1400">
              <a:latin typeface="Comfortaa"/>
              <a:ea typeface="Comfortaa"/>
              <a:cs typeface="Comfortaa"/>
              <a:sym typeface="Comfortaa"/>
            </a:endParaRPr>
          </a:p>
        </p:txBody>
      </p:sp>
      <p:pic>
        <p:nvPicPr>
          <p:cNvPr id="220" name="Google Shape;220;p36"/>
          <p:cNvPicPr preferRelativeResize="0"/>
          <p:nvPr/>
        </p:nvPicPr>
        <p:blipFill>
          <a:blip r:embed="rId4">
            <a:alphaModFix/>
          </a:blip>
          <a:stretch>
            <a:fillRect/>
          </a:stretch>
        </p:blipFill>
        <p:spPr>
          <a:xfrm>
            <a:off x="2359625" y="2192100"/>
            <a:ext cx="4214330" cy="280885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4" name="Shape 224"/>
        <p:cNvGrpSpPr/>
        <p:nvPr/>
      </p:nvGrpSpPr>
      <p:grpSpPr>
        <a:xfrm>
          <a:off x="0" y="0"/>
          <a:ext cx="0" cy="0"/>
          <a:chOff x="0" y="0"/>
          <a:chExt cx="0" cy="0"/>
        </a:xfrm>
      </p:grpSpPr>
      <p:sp>
        <p:nvSpPr>
          <p:cNvPr id="225" name="Google Shape;225;p37"/>
          <p:cNvSpPr txBox="1"/>
          <p:nvPr>
            <p:ph type="title"/>
          </p:nvPr>
        </p:nvSpPr>
        <p:spPr>
          <a:xfrm>
            <a:off x="301850" y="122050"/>
            <a:ext cx="2808000" cy="5085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t>TASK 3 (SPICY)</a:t>
            </a:r>
            <a:endParaRPr/>
          </a:p>
        </p:txBody>
      </p:sp>
      <p:sp>
        <p:nvSpPr>
          <p:cNvPr id="226" name="Google Shape;226;p37"/>
          <p:cNvSpPr txBox="1"/>
          <p:nvPr>
            <p:ph idx="1" type="body"/>
          </p:nvPr>
        </p:nvSpPr>
        <p:spPr>
          <a:xfrm>
            <a:off x="206875" y="630550"/>
            <a:ext cx="6424500" cy="3912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dk1"/>
                </a:solidFill>
                <a:highlight>
                  <a:schemeClr val="lt1"/>
                </a:highlight>
              </a:rPr>
              <a:t>Māori lived sustainably in Aotearoa by taking only what they needed and not polluting the land. It is a way which we need to learn in present times as well.</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Click on this link of </a:t>
            </a:r>
            <a:r>
              <a:rPr lang="en" sz="1800" u="sng">
                <a:solidFill>
                  <a:schemeClr val="hlink"/>
                </a:solidFill>
                <a:highlight>
                  <a:schemeClr val="lt1"/>
                </a:highlight>
                <a:hlinkClick r:id="rId3"/>
              </a:rPr>
              <a:t>12 sustainable practices at home</a:t>
            </a:r>
            <a:r>
              <a:rPr lang="en" sz="1800">
                <a:solidFill>
                  <a:schemeClr val="dk1"/>
                </a:solidFill>
                <a:highlight>
                  <a:schemeClr val="lt1"/>
                </a:highlight>
              </a:rPr>
              <a:t>.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your Global Studies book, write the date and the heading “Sustainable practices.” </a:t>
            </a:r>
            <a:endParaRPr sz="1800">
              <a:solidFill>
                <a:schemeClr val="dk1"/>
              </a:solidFill>
              <a:highlight>
                <a:schemeClr val="lt1"/>
              </a:highlight>
            </a:endParaRPr>
          </a:p>
          <a:p>
            <a:pPr indent="0" lvl="0" marL="0" rtl="0" algn="l">
              <a:spcBef>
                <a:spcPts val="1200"/>
              </a:spcBef>
              <a:spcAft>
                <a:spcPts val="0"/>
              </a:spcAft>
              <a:buNone/>
            </a:pPr>
            <a:r>
              <a:rPr lang="en" sz="1800">
                <a:solidFill>
                  <a:schemeClr val="dk1"/>
                </a:solidFill>
                <a:highlight>
                  <a:schemeClr val="lt1"/>
                </a:highlight>
              </a:rPr>
              <a:t>In small groups, choose one of the ways of being sustainable at home.</a:t>
            </a:r>
            <a:endParaRPr sz="1800">
              <a:solidFill>
                <a:schemeClr val="dk1"/>
              </a:solidFill>
              <a:highlight>
                <a:schemeClr val="lt1"/>
              </a:highlight>
            </a:endParaRPr>
          </a:p>
          <a:p>
            <a:pPr indent="0" lvl="0" marL="0" rtl="0" algn="l">
              <a:spcBef>
                <a:spcPts val="1200"/>
              </a:spcBef>
              <a:spcAft>
                <a:spcPts val="1200"/>
              </a:spcAft>
              <a:buNone/>
            </a:pPr>
            <a:r>
              <a:rPr lang="en" sz="1800">
                <a:solidFill>
                  <a:schemeClr val="dk1"/>
                </a:solidFill>
                <a:highlight>
                  <a:schemeClr val="lt1"/>
                </a:highlight>
              </a:rPr>
              <a:t>Write 10 reasons for why Maori would be grateful for the way which you have all chosen.</a:t>
            </a:r>
            <a:endParaRPr sz="1800">
              <a:solidFill>
                <a:schemeClr val="dk1"/>
              </a:solidFill>
              <a:highlight>
                <a:schemeClr val="lt1"/>
              </a:highlight>
            </a:endParaRPr>
          </a:p>
        </p:txBody>
      </p:sp>
      <p:pic>
        <p:nvPicPr>
          <p:cNvPr id="227" name="Google Shape;227;p37"/>
          <p:cNvPicPr preferRelativeResize="0"/>
          <p:nvPr/>
        </p:nvPicPr>
        <p:blipFill rotWithShape="1">
          <a:blip r:embed="rId4">
            <a:alphaModFix/>
          </a:blip>
          <a:srcRect b="0" l="0" r="0" t="0"/>
          <a:stretch/>
        </p:blipFill>
        <p:spPr>
          <a:xfrm>
            <a:off x="6582125" y="189025"/>
            <a:ext cx="2325074" cy="18999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treamline">
  <a:themeElements>
    <a:clrScheme name="Streamline">
      <a:dk1>
        <a:srgbClr val="1A9988"/>
      </a:dk1>
      <a:lt1>
        <a:srgbClr val="FFFFFF"/>
      </a:lt1>
      <a:dk2>
        <a:srgbClr val="1A1A1A"/>
      </a:dk2>
      <a:lt2>
        <a:srgbClr val="E9EDEE"/>
      </a:lt2>
      <a:accent1>
        <a:srgbClr val="595959"/>
      </a:accent1>
      <a:accent2>
        <a:srgbClr val="6AA4C8"/>
      </a:accent2>
      <a:accent3>
        <a:srgbClr val="EB5600"/>
      </a:accent3>
      <a:accent4>
        <a:srgbClr val="A2FFE8"/>
      </a:accent4>
      <a:accent5>
        <a:srgbClr val="1C3678"/>
      </a:accent5>
      <a:accent6>
        <a:srgbClr val="FFB8A2"/>
      </a:accent6>
      <a:hlink>
        <a:srgbClr val="1C3678"/>
      </a:hlink>
      <a:folHlink>
        <a:srgbClr val="1C3678"/>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lide Layouts">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