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67" r:id="rId33"/>
  </p:sldIdLst>
  <p:sldSz cx="9144000" cy="6858000" type="screen4x3"/>
  <p:notesSz cx="6858000" cy="9144000"/>
  <p:embeddedFontLst>
    <p:embeddedFont>
      <p:font typeface="Twinkl SemiBold" pitchFamily="2" charset="0"/>
      <p:bold r:id="rId36"/>
    </p:embeddedFont>
    <p:embeddedFont>
      <p:font typeface="Sassoon Infant Rg" panose="02000503030000020003" pitchFamily="50" charset="0"/>
      <p:regular r:id="rId37"/>
      <p:bold r:id="rId38"/>
    </p:embeddedFont>
    <p:embeddedFont>
      <p:font typeface="Twinkl" pitchFamily="2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EEBCD9"/>
    <a:srgbClr val="CCCCFF"/>
    <a:srgbClr val="18A0DB"/>
    <a:srgbClr val="DE1E5A"/>
    <a:srgbClr val="BC0105"/>
    <a:srgbClr val="4DB1E3"/>
    <a:srgbClr val="80C1E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68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317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181614"/>
            <a:ext cx="71306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800" dirty="0"/>
              <a:t>Glass is made by…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91929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Heating sand 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290194" y="3565052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Mashing up wood from trees</a:t>
            </a: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290194" y="4521397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By weaving fibres together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242022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206756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63101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0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5944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4492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181614"/>
            <a:ext cx="71306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800" dirty="0"/>
              <a:t>Paper is made by…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91929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Heating sand 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290194" y="3565052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Mashing up wood from trees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2290194" y="4521397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By weaving fibres together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233633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173200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63101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2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51259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2219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181614"/>
            <a:ext cx="71306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800" dirty="0"/>
              <a:t>Why is metal used to make nails?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91929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Because it rusts</a:t>
            </a: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2290194" y="3565052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Because it is shiny</a:t>
            </a: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290194" y="4521397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Because it does not bend easily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233633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EEBCD9"/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173200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EEBCD9"/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63101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EEBCD9"/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rgbClr val="EE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37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2341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9133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181614"/>
            <a:ext cx="71558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en-US" sz="2800" dirty="0"/>
              <a:t>You wouldn't use a plastic towel because…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68846"/>
            <a:ext cx="5444456" cy="63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It would be too bendy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290194" y="3541969"/>
            <a:ext cx="5444456" cy="63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It wouldn’t be absorbent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2290194" y="4506703"/>
            <a:ext cx="5444456" cy="63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It wouldn’t conduct heat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242022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EEBCD9"/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206756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EEBCD9"/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63101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EEBCD9"/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rgbClr val="EE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181614"/>
            <a:ext cx="71306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800" dirty="0"/>
              <a:t>Why is wood used to make matches?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91929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Because it floats</a:t>
            </a: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2290194" y="3541969"/>
            <a:ext cx="5444456" cy="63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Because it rots</a:t>
            </a: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290194" y="4498314"/>
            <a:ext cx="5444456" cy="63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Because it burns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233633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ACDDFC"/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173200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ACDDFC"/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63101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ACDDFC"/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6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67005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74658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974269"/>
            <a:ext cx="713064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800" dirty="0"/>
              <a:t>Why is rubber used to make </a:t>
            </a:r>
            <a:br>
              <a:rPr lang="en-GB" altLang="en-US" sz="2800" dirty="0"/>
            </a:br>
            <a:r>
              <a:rPr lang="en-GB" altLang="en-US" sz="2800" dirty="0"/>
              <a:t>wellington boots?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91929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Because it floats</a:t>
            </a: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2290194" y="3541969"/>
            <a:ext cx="5444456" cy="63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Because it opaque</a:t>
            </a: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290194" y="4521397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Because it is waterproof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174910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173200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21156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8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42148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2026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974269"/>
            <a:ext cx="713064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800" dirty="0"/>
              <a:t>You should stir very hot soup with </a:t>
            </a:r>
            <a:br>
              <a:rPr lang="en-GB" altLang="en-US" sz="2800" dirty="0"/>
            </a:br>
            <a:r>
              <a:rPr lang="en-GB" altLang="en-US" sz="2800" dirty="0"/>
              <a:t>a </a:t>
            </a:r>
            <a:r>
              <a:rPr lang="en-GB" altLang="en-US" sz="2800" u="sng" dirty="0"/>
              <a:t>          </a:t>
            </a:r>
            <a:r>
              <a:rPr lang="en-GB" altLang="en-US" sz="2800" dirty="0"/>
              <a:t> spoon.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91929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Metal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290194" y="3565052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Wooden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2290194" y="4521397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Paper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174910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173200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63101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25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05075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89429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974269"/>
            <a:ext cx="713064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800" dirty="0"/>
              <a:t>Which material would make the </a:t>
            </a:r>
            <a:br>
              <a:rPr lang="en-GB" altLang="en-US" sz="2800" dirty="0"/>
            </a:br>
            <a:r>
              <a:rPr lang="en-GB" altLang="en-US" sz="2800" dirty="0"/>
              <a:t>best swimwear?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91929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stretchy and absorbent material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290194" y="3565052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stretchy, non-absorbent material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2290194" y="4521397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non-absorbent, non-stretch material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174910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189978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63101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3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2462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972658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2317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8159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181614"/>
            <a:ext cx="712225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800" dirty="0"/>
              <a:t>You wouldn't sit on a glass chair because…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91929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It might shatter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290194" y="3541969"/>
            <a:ext cx="5444456" cy="633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It would be transparent</a:t>
            </a: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290194" y="4529786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It wouldn’t be absorbent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242022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ACDDFC"/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206756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ACDDFC"/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63101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rgbClr val="ACDDFC"/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rgbClr val="ACD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4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68120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Well Done, You Got It Correct! </a:t>
            </a:r>
            <a:endParaRPr lang="en-GB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46288"/>
            <a:ext cx="2090738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5713413"/>
            <a:ext cx="771525" cy="460375"/>
          </a:xfrm>
          <a:prstGeom prst="rect">
            <a:avLst/>
          </a:pr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4276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181614"/>
            <a:ext cx="71306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2800" dirty="0"/>
              <a:t>Metals come from…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78467" y="2516372"/>
            <a:ext cx="6149130" cy="822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778467" y="3481106"/>
            <a:ext cx="6149130" cy="822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290194" y="2591929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Rocks called ores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2290194" y="3565052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From fibres woven together</a:t>
            </a:r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778467" y="4445840"/>
            <a:ext cx="6149130" cy="822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290194" y="4529786"/>
            <a:ext cx="5444456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From trees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9237" y="2242022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848" y="3206756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0848" y="4163101"/>
            <a:ext cx="704033" cy="1202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122" y="914400"/>
            <a:ext cx="7499758" cy="981512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3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068" y="1068709"/>
            <a:ext cx="737328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AU" altLang="en-US" sz="2800" dirty="0"/>
              <a:t>Good Try, Give It Another Go!</a:t>
            </a:r>
            <a:endParaRPr lang="en-GB" altLang="en-US" sz="2800" dirty="0">
              <a:latin typeface="Twinkl SemiBold" pitchFamily="2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971675"/>
            <a:ext cx="223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6913" y="5721350"/>
            <a:ext cx="86360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03610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334</TotalTime>
  <Words>380</Words>
  <Application>Microsoft Office PowerPoint</Application>
  <PresentationFormat>On-screen Show (4:3)</PresentationFormat>
  <Paragraphs>110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Twinkl SemiBold</vt:lpstr>
      <vt:lpstr>Sassoon Infant Rg</vt:lpstr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 Zanusso</dc:creator>
  <cp:lastModifiedBy>Federica Zanusso</cp:lastModifiedBy>
  <cp:revision>29</cp:revision>
  <dcterms:created xsi:type="dcterms:W3CDTF">2019-06-04T01:46:54Z</dcterms:created>
  <dcterms:modified xsi:type="dcterms:W3CDTF">2019-10-15T23:47:34Z</dcterms:modified>
</cp:coreProperties>
</file>