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5">
          <p15:clr>
            <a:srgbClr val="A4A3A4"/>
          </p15:clr>
        </p15:guide>
        <p15:guide id="2" pos="2381">
          <p15:clr>
            <a:srgbClr val="A4A3A4"/>
          </p15:clr>
        </p15:guide>
        <p15:guide id="3" pos="327">
          <p15:clr>
            <a:srgbClr val="A4A3A4"/>
          </p15:clr>
        </p15:guide>
        <p15:guide id="4" orient="horz" pos="6184">
          <p15:clr>
            <a:srgbClr val="A4A3A4"/>
          </p15:clr>
        </p15:guide>
        <p15:guide id="5" pos="4408">
          <p15:clr>
            <a:srgbClr val="A4A3A4"/>
          </p15:clr>
        </p15:guide>
        <p15:guide id="6" pos="4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H9I2RDm1/jgWAZA+kW6iubZFu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04B7ED-D9D6-4E2C-9CB3-0192CA7932F3}">
  <a:tblStyle styleId="{7C04B7ED-D9D6-4E2C-9CB3-0192CA7932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5" orient="horz"/>
        <p:guide pos="2381"/>
        <p:guide pos="327"/>
        <p:guide pos="6184" orient="horz"/>
        <p:guide pos="4408"/>
        <p:guide pos="4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apple-smartphone-desk-laptop-1282241/" TargetMode="External"/><Relationship Id="rId3" Type="http://schemas.openxmlformats.org/officeDocument/2006/relationships/hyperlink" Target="https://pixabay.com/illustrations/virtual-reality-play-glasses-2055227/" TargetMode="External"/><Relationship Id="rId4" Type="http://schemas.openxmlformats.org/officeDocument/2006/relationships/hyperlink" Target="https://pixabay.com/vectors/mouse-computer-scroll-electronics-23335/" TargetMode="External"/><Relationship Id="rId10" Type="http://schemas.openxmlformats.org/officeDocument/2006/relationships/hyperlink" Target="https://pixabay.com/vectors/headset-head-set-headphones-mic-151660/" TargetMode="External"/><Relationship Id="rId9" Type="http://schemas.openxmlformats.org/officeDocument/2006/relationships/hyperlink" Target="https://pixabay.com/vectors/printer-3d-printer-model-3d-1248284/" TargetMode="External"/><Relationship Id="rId5" Type="http://schemas.openxmlformats.org/officeDocument/2006/relationships/hyperlink" Target="https://pixabay.com/vectors/monitor-screen-flat-lcd-black-32743/" TargetMode="External"/><Relationship Id="rId6" Type="http://schemas.openxmlformats.org/officeDocument/2006/relationships/hyperlink" Target="https://pixabay.com/vectors/usb-disk-disc-storage-technology-47552/" TargetMode="External"/><Relationship Id="rId7" Type="http://schemas.openxmlformats.org/officeDocument/2006/relationships/hyperlink" Target="https://pixabay.com/vectors/printer-copier-modern-office-1293116/" TargetMode="External"/><Relationship Id="rId8" Type="http://schemas.openxmlformats.org/officeDocument/2006/relationships/hyperlink" Target="https://pixabay.com/vectors/digital-camera-cam-gadget-image-36019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phy.com/stickers/emotiki-kiwi-1wX7y2pjzAy1iAfZWy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2" name="Google Shape;32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3" name="Google Shape;33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ed373a7a1_0_115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gced373a7a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ced373a7a1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gced373a7a1_0_11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52" name="Google Shape;52;gced373a7a1_0_1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53" name="Google Shape;53;gced373a7a1_0_11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72" name="Google Shape;72;p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73" name="Google Shape;73;p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7f7576bb5_0_521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c7f7576bb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c7f7576bb5_0_5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c7f7576bb5_0_52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15" name="Google Shape;115;gc7f7576bb5_0_52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16" name="Google Shape;116;gc7f7576bb5_0_52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33" name="Google Shape;133;p3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34" name="Google Shape;134;p3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7f7576bb5_0_601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c7f7576bb5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computer -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https://pixabay.com/photos/apple-smartphone-desk-laptop-1282241/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headset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https://pixabay.com/illustrations/virtual-reality-play-glasses-2055227/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mouse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https://pixabay.com/vectors/mouse-computer-scroll-electronics-23335/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monitor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https://pixabay.com/vectors/monitor-screen-flat-lcd-black-32743/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USB 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https://pixabay.com/vectors/usb-disk-disc-storage-technology-47552/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printer -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https://pixabay.com/vectors/printer-copier-modern-office-1293116/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camera -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https://pixabay.com/vectors/digital-camera-cam-gadget-image-36019/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3D printer -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https://pixabay.com/vectors/printer-3d-printer-model-3d-1248284/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headphones -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https://pixabay.com/vectors/headset-head-set-headphones-mic-151660/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c7f7576bb5_0_6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c7f7576bb5_0_60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52" name="Google Shape;152;gc7f7576bb5_0_60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53" name="Google Shape;153;gc7f7576bb5_0_60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81" name="Google Shape;181;p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82" name="Google Shape;182;p7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0295893c3_0_49:notes"/>
          <p:cNvSpPr/>
          <p:nvPr>
            <p:ph idx="2" type="sldImg"/>
          </p:nvPr>
        </p:nvSpPr>
        <p:spPr>
          <a:xfrm>
            <a:off x="2216794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d0295893c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Emotiki: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https://giphy.com/stickers/emotiki-kiwi-1wX7y2pjzAy1iAfZWy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d0295893c3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d0295893c3_0_49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14" name="Google Shape;214;gd0295893c3_0_49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15" name="Google Shape;215;gd0295893c3_0_49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7f7576bb5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c7f7576bb5_0_199:notes"/>
          <p:cNvSpPr/>
          <p:nvPr>
            <p:ph idx="2" type="sldImg"/>
          </p:nvPr>
        </p:nvSpPr>
        <p:spPr>
          <a:xfrm>
            <a:off x="2337954" y="1143000"/>
            <a:ext cx="2182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519867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2504134" y="9910518"/>
            <a:ext cx="2551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5339600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7f7576bb5_0_103"/>
          <p:cNvSpPr txBox="1"/>
          <p:nvPr>
            <p:ph type="title"/>
          </p:nvPr>
        </p:nvSpPr>
        <p:spPr>
          <a:xfrm>
            <a:off x="519750" y="569251"/>
            <a:ext cx="65205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c7f7576bb5_0_103"/>
          <p:cNvSpPr txBox="1"/>
          <p:nvPr>
            <p:ph idx="1" type="body"/>
          </p:nvPr>
        </p:nvSpPr>
        <p:spPr>
          <a:xfrm>
            <a:off x="519750" y="2846250"/>
            <a:ext cx="6520500" cy="6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" name="Google Shape;23;gc7f7576bb5_0_103"/>
          <p:cNvSpPr txBox="1"/>
          <p:nvPr>
            <p:ph idx="10" type="dt"/>
          </p:nvPr>
        </p:nvSpPr>
        <p:spPr>
          <a:xfrm>
            <a:off x="519750" y="9909900"/>
            <a:ext cx="1701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c7f7576bb5_0_103"/>
          <p:cNvSpPr txBox="1"/>
          <p:nvPr>
            <p:ph idx="11" type="ftr"/>
          </p:nvPr>
        </p:nvSpPr>
        <p:spPr>
          <a:xfrm>
            <a:off x="2504250" y="9909900"/>
            <a:ext cx="25515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c7f7576bb5_0_103"/>
          <p:cNvSpPr txBox="1"/>
          <p:nvPr>
            <p:ph idx="12" type="sldNum"/>
          </p:nvPr>
        </p:nvSpPr>
        <p:spPr>
          <a:xfrm>
            <a:off x="5339250" y="9909900"/>
            <a:ext cx="1701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519867" y="570272"/>
            <a:ext cx="6520200" cy="20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519867" y="2846664"/>
            <a:ext cx="6520200" cy="6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519867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2504134" y="9910518"/>
            <a:ext cx="2551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5339600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 spd="slow" p14:dur="1600">
    <p:blinds dir="vert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2" Type="http://schemas.openxmlformats.org/officeDocument/2006/relationships/image" Target="../media/image20.jp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11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11" Type="http://schemas.openxmlformats.org/officeDocument/2006/relationships/image" Target="../media/image25.gif"/><Relationship Id="rId10" Type="http://schemas.openxmlformats.org/officeDocument/2006/relationships/image" Target="../media/image28.gif"/><Relationship Id="rId9" Type="http://schemas.openxmlformats.org/officeDocument/2006/relationships/image" Target="../media/image30.gif"/><Relationship Id="rId5" Type="http://schemas.openxmlformats.org/officeDocument/2006/relationships/image" Target="../media/image23.gif"/><Relationship Id="rId6" Type="http://schemas.openxmlformats.org/officeDocument/2006/relationships/image" Target="../media/image27.gif"/><Relationship Id="rId7" Type="http://schemas.openxmlformats.org/officeDocument/2006/relationships/image" Target="../media/image26.gif"/><Relationship Id="rId8" Type="http://schemas.openxmlformats.org/officeDocument/2006/relationships/image" Target="../media/image2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cake, small, sitting&#10;&#10;Description automatically generated" id="35" name="Google Shape;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0050" y="295425"/>
            <a:ext cx="4894200" cy="4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1188326" y="7859775"/>
            <a:ext cx="61902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One:</a:t>
            </a: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Student Handouts</a:t>
            </a:r>
            <a:endParaRPr b="1" i="0" sz="3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941746" y="4522000"/>
            <a:ext cx="6436500" cy="25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VR programming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game design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"/>
          <p:cNvCxnSpPr/>
          <p:nvPr/>
        </p:nvCxnSpPr>
        <p:spPr>
          <a:xfrm rot="10800000">
            <a:off x="4668900" y="4226458"/>
            <a:ext cx="28911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1"/>
          <p:cNvCxnSpPr/>
          <p:nvPr/>
        </p:nvCxnSpPr>
        <p:spPr>
          <a:xfrm rot="10800000">
            <a:off x="3780000" y="3749263"/>
            <a:ext cx="37800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1"/>
          <p:cNvCxnSpPr/>
          <p:nvPr/>
        </p:nvCxnSpPr>
        <p:spPr>
          <a:xfrm rot="10800000">
            <a:off x="2256000" y="8433026"/>
            <a:ext cx="53040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1"/>
          <p:cNvPicPr preferRelativeResize="0"/>
          <p:nvPr/>
        </p:nvPicPr>
        <p:blipFill rotWithShape="1">
          <a:blip r:embed="rId4">
            <a:alphaModFix/>
          </a:blip>
          <a:srcRect b="-48758" l="4905" r="4904" t="-20028"/>
          <a:stretch/>
        </p:blipFill>
        <p:spPr>
          <a:xfrm>
            <a:off x="-1" y="7147924"/>
            <a:ext cx="7560000" cy="962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42" name="Google Shape;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6909451" y="9910518"/>
            <a:ext cx="1308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98277" y="10170700"/>
            <a:ext cx="215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860775" y="10097600"/>
            <a:ext cx="48942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85093" y="9195650"/>
            <a:ext cx="44838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ao mariko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Virtual Reality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ed373a7a1_0_115"/>
          <p:cNvSpPr/>
          <p:nvPr/>
        </p:nvSpPr>
        <p:spPr>
          <a:xfrm>
            <a:off x="4181705" y="7859785"/>
            <a:ext cx="3196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ced373a7a1_0_115"/>
          <p:cNvSpPr/>
          <p:nvPr/>
        </p:nvSpPr>
        <p:spPr>
          <a:xfrm>
            <a:off x="2754686" y="4521998"/>
            <a:ext cx="4623600" cy="25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Poipoia te kākano kia puāwai</a:t>
            </a:r>
            <a:endParaRPr b="1" i="0" sz="4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Nurture the seed and it will blossom</a:t>
            </a:r>
            <a:endParaRPr b="1" i="1" sz="22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gced373a7a1_0_115"/>
          <p:cNvCxnSpPr/>
          <p:nvPr/>
        </p:nvCxnSpPr>
        <p:spPr>
          <a:xfrm rot="10800000">
            <a:off x="4668900" y="4226458"/>
            <a:ext cx="28911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" name="Google Shape;58;gced373a7a1_0_115"/>
          <p:cNvCxnSpPr/>
          <p:nvPr/>
        </p:nvCxnSpPr>
        <p:spPr>
          <a:xfrm rot="10800000">
            <a:off x="3780000" y="3749263"/>
            <a:ext cx="37800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gced373a7a1_0_115"/>
          <p:cNvCxnSpPr/>
          <p:nvPr/>
        </p:nvCxnSpPr>
        <p:spPr>
          <a:xfrm rot="10800000">
            <a:off x="2256000" y="8433026"/>
            <a:ext cx="53040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gced373a7a1_0_115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7147924"/>
            <a:ext cx="7560000" cy="962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61" name="Google Shape;61;gced373a7a1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ced373a7a1_0_115"/>
          <p:cNvSpPr txBox="1"/>
          <p:nvPr>
            <p:ph idx="12" type="sldNum"/>
          </p:nvPr>
        </p:nvSpPr>
        <p:spPr>
          <a:xfrm>
            <a:off x="6909451" y="9910518"/>
            <a:ext cx="130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gced373a7a1_0_115"/>
          <p:cNvSpPr txBox="1"/>
          <p:nvPr/>
        </p:nvSpPr>
        <p:spPr>
          <a:xfrm>
            <a:off x="98276" y="10170700"/>
            <a:ext cx="169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ced373a7a1_0_115"/>
          <p:cNvSpPr txBox="1"/>
          <p:nvPr/>
        </p:nvSpPr>
        <p:spPr>
          <a:xfrm>
            <a:off x="1793575" y="10097600"/>
            <a:ext cx="48225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65" name="Google Shape;65;gced373a7a1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50" y="854776"/>
            <a:ext cx="2517774" cy="4008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66" name="Google Shape;66;gced373a7a1_0_115"/>
          <p:cNvPicPr preferRelativeResize="0"/>
          <p:nvPr/>
        </p:nvPicPr>
        <p:blipFill rotWithShape="1">
          <a:blip r:embed="rId6">
            <a:alphaModFix amt="72000"/>
          </a:blip>
          <a:srcRect b="0" l="0" r="0" t="0"/>
          <a:stretch/>
        </p:blipFill>
        <p:spPr>
          <a:xfrm>
            <a:off x="560700" y="720000"/>
            <a:ext cx="3398799" cy="40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890723" y="2216732"/>
            <a:ext cx="5315436" cy="70335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9763" y="6380519"/>
            <a:ext cx="14481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technological systems are and how they work, both in the physical world and in digital technologies.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6"/>
          <p:cNvCxnSpPr/>
          <p:nvPr/>
        </p:nvCxnSpPr>
        <p:spPr>
          <a:xfrm rot="10800000">
            <a:off x="1572853" y="6074270"/>
            <a:ext cx="0" cy="18777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8" name="Google Shape;78;p6"/>
          <p:cNvCxnSpPr/>
          <p:nvPr/>
        </p:nvCxnSpPr>
        <p:spPr>
          <a:xfrm rot="10800000">
            <a:off x="2155911" y="3784624"/>
            <a:ext cx="0" cy="26667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9" name="Google Shape;79;p6"/>
          <p:cNvCxnSpPr/>
          <p:nvPr/>
        </p:nvCxnSpPr>
        <p:spPr>
          <a:xfrm rot="10800000">
            <a:off x="2868671" y="2493502"/>
            <a:ext cx="0" cy="27747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0" name="Google Shape;80;p6"/>
          <p:cNvCxnSpPr/>
          <p:nvPr/>
        </p:nvCxnSpPr>
        <p:spPr>
          <a:xfrm rot="10800000">
            <a:off x="3488149" y="5971272"/>
            <a:ext cx="0" cy="21423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" name="Google Shape;81;p6"/>
          <p:cNvSpPr/>
          <p:nvPr/>
        </p:nvSpPr>
        <p:spPr>
          <a:xfrm>
            <a:off x="1459043" y="5790447"/>
            <a:ext cx="227637" cy="57231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2040299" y="3472160"/>
            <a:ext cx="227637" cy="57231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2756380" y="1955456"/>
            <a:ext cx="227637" cy="57231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3374324" y="8008666"/>
            <a:ext cx="227637" cy="57231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1541744" y="7884884"/>
            <a:ext cx="62235" cy="15644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2107514" y="6332959"/>
            <a:ext cx="96771" cy="243380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2806461" y="5116687"/>
            <a:ext cx="124420" cy="312847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3409541" y="5781781"/>
            <a:ext cx="153841" cy="38688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372530" y="3957489"/>
            <a:ext cx="16677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decompose problems to create simple algorithms using computational thinking.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3012724" y="2412892"/>
            <a:ext cx="1133700" cy="22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 at Virtual Reality and its impact on society and the environment in today’s world.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3640779" y="6704185"/>
            <a:ext cx="1355700" cy="31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program in C# using sequence, loops, input, output, variables and conditionals. Learn to debug problems and modify and improve digital content.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1503625" y="5843287"/>
            <a:ext cx="138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2084885" y="3549119"/>
            <a:ext cx="138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2803003" y="2032421"/>
            <a:ext cx="138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418908" y="8054455"/>
            <a:ext cx="138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6258631" y="1870029"/>
            <a:ext cx="1255766" cy="3157594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6699311" y="1927627"/>
            <a:ext cx="374436" cy="962388"/>
          </a:xfrm>
          <a:custGeom>
            <a:rect b="b" l="l" r="r" t="t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6289212" y="2890032"/>
            <a:ext cx="1194600" cy="22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775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153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how to create authentic programs using C# and understand game design principles for the world of VR.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53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6"/>
          <p:cNvCxnSpPr/>
          <p:nvPr/>
        </p:nvCxnSpPr>
        <p:spPr>
          <a:xfrm rot="10800000">
            <a:off x="5057296" y="4342175"/>
            <a:ext cx="0" cy="41973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" name="Google Shape;100;p6"/>
          <p:cNvSpPr/>
          <p:nvPr/>
        </p:nvSpPr>
        <p:spPr>
          <a:xfrm>
            <a:off x="4943485" y="8350364"/>
            <a:ext cx="227637" cy="57231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4948757" y="4286994"/>
            <a:ext cx="226948" cy="570691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4988069" y="8427327"/>
            <a:ext cx="138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ct val="1000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400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5132547" y="7080284"/>
            <a:ext cx="16209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range of computer programs in C# for different needs and purposes.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5339600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98277" y="10170700"/>
            <a:ext cx="2057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231278" y="974400"/>
            <a:ext cx="6765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lang="en-US" sz="3500">
                <a:solidFill>
                  <a:srgbClr val="F58344"/>
                </a:solidFill>
              </a:rPr>
              <a:t>Module</a:t>
            </a: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One 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1793525" y="10097600"/>
            <a:ext cx="4905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3">
            <a:off x="147235" y="464585"/>
            <a:ext cx="745276" cy="55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f7576bb5_0_521"/>
          <p:cNvSpPr/>
          <p:nvPr/>
        </p:nvSpPr>
        <p:spPr>
          <a:xfrm>
            <a:off x="178350" y="442451"/>
            <a:ext cx="65433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Assessment Rubric: </a:t>
            </a:r>
            <a:r>
              <a:rPr b="1" i="0" lang="en-US" sz="24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Technological Systems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c7f7576bb5_0_521"/>
          <p:cNvCxnSpPr/>
          <p:nvPr/>
        </p:nvCxnSpPr>
        <p:spPr>
          <a:xfrm rot="10800000">
            <a:off x="4668900" y="4226458"/>
            <a:ext cx="28911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c7f7576bb5_0_521"/>
          <p:cNvCxnSpPr/>
          <p:nvPr/>
        </p:nvCxnSpPr>
        <p:spPr>
          <a:xfrm rot="10800000">
            <a:off x="3780000" y="3749263"/>
            <a:ext cx="37800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c7f7576bb5_0_521"/>
          <p:cNvCxnSpPr/>
          <p:nvPr/>
        </p:nvCxnSpPr>
        <p:spPr>
          <a:xfrm rot="10800000">
            <a:off x="2256000" y="8433026"/>
            <a:ext cx="53040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gc7f7576bb5_0_521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7147924"/>
            <a:ext cx="7560000" cy="962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123" name="Google Shape;123;gc7f7576bb5_0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7f7576bb5_0_521"/>
          <p:cNvSpPr txBox="1"/>
          <p:nvPr>
            <p:ph idx="12" type="sldNum"/>
          </p:nvPr>
        </p:nvSpPr>
        <p:spPr>
          <a:xfrm>
            <a:off x="6909451" y="9910518"/>
            <a:ext cx="130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c7f7576bb5_0_521"/>
          <p:cNvSpPr txBox="1"/>
          <p:nvPr/>
        </p:nvSpPr>
        <p:spPr>
          <a:xfrm>
            <a:off x="98277" y="10170700"/>
            <a:ext cx="196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7f7576bb5_0_521"/>
          <p:cNvSpPr txBox="1"/>
          <p:nvPr/>
        </p:nvSpPr>
        <p:spPr>
          <a:xfrm>
            <a:off x="1838350" y="10097600"/>
            <a:ext cx="4777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c7f7576bb5_0_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-741300" y="3043913"/>
            <a:ext cx="9042600" cy="521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EF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/>
          <p:nvPr/>
        </p:nvSpPr>
        <p:spPr>
          <a:xfrm>
            <a:off x="1" y="3395812"/>
            <a:ext cx="7560000" cy="39003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533" y="4104543"/>
            <a:ext cx="1414818" cy="1061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38"/>
          <p:cNvCxnSpPr/>
          <p:nvPr/>
        </p:nvCxnSpPr>
        <p:spPr>
          <a:xfrm>
            <a:off x="2249040" y="4189705"/>
            <a:ext cx="0" cy="2127600"/>
          </a:xfrm>
          <a:prstGeom prst="straightConnector1">
            <a:avLst/>
          </a:prstGeom>
          <a:noFill/>
          <a:ln cap="flat" cmpd="sng" w="9525">
            <a:solidFill>
              <a:srgbClr val="A4A3A4">
                <a:alpha val="6784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38"/>
          <p:cNvSpPr txBox="1"/>
          <p:nvPr/>
        </p:nvSpPr>
        <p:spPr>
          <a:xfrm>
            <a:off x="2247390" y="4798676"/>
            <a:ext cx="5338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1: </a:t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Inputs and Outputs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140" name="Google Shape;14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8"/>
          <p:cNvSpPr txBox="1"/>
          <p:nvPr/>
        </p:nvSpPr>
        <p:spPr>
          <a:xfrm>
            <a:off x="98277" y="10170700"/>
            <a:ext cx="206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38"/>
          <p:cNvCxnSpPr/>
          <p:nvPr/>
        </p:nvCxnSpPr>
        <p:spPr>
          <a:xfrm>
            <a:off x="-52266" y="3217017"/>
            <a:ext cx="7756800" cy="0"/>
          </a:xfrm>
          <a:prstGeom prst="straightConnector1">
            <a:avLst/>
          </a:prstGeom>
          <a:solidFill>
            <a:srgbClr val="65A18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38"/>
          <p:cNvCxnSpPr/>
          <p:nvPr/>
        </p:nvCxnSpPr>
        <p:spPr>
          <a:xfrm>
            <a:off x="-52266" y="7474983"/>
            <a:ext cx="7684800" cy="0"/>
          </a:xfrm>
          <a:prstGeom prst="straightConnector1">
            <a:avLst/>
          </a:prstGeom>
          <a:solidFill>
            <a:srgbClr val="65A18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38"/>
          <p:cNvSpPr txBox="1"/>
          <p:nvPr/>
        </p:nvSpPr>
        <p:spPr>
          <a:xfrm>
            <a:off x="2424575" y="10097600"/>
            <a:ext cx="4770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8"/>
          <p:cNvSpPr txBox="1"/>
          <p:nvPr/>
        </p:nvSpPr>
        <p:spPr>
          <a:xfrm>
            <a:off x="185035" y="8625970"/>
            <a:ext cx="2569800" cy="9852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pūrere tāuru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input device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8"/>
          <p:cNvSpPr txBox="1"/>
          <p:nvPr/>
        </p:nvSpPr>
        <p:spPr>
          <a:xfrm>
            <a:off x="4767129" y="8625970"/>
            <a:ext cx="2569800" cy="9852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huaputa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7f7576bb5_0_601"/>
          <p:cNvSpPr txBox="1"/>
          <p:nvPr/>
        </p:nvSpPr>
        <p:spPr>
          <a:xfrm>
            <a:off x="229460" y="214932"/>
            <a:ext cx="61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0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Technological Systems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c7f7576bb5_0_601"/>
          <p:cNvSpPr txBox="1"/>
          <p:nvPr/>
        </p:nvSpPr>
        <p:spPr>
          <a:xfrm>
            <a:off x="197024" y="772251"/>
            <a:ext cx="69276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i="1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The Hardware of a computer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closer look at Digital Technology systems 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parts of a computer and its associated devices. Can you </a:t>
            </a: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 and</a:t>
            </a: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they do and how they are connected to a computer?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components  are </a:t>
            </a:r>
            <a:r>
              <a:rPr b="1" i="0" lang="en-US" sz="15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0" lang="en-US" sz="15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outputs.</a:t>
            </a:r>
            <a:endParaRPr b="1" i="0" sz="15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any more inputs and outputs for a computer?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157" name="Google Shape;157;gc7f7576bb5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c7f7576bb5_0_601"/>
          <p:cNvSpPr txBox="1"/>
          <p:nvPr>
            <p:ph idx="12" type="sldNum"/>
          </p:nvPr>
        </p:nvSpPr>
        <p:spPr>
          <a:xfrm>
            <a:off x="5339600" y="9910518"/>
            <a:ext cx="1700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gc7f7576bb5_0_601"/>
          <p:cNvSpPr txBox="1"/>
          <p:nvPr/>
        </p:nvSpPr>
        <p:spPr>
          <a:xfrm>
            <a:off x="98277" y="10170700"/>
            <a:ext cx="2143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c7f7576bb5_0_601"/>
          <p:cNvSpPr txBox="1"/>
          <p:nvPr/>
        </p:nvSpPr>
        <p:spPr>
          <a:xfrm>
            <a:off x="1681450" y="10097600"/>
            <a:ext cx="4934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rtual, Reality, Play, Glasses, Virtual World" id="161" name="Google Shape;161;gc7f7576bb5_0_6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676" y="6417847"/>
            <a:ext cx="845501" cy="63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se, Computer, Scroll, Electronics" id="162" name="Google Shape;162;gc7f7576bb5_0_6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868" y="3979587"/>
            <a:ext cx="895108" cy="63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tor, Screen, Flat, Lcd, Black" id="163" name="Google Shape;163;gc7f7576bb5_0_6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889" y="8246576"/>
            <a:ext cx="729050" cy="600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b, Disk, Disc, Storage, Technology, Drive, Memory" id="164" name="Google Shape;164;gc7f7576bb5_0_6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399" y="4589148"/>
            <a:ext cx="845501" cy="588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ter, Copier, Modern, Office, Photocopier, Print" id="165" name="Google Shape;165;gc7f7576bb5_0_6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011" y="7685863"/>
            <a:ext cx="622826" cy="58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gital Camera, Cam, Gadget, Image, Lense, Hardware" id="166" name="Google Shape;166;gc7f7576bb5_0_60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9801" y="5903794"/>
            <a:ext cx="1024075" cy="517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ter, 3D Printer, Model, 3D, Chess Piece, Figure" id="167" name="Google Shape;167;gc7f7576bb5_0_60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2901" y="7042626"/>
            <a:ext cx="729061" cy="631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set, Head-Set, Headphones, Mic, Microphone" id="168" name="Google Shape;168;gc7f7576bb5_0_60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3073" y="5298626"/>
            <a:ext cx="428700" cy="50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c7f7576bb5_0_601"/>
          <p:cNvSpPr/>
          <p:nvPr/>
        </p:nvSpPr>
        <p:spPr>
          <a:xfrm>
            <a:off x="554175" y="2297550"/>
            <a:ext cx="2623500" cy="822900"/>
          </a:xfrm>
          <a:prstGeom prst="roundRect">
            <a:avLst>
              <a:gd fmla="val 16667" name="adj"/>
            </a:avLst>
          </a:prstGeom>
          <a:solidFill>
            <a:srgbClr val="9CC3AE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c7f7576bb5_0_601"/>
          <p:cNvSpPr/>
          <p:nvPr/>
        </p:nvSpPr>
        <p:spPr>
          <a:xfrm>
            <a:off x="4382300" y="2297550"/>
            <a:ext cx="2623500" cy="822900"/>
          </a:xfrm>
          <a:prstGeom prst="roundRect">
            <a:avLst>
              <a:gd fmla="val 16667" name="adj"/>
            </a:avLst>
          </a:prstGeom>
          <a:solidFill>
            <a:srgbClr val="F58344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c7f7576bb5_0_601"/>
          <p:cNvSpPr/>
          <p:nvPr/>
        </p:nvSpPr>
        <p:spPr>
          <a:xfrm>
            <a:off x="3323775" y="2317661"/>
            <a:ext cx="919800" cy="82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c7f7576bb5_0_601"/>
          <p:cNvSpPr/>
          <p:nvPr/>
        </p:nvSpPr>
        <p:spPr>
          <a:xfrm>
            <a:off x="3023425" y="2652429"/>
            <a:ext cx="428700" cy="21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546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c7f7576bb5_0_601"/>
          <p:cNvSpPr/>
          <p:nvPr/>
        </p:nvSpPr>
        <p:spPr>
          <a:xfrm>
            <a:off x="4102649" y="2652429"/>
            <a:ext cx="428700" cy="21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546A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gc7f7576bb5_0_601"/>
          <p:cNvGraphicFramePr/>
          <p:nvPr/>
        </p:nvGraphicFramePr>
        <p:xfrm>
          <a:off x="227500" y="330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{7C04B7ED-D9D6-4E2C-9CB3-0192CA7932F3}</a:tableStyleId>
              </a:tblPr>
              <a:tblGrid>
                <a:gridCol w="1452000"/>
                <a:gridCol w="2100500"/>
                <a:gridCol w="2297400"/>
                <a:gridCol w="1255100"/>
              </a:tblGrid>
              <a:tr h="39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they do?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 or Output?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pple, Smartphone, Desk, Laptop, Macbook Pro, Office" id="175" name="Google Shape;175;gc7f7576bb5_0_601"/>
          <p:cNvPicPr preferRelativeResize="0"/>
          <p:nvPr/>
        </p:nvPicPr>
        <p:blipFill rotWithShape="1">
          <a:blip r:embed="rId12">
            <a:alphaModFix/>
          </a:blip>
          <a:srcRect b="10769" l="15985" r="9107" t="0"/>
          <a:stretch/>
        </p:blipFill>
        <p:spPr>
          <a:xfrm>
            <a:off x="3357248" y="2373275"/>
            <a:ext cx="845501" cy="67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639074" y="-295806"/>
            <a:ext cx="4252268" cy="425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 rot="5400000">
            <a:off x="-2131467" y="6141025"/>
            <a:ext cx="69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1: Inputs &amp; Outputs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 rot="5400000">
            <a:off x="-2548975" y="6886150"/>
            <a:ext cx="66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4577"/>
                </a:solidFill>
                <a:latin typeface="Arial"/>
                <a:ea typeface="Arial"/>
                <a:cs typeface="Arial"/>
                <a:sym typeface="Arial"/>
              </a:rPr>
              <a:t>REFLECTION: Exit Statement</a:t>
            </a:r>
            <a:endParaRPr b="1" i="0" sz="3200" u="none" cap="none" strike="noStrike">
              <a:solidFill>
                <a:srgbClr val="1145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3998218" y="1766739"/>
            <a:ext cx="3175553" cy="683356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583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7"/>
          <p:cNvCxnSpPr/>
          <p:nvPr/>
        </p:nvCxnSpPr>
        <p:spPr>
          <a:xfrm>
            <a:off x="3993752" y="2855480"/>
            <a:ext cx="318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7"/>
          <p:cNvSpPr txBox="1"/>
          <p:nvPr/>
        </p:nvSpPr>
        <p:spPr>
          <a:xfrm>
            <a:off x="1562375" y="3260850"/>
            <a:ext cx="54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technological systems?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	can you give any examples?</a:t>
            </a:r>
            <a:endParaRPr b="0" i="1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1644730" y="4861975"/>
            <a:ext cx="54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inputs and outputs?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you give any examples?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647975" y="6735450"/>
            <a:ext cx="546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did you learn about programming?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>
            <p:ph idx="12" type="sldNum"/>
          </p:nvPr>
        </p:nvSpPr>
        <p:spPr>
          <a:xfrm>
            <a:off x="5339600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98276" y="10170700"/>
            <a:ext cx="185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793525" y="10097600"/>
            <a:ext cx="49983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2989046" y="1300013"/>
            <a:ext cx="4570956" cy="1137437"/>
            <a:chOff x="4687158" y="1514899"/>
            <a:chExt cx="7371321" cy="729594"/>
          </a:xfrm>
        </p:grpSpPr>
        <p:sp>
          <p:nvSpPr>
            <p:cNvPr id="197" name="Google Shape;197;p7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98" name="Google Shape;198;p7"/>
            <p:cNvSpPr txBox="1"/>
            <p:nvPr/>
          </p:nvSpPr>
          <p:spPr>
            <a:xfrm flipH="1">
              <a:off x="5195828" y="1551512"/>
              <a:ext cx="14379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6799383" y="1541137"/>
              <a:ext cx="4586400" cy="6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can inputs and outputs be used in technological systems?</a:t>
              </a:r>
              <a:endParaRPr b="0" i="0" sz="2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 txBox="1"/>
          <p:nvPr/>
        </p:nvSpPr>
        <p:spPr>
          <a:xfrm>
            <a:off x="2435325" y="8322975"/>
            <a:ext cx="435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do you feel about today’s lesson? </a:t>
            </a: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6225" y="8639525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6800" y="8639525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901249" y="8639525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65700" y="8639525"/>
            <a:ext cx="683351" cy="6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78151" y="8639526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97900" y="8639525"/>
            <a:ext cx="683351" cy="6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30100" y="8639523"/>
            <a:ext cx="683349" cy="68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 rot="5400000">
            <a:off x="-1161450" y="62037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Puumahara</a:t>
            </a:r>
            <a:endParaRPr b="0" i="1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d0295893c3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639074" y="-295806"/>
            <a:ext cx="4252268" cy="4252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d0295893c3_0_49"/>
          <p:cNvSpPr txBox="1"/>
          <p:nvPr/>
        </p:nvSpPr>
        <p:spPr>
          <a:xfrm rot="5400000">
            <a:off x="-2131467" y="6141025"/>
            <a:ext cx="69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b="1" lang="en-US" sz="4000">
                <a:solidFill>
                  <a:schemeClr val="accent3"/>
                </a:solidFill>
              </a:rPr>
              <a:t>1</a:t>
            </a: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4000">
                <a:solidFill>
                  <a:schemeClr val="accent3"/>
                </a:solidFill>
              </a:rPr>
              <a:t>Inputs &amp; Outputs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d0295893c3_0_49"/>
          <p:cNvSpPr txBox="1"/>
          <p:nvPr/>
        </p:nvSpPr>
        <p:spPr>
          <a:xfrm rot="5400000">
            <a:off x="-2548975" y="6886150"/>
            <a:ext cx="663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4577"/>
                </a:solidFill>
                <a:latin typeface="Arial"/>
                <a:ea typeface="Arial"/>
                <a:cs typeface="Arial"/>
                <a:sym typeface="Arial"/>
              </a:rPr>
              <a:t>REFLECTION: Exit Statement</a:t>
            </a:r>
            <a:endParaRPr b="1" i="0" sz="3200" u="none" cap="none" strike="noStrike">
              <a:solidFill>
                <a:srgbClr val="1145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d0295893c3_0_49"/>
          <p:cNvSpPr/>
          <p:nvPr/>
        </p:nvSpPr>
        <p:spPr>
          <a:xfrm>
            <a:off x="3998218" y="1766739"/>
            <a:ext cx="3175553" cy="683356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583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gd0295893c3_0_49"/>
          <p:cNvCxnSpPr/>
          <p:nvPr/>
        </p:nvCxnSpPr>
        <p:spPr>
          <a:xfrm>
            <a:off x="3993752" y="2855480"/>
            <a:ext cx="318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gd0295893c3_0_49"/>
          <p:cNvSpPr txBox="1"/>
          <p:nvPr/>
        </p:nvSpPr>
        <p:spPr>
          <a:xfrm>
            <a:off x="1647975" y="6613788"/>
            <a:ext cx="546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did you learn about programming?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23" name="Google Shape;223;gd0295893c3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211" y="214937"/>
            <a:ext cx="845518" cy="634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d0295893c3_0_49"/>
          <p:cNvSpPr txBox="1"/>
          <p:nvPr>
            <p:ph idx="12" type="sldNum"/>
          </p:nvPr>
        </p:nvSpPr>
        <p:spPr>
          <a:xfrm>
            <a:off x="5339600" y="9910518"/>
            <a:ext cx="1700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d0295893c3_0_49"/>
          <p:cNvSpPr txBox="1"/>
          <p:nvPr/>
        </p:nvSpPr>
        <p:spPr>
          <a:xfrm>
            <a:off x="98276" y="10170700"/>
            <a:ext cx="185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d0295893c3_0_49"/>
          <p:cNvSpPr txBox="1"/>
          <p:nvPr/>
        </p:nvSpPr>
        <p:spPr>
          <a:xfrm>
            <a:off x="1793525" y="10097600"/>
            <a:ext cx="49983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gd0295893c3_0_49"/>
          <p:cNvGrpSpPr/>
          <p:nvPr/>
        </p:nvGrpSpPr>
        <p:grpSpPr>
          <a:xfrm>
            <a:off x="2989046" y="1300013"/>
            <a:ext cx="4570956" cy="1137437"/>
            <a:chOff x="4687158" y="1514899"/>
            <a:chExt cx="7371321" cy="729594"/>
          </a:xfrm>
        </p:grpSpPr>
        <p:sp>
          <p:nvSpPr>
            <p:cNvPr id="228" name="Google Shape;228;gd0295893c3_0_49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9" name="Google Shape;229;gd0295893c3_0_49"/>
            <p:cNvSpPr txBox="1"/>
            <p:nvPr/>
          </p:nvSpPr>
          <p:spPr>
            <a:xfrm flipH="1">
              <a:off x="5195828" y="1551512"/>
              <a:ext cx="14379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d0295893c3_0_49"/>
          <p:cNvSpPr txBox="1"/>
          <p:nvPr/>
        </p:nvSpPr>
        <p:spPr>
          <a:xfrm>
            <a:off x="2435325" y="8322975"/>
            <a:ext cx="435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do you feel about today’s lesson? </a:t>
            </a: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iwi Nz Sticker by Emotiki - The World's First Māori emoji app" id="231" name="Google Shape;231;gd0295893c3_0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7825" y="8673409"/>
            <a:ext cx="615600" cy="615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2" name="Google Shape;232;gd0295893c3_0_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0604" y="8639529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3" name="Google Shape;233;gd0295893c3_0_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8925" y="8639527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4" name="Google Shape;234;gd0295893c3_0_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54422" y="8639513"/>
            <a:ext cx="615600" cy="615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5" name="Google Shape;235;gd0295893c3_0_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90046" y="8673388"/>
            <a:ext cx="615600" cy="615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6" name="Google Shape;236;gd0295893c3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3075" y="8673400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nz Sticker by Emotiki - The World's First Māori emoji app" id="237" name="Google Shape;237;gd0295893c3_0_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16097" y="8673397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d0295893c3_0_49"/>
          <p:cNvSpPr txBox="1"/>
          <p:nvPr/>
        </p:nvSpPr>
        <p:spPr>
          <a:xfrm>
            <a:off x="1644730" y="4861975"/>
            <a:ext cx="54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inputs and outputs?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you give any examples?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d0295893c3_0_49"/>
          <p:cNvSpPr txBox="1"/>
          <p:nvPr/>
        </p:nvSpPr>
        <p:spPr>
          <a:xfrm>
            <a:off x="1562375" y="3260850"/>
            <a:ext cx="54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technological systems?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	can you give any examples?</a:t>
            </a:r>
            <a:endParaRPr b="0" i="1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d0295893c3_0_49"/>
          <p:cNvSpPr txBox="1"/>
          <p:nvPr/>
        </p:nvSpPr>
        <p:spPr>
          <a:xfrm>
            <a:off x="4298837" y="1340918"/>
            <a:ext cx="28440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inputs and outputs be used in technological systems?</a:t>
            </a:r>
            <a:endParaRPr b="0" i="0" sz="2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d0295893c3_0_49"/>
          <p:cNvSpPr txBox="1"/>
          <p:nvPr/>
        </p:nvSpPr>
        <p:spPr>
          <a:xfrm rot="5400000">
            <a:off x="-1161450" y="62037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Puumahara</a:t>
            </a:r>
            <a:endParaRPr b="0" i="1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游戏机, 标志&#10;&#10;描述已自动生成" id="246" name="Google Shape;246;gc7f7576bb5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0480" y="199833"/>
            <a:ext cx="891708" cy="6686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c7f7576bb5_0_199"/>
          <p:cNvSpPr txBox="1"/>
          <p:nvPr>
            <p:ph idx="12" type="sldNum"/>
          </p:nvPr>
        </p:nvSpPr>
        <p:spPr>
          <a:xfrm>
            <a:off x="5631240" y="10451274"/>
            <a:ext cx="1794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gc7f7576bb5_0_199"/>
          <p:cNvSpPr txBox="1"/>
          <p:nvPr/>
        </p:nvSpPr>
        <p:spPr>
          <a:xfrm>
            <a:off x="2424575" y="10097600"/>
            <a:ext cx="4748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c7f7576bb5_0_199"/>
          <p:cNvSpPr txBox="1"/>
          <p:nvPr/>
        </p:nvSpPr>
        <p:spPr>
          <a:xfrm>
            <a:off x="98277" y="10170700"/>
            <a:ext cx="191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c7f7576bb5_0_199"/>
          <p:cNvSpPr txBox="1"/>
          <p:nvPr/>
        </p:nvSpPr>
        <p:spPr>
          <a:xfrm>
            <a:off x="653125" y="769750"/>
            <a:ext cx="2645100" cy="9852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Kia ora koe!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c7f7576bb5_0_199"/>
          <p:cNvSpPr txBox="1"/>
          <p:nvPr/>
        </p:nvSpPr>
        <p:spPr>
          <a:xfrm>
            <a:off x="4893900" y="6508793"/>
            <a:ext cx="1794000" cy="9852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Ka pai!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Well done!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gc7f7576bb5_0_199"/>
          <p:cNvGrpSpPr/>
          <p:nvPr/>
        </p:nvGrpSpPr>
        <p:grpSpPr>
          <a:xfrm>
            <a:off x="4384873" y="3051068"/>
            <a:ext cx="2812086" cy="2812619"/>
            <a:chOff x="9367977" y="3165325"/>
            <a:chExt cx="2667001" cy="2667001"/>
          </a:xfrm>
        </p:grpSpPr>
        <p:sp>
          <p:nvSpPr>
            <p:cNvPr id="253" name="Google Shape;253;gc7f7576bb5_0_199"/>
            <p:cNvSpPr/>
            <p:nvPr/>
          </p:nvSpPr>
          <p:spPr>
            <a:xfrm>
              <a:off x="9367977" y="3165325"/>
              <a:ext cx="2667001" cy="2667001"/>
            </a:xfrm>
            <a:custGeom>
              <a:rect b="b" l="l" r="r" t="t"/>
              <a:pathLst>
                <a:path extrusionOk="0" h="2116" w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rgbClr val="B086B8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c7f7576bb5_0_199"/>
            <p:cNvSpPr/>
            <p:nvPr/>
          </p:nvSpPr>
          <p:spPr>
            <a:xfrm>
              <a:off x="10353815" y="4136875"/>
              <a:ext cx="722313" cy="725488"/>
            </a:xfrm>
            <a:custGeom>
              <a:rect b="b" l="l" r="r" t="t"/>
              <a:pathLst>
                <a:path extrusionOk="0" h="575" w="574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rgbClr val="B086B8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gc7f7576bb5_0_199"/>
          <p:cNvGrpSpPr/>
          <p:nvPr/>
        </p:nvGrpSpPr>
        <p:grpSpPr>
          <a:xfrm>
            <a:off x="3222976" y="4756349"/>
            <a:ext cx="1508149" cy="1506759"/>
            <a:chOff x="8266030" y="4782316"/>
            <a:chExt cx="1430338" cy="1428749"/>
          </a:xfrm>
        </p:grpSpPr>
        <p:sp>
          <p:nvSpPr>
            <p:cNvPr id="256" name="Google Shape;256;gc7f7576bb5_0_199"/>
            <p:cNvSpPr/>
            <p:nvPr/>
          </p:nvSpPr>
          <p:spPr>
            <a:xfrm>
              <a:off x="8266030" y="4782316"/>
              <a:ext cx="1430338" cy="1428749"/>
            </a:xfrm>
            <a:custGeom>
              <a:rect b="b" l="l" r="r" t="t"/>
              <a:pathLst>
                <a:path extrusionOk="0" h="1134" w="1135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rgbClr val="11457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c7f7576bb5_0_199"/>
            <p:cNvSpPr/>
            <p:nvPr/>
          </p:nvSpPr>
          <p:spPr>
            <a:xfrm>
              <a:off x="8764505" y="5282379"/>
              <a:ext cx="431800" cy="433387"/>
            </a:xfrm>
            <a:custGeom>
              <a:rect b="b" l="l" r="r" t="t"/>
              <a:pathLst>
                <a:path extrusionOk="0" h="343" w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rgbClr val="11457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gc7f7576bb5_0_199"/>
          <p:cNvGrpSpPr/>
          <p:nvPr/>
        </p:nvGrpSpPr>
        <p:grpSpPr>
          <a:xfrm>
            <a:off x="2400876" y="1997175"/>
            <a:ext cx="2445510" cy="2445974"/>
            <a:chOff x="7488377" y="2179487"/>
            <a:chExt cx="2319338" cy="2319338"/>
          </a:xfrm>
        </p:grpSpPr>
        <p:sp>
          <p:nvSpPr>
            <p:cNvPr id="259" name="Google Shape;259;gc7f7576bb5_0_199"/>
            <p:cNvSpPr/>
            <p:nvPr/>
          </p:nvSpPr>
          <p:spPr>
            <a:xfrm>
              <a:off x="7488377" y="2179487"/>
              <a:ext cx="2319338" cy="2319338"/>
            </a:xfrm>
            <a:custGeom>
              <a:rect b="b" l="l" r="r" t="t"/>
              <a:pathLst>
                <a:path extrusionOk="0" h="1840" w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rgbClr val="11457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c7f7576bb5_0_199"/>
            <p:cNvSpPr/>
            <p:nvPr/>
          </p:nvSpPr>
          <p:spPr>
            <a:xfrm>
              <a:off x="8332927" y="3025625"/>
              <a:ext cx="630238" cy="628650"/>
            </a:xfrm>
            <a:custGeom>
              <a:rect b="b" l="l" r="r" t="t"/>
              <a:pathLst>
                <a:path extrusionOk="0" h="499" w="500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rgbClr val="11457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c7f7576bb5_0_199"/>
          <p:cNvGrpSpPr/>
          <p:nvPr/>
        </p:nvGrpSpPr>
        <p:grpSpPr>
          <a:xfrm>
            <a:off x="5973365" y="2239091"/>
            <a:ext cx="980882" cy="981068"/>
            <a:chOff x="10874515" y="2395387"/>
            <a:chExt cx="930275" cy="930275"/>
          </a:xfrm>
        </p:grpSpPr>
        <p:sp>
          <p:nvSpPr>
            <p:cNvPr id="262" name="Google Shape;262;gc7f7576bb5_0_199"/>
            <p:cNvSpPr/>
            <p:nvPr/>
          </p:nvSpPr>
          <p:spPr>
            <a:xfrm>
              <a:off x="11209477" y="2741462"/>
              <a:ext cx="254000" cy="238125"/>
            </a:xfrm>
            <a:custGeom>
              <a:rect b="b" l="l" r="r" t="t"/>
              <a:pathLst>
                <a:path extrusionOk="0" h="189" w="202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solidFill>
              <a:srgbClr val="F583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c7f7576bb5_0_199"/>
            <p:cNvSpPr/>
            <p:nvPr/>
          </p:nvSpPr>
          <p:spPr>
            <a:xfrm>
              <a:off x="10874515" y="2395387"/>
              <a:ext cx="930275" cy="930275"/>
            </a:xfrm>
            <a:custGeom>
              <a:rect b="b" l="l" r="r" t="t"/>
              <a:pathLst>
                <a:path extrusionOk="0" h="738" w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5834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gc7f7576bb5_0_199"/>
          <p:cNvGrpSpPr/>
          <p:nvPr/>
        </p:nvGrpSpPr>
        <p:grpSpPr>
          <a:xfrm>
            <a:off x="4480606" y="1195183"/>
            <a:ext cx="1704627" cy="1763523"/>
            <a:chOff x="9418777" y="1417488"/>
            <a:chExt cx="1682751" cy="1682751"/>
          </a:xfrm>
        </p:grpSpPr>
        <p:sp>
          <p:nvSpPr>
            <p:cNvPr id="265" name="Google Shape;265;gc7f7576bb5_0_199"/>
            <p:cNvSpPr/>
            <p:nvPr/>
          </p:nvSpPr>
          <p:spPr>
            <a:xfrm>
              <a:off x="9418777" y="1417488"/>
              <a:ext cx="1682751" cy="1682751"/>
            </a:xfrm>
            <a:custGeom>
              <a:rect b="b" l="l" r="r" t="t"/>
              <a:pathLst>
                <a:path extrusionOk="0" h="1335" w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rgbClr val="9CC3A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c7f7576bb5_0_199"/>
            <p:cNvSpPr/>
            <p:nvPr/>
          </p:nvSpPr>
          <p:spPr>
            <a:xfrm>
              <a:off x="10033140" y="2033437"/>
              <a:ext cx="457200" cy="457200"/>
            </a:xfrm>
            <a:custGeom>
              <a:rect b="b" l="l" r="r" t="t"/>
              <a:pathLst>
                <a:path extrusionOk="0" h="363" w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rgbClr val="9CC3A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eedling, Seed, Growth, Plant, Green, Agriculture, Soil" id="267" name="Google Shape;267;gc7f7576bb5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26" y="7079831"/>
            <a:ext cx="1940964" cy="2873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268" name="Google Shape;268;gc7f7576bb5_0_199"/>
          <p:cNvPicPr preferRelativeResize="0"/>
          <p:nvPr/>
        </p:nvPicPr>
        <p:blipFill rotWithShape="1">
          <a:blip r:embed="rId5">
            <a:alphaModFix amt="72000"/>
          </a:blip>
          <a:srcRect b="0" l="0" r="0" t="0"/>
          <a:stretch/>
        </p:blipFill>
        <p:spPr>
          <a:xfrm>
            <a:off x="602825" y="6983201"/>
            <a:ext cx="2620150" cy="289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自定义设计方案">
  <a:themeElements>
    <a:clrScheme name="自定义 1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2016-11-27T09:21:22Z</dcterms:created>
</cp:coreProperties>
</file>