
<file path=[Content_Types].xml><?xml version="1.0" encoding="utf-8"?>
<Types xmlns="http://schemas.openxmlformats.org/package/2006/content-types">
  <Default ContentType="image/jpeg" Extension="jpg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y="10692000" cx="7560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485">
          <p15:clr>
            <a:srgbClr val="A4A3A4"/>
          </p15:clr>
        </p15:guide>
        <p15:guide id="2" pos="2381">
          <p15:clr>
            <a:srgbClr val="A4A3A4"/>
          </p15:clr>
        </p15:guide>
        <p15:guide id="3" pos="327">
          <p15:clr>
            <a:srgbClr val="A4A3A4"/>
          </p15:clr>
        </p15:guide>
        <p15:guide id="4" orient="horz" pos="6184">
          <p15:clr>
            <a:srgbClr val="A4A3A4"/>
          </p15:clr>
        </p15:guide>
        <p15:guide id="5" pos="4408">
          <p15:clr>
            <a:srgbClr val="A4A3A4"/>
          </p15:clr>
        </p15:guide>
        <p15:guide id="6" pos="4061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16" roundtripDataSignature="AMtx7miH9I2RDm1/jgWAZA+kW6iubZFu0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7C04B7ED-D9D6-4E2C-9CB3-0192CA7932F3}">
  <a:tblStyle styleId="{7C04B7ED-D9D6-4E2C-9CB3-0192CA7932F3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485" orient="horz"/>
        <p:guide pos="2381"/>
        <p:guide pos="327"/>
        <p:guide pos="6184" orient="horz"/>
        <p:guide pos="4408"/>
        <p:guide pos="4061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6" Type="http://customschemas.google.com/relationships/presentationmetadata" Target="meta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2216794" y="685800"/>
            <a:ext cx="2424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39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39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39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39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39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pixabay.com/photos/apple-smartphone-desk-laptop-1282241/" TargetMode="External"/><Relationship Id="rId3" Type="http://schemas.openxmlformats.org/officeDocument/2006/relationships/hyperlink" Target="https://pixabay.com/illustrations/virtual-reality-play-glasses-2055227/" TargetMode="External"/><Relationship Id="rId4" Type="http://schemas.openxmlformats.org/officeDocument/2006/relationships/hyperlink" Target="https://pixabay.com/vectors/mouse-computer-scroll-electronics-23335/" TargetMode="External"/><Relationship Id="rId10" Type="http://schemas.openxmlformats.org/officeDocument/2006/relationships/hyperlink" Target="https://pixabay.com/vectors/headset-head-set-headphones-mic-151660/" TargetMode="External"/><Relationship Id="rId9" Type="http://schemas.openxmlformats.org/officeDocument/2006/relationships/hyperlink" Target="https://pixabay.com/vectors/printer-3d-printer-model-3d-1248284/" TargetMode="External"/><Relationship Id="rId5" Type="http://schemas.openxmlformats.org/officeDocument/2006/relationships/hyperlink" Target="https://pixabay.com/vectors/monitor-screen-flat-lcd-black-32743/" TargetMode="External"/><Relationship Id="rId6" Type="http://schemas.openxmlformats.org/officeDocument/2006/relationships/hyperlink" Target="https://pixabay.com/vectors/usb-disk-disc-storage-technology-47552/" TargetMode="External"/><Relationship Id="rId7" Type="http://schemas.openxmlformats.org/officeDocument/2006/relationships/hyperlink" Target="https://pixabay.com/vectors/printer-copier-modern-office-1293116/" TargetMode="External"/><Relationship Id="rId8" Type="http://schemas.openxmlformats.org/officeDocument/2006/relationships/hyperlink" Target="https://pixabay.com/vectors/digital-camera-cam-gadget-image-36019/" TargetMode="Externa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giphy.com/stickers/emotiki-kiwi-1wX7y2pjzAy1iAfZWy" TargetMode="Externa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:notes"/>
          <p:cNvSpPr/>
          <p:nvPr>
            <p:ph idx="2" type="sldImg"/>
          </p:nvPr>
        </p:nvSpPr>
        <p:spPr>
          <a:xfrm>
            <a:off x="2216794" y="685800"/>
            <a:ext cx="2424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" name="Google Shape;29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0" name="Google Shape;30;p1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1" name="Google Shape;31;p1:notes"/>
          <p:cNvSpPr txBox="1"/>
          <p:nvPr>
            <p:ph idx="3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VR Game Design &amp; Programming - Lesson 1</a:t>
            </a:r>
            <a:endParaRPr/>
          </a:p>
        </p:txBody>
      </p:sp>
      <p:sp>
        <p:nvSpPr>
          <p:cNvPr id="32" name="Google Shape;32;p1:notes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VR Game Design &amp; Programming </a:t>
            </a:r>
            <a:endParaRPr/>
          </a:p>
        </p:txBody>
      </p:sp>
      <p:sp>
        <p:nvSpPr>
          <p:cNvPr id="33" name="Google Shape;33;p1:notes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gced373a7a1_0_115:notes"/>
          <p:cNvSpPr/>
          <p:nvPr>
            <p:ph idx="2" type="sldImg"/>
          </p:nvPr>
        </p:nvSpPr>
        <p:spPr>
          <a:xfrm>
            <a:off x="2216794" y="685800"/>
            <a:ext cx="2424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9" name="Google Shape;49;gced373a7a1_0_1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0" name="Google Shape;50;gced373a7a1_0_115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1" name="Google Shape;51;gced373a7a1_0_115:notes"/>
          <p:cNvSpPr txBox="1"/>
          <p:nvPr>
            <p:ph idx="3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VR Game Design &amp; Programming - Lesson 1</a:t>
            </a:r>
            <a:endParaRPr/>
          </a:p>
        </p:txBody>
      </p:sp>
      <p:sp>
        <p:nvSpPr>
          <p:cNvPr id="52" name="Google Shape;52;gced373a7a1_0_115:notes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VR Game Design &amp; Programming </a:t>
            </a:r>
            <a:endParaRPr/>
          </a:p>
        </p:txBody>
      </p:sp>
      <p:sp>
        <p:nvSpPr>
          <p:cNvPr id="53" name="Google Shape;53;gced373a7a1_0_115:notes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6:notes"/>
          <p:cNvSpPr/>
          <p:nvPr>
            <p:ph idx="2" type="sldImg"/>
          </p:nvPr>
        </p:nvSpPr>
        <p:spPr>
          <a:xfrm>
            <a:off x="2216794" y="685800"/>
            <a:ext cx="2424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9" name="Google Shape;69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0" name="Google Shape;70;p6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1" name="Google Shape;71;p6:notes"/>
          <p:cNvSpPr txBox="1"/>
          <p:nvPr>
            <p:ph idx="3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VR Game Design &amp; Programming - Lesson 1</a:t>
            </a:r>
            <a:endParaRPr/>
          </a:p>
        </p:txBody>
      </p:sp>
      <p:sp>
        <p:nvSpPr>
          <p:cNvPr id="72" name="Google Shape;72;p6:notes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VR Game Design &amp; Programming </a:t>
            </a:r>
            <a:endParaRPr/>
          </a:p>
        </p:txBody>
      </p:sp>
      <p:sp>
        <p:nvSpPr>
          <p:cNvPr id="73" name="Google Shape;73;p6:notes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c7f7576bb5_0_521:notes"/>
          <p:cNvSpPr/>
          <p:nvPr>
            <p:ph idx="2" type="sldImg"/>
          </p:nvPr>
        </p:nvSpPr>
        <p:spPr>
          <a:xfrm>
            <a:off x="2216794" y="685800"/>
            <a:ext cx="2424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2" name="Google Shape;112;gc7f7576bb5_0_5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13" name="Google Shape;113;gc7f7576bb5_0_521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4" name="Google Shape;114;gc7f7576bb5_0_521:notes"/>
          <p:cNvSpPr txBox="1"/>
          <p:nvPr>
            <p:ph idx="3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VR Game Design &amp; Programming - Lesson 1</a:t>
            </a:r>
            <a:endParaRPr/>
          </a:p>
        </p:txBody>
      </p:sp>
      <p:sp>
        <p:nvSpPr>
          <p:cNvPr id="115" name="Google Shape;115;gc7f7576bb5_0_521:notes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VR Game Design &amp; Programming </a:t>
            </a:r>
            <a:endParaRPr/>
          </a:p>
        </p:txBody>
      </p:sp>
      <p:sp>
        <p:nvSpPr>
          <p:cNvPr id="116" name="Google Shape;116;gc7f7576bb5_0_521:notes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38:notes"/>
          <p:cNvSpPr/>
          <p:nvPr>
            <p:ph idx="2" type="sldImg"/>
          </p:nvPr>
        </p:nvSpPr>
        <p:spPr>
          <a:xfrm>
            <a:off x="2216794" y="685800"/>
            <a:ext cx="2424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0" name="Google Shape;130;p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31" name="Google Shape;131;p38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32" name="Google Shape;132;p38:notes"/>
          <p:cNvSpPr txBox="1"/>
          <p:nvPr>
            <p:ph idx="3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VR Game Design &amp; Programming - Lesson 1</a:t>
            </a:r>
            <a:endParaRPr/>
          </a:p>
        </p:txBody>
      </p:sp>
      <p:sp>
        <p:nvSpPr>
          <p:cNvPr id="133" name="Google Shape;133;p38:notes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VR Game Design &amp; Programming </a:t>
            </a:r>
            <a:endParaRPr/>
          </a:p>
        </p:txBody>
      </p:sp>
      <p:sp>
        <p:nvSpPr>
          <p:cNvPr id="134" name="Google Shape;134;p38:notes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c7f7576bb5_0_601:notes"/>
          <p:cNvSpPr/>
          <p:nvPr>
            <p:ph idx="2" type="sldImg"/>
          </p:nvPr>
        </p:nvSpPr>
        <p:spPr>
          <a:xfrm>
            <a:off x="2216794" y="685800"/>
            <a:ext cx="2424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9" name="Google Shape;149;gc7f7576bb5_0_6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Attribution: computer - </a:t>
            </a:r>
            <a:r>
              <a:rPr lang="en-US" u="sng">
                <a:solidFill>
                  <a:schemeClr val="hlink"/>
                </a:solidFill>
                <a:hlinkClick r:id="rId2"/>
              </a:rPr>
              <a:t>https://pixabay.com/photos/apple-smartphone-desk-laptop-1282241/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vr headset - </a:t>
            </a:r>
            <a:r>
              <a:rPr lang="en-US" u="sng">
                <a:solidFill>
                  <a:schemeClr val="hlink"/>
                </a:solidFill>
                <a:hlinkClick r:id="rId3"/>
              </a:rPr>
              <a:t>https://pixabay.com/illustrations/virtual-reality-play-glasses-2055227/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mouse - </a:t>
            </a:r>
            <a:r>
              <a:rPr lang="en-US" u="sng">
                <a:solidFill>
                  <a:schemeClr val="hlink"/>
                </a:solidFill>
                <a:hlinkClick r:id="rId4"/>
              </a:rPr>
              <a:t>https://pixabay.com/vectors/mouse-computer-scroll-electronics-23335/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monitor - </a:t>
            </a:r>
            <a:r>
              <a:rPr lang="en-US" u="sng">
                <a:solidFill>
                  <a:schemeClr val="hlink"/>
                </a:solidFill>
                <a:hlinkClick r:id="rId5"/>
              </a:rPr>
              <a:t>https://pixabay.com/vectors/monitor-screen-flat-lcd-black-32743/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USB - </a:t>
            </a:r>
            <a:r>
              <a:rPr lang="en-US" u="sng">
                <a:solidFill>
                  <a:schemeClr val="hlink"/>
                </a:solidFill>
                <a:hlinkClick r:id="rId6"/>
              </a:rPr>
              <a:t>https://pixabay.com/vectors/usb-disk-disc-storage-technology-47552/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printer - </a:t>
            </a:r>
            <a:r>
              <a:rPr lang="en-US" u="sng">
                <a:solidFill>
                  <a:schemeClr val="hlink"/>
                </a:solidFill>
                <a:hlinkClick r:id="rId7"/>
              </a:rPr>
              <a:t>https://pixabay.com/vectors/printer-copier-modern-office-1293116/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camera - </a:t>
            </a:r>
            <a:r>
              <a:rPr lang="en-US" u="sng">
                <a:solidFill>
                  <a:schemeClr val="hlink"/>
                </a:solidFill>
                <a:hlinkClick r:id="rId8"/>
              </a:rPr>
              <a:t>https://pixabay.com/vectors/digital-camera-cam-gadget-image-36019/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3D printer - </a:t>
            </a:r>
            <a:r>
              <a:rPr lang="en-US" u="sng">
                <a:solidFill>
                  <a:schemeClr val="hlink"/>
                </a:solidFill>
                <a:hlinkClick r:id="rId9"/>
              </a:rPr>
              <a:t>https://pixabay.com/vectors/printer-3d-printer-model-3d-1248284/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headphones - </a:t>
            </a:r>
            <a:r>
              <a:rPr lang="en-US" u="sng">
                <a:solidFill>
                  <a:schemeClr val="hlink"/>
                </a:solidFill>
                <a:hlinkClick r:id="rId10"/>
              </a:rPr>
              <a:t>https://pixabay.com/vectors/headset-head-set-headphones-mic-151660/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50" name="Google Shape;150;gc7f7576bb5_0_601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51" name="Google Shape;151;gc7f7576bb5_0_601:notes"/>
          <p:cNvSpPr txBox="1"/>
          <p:nvPr>
            <p:ph idx="3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VR Game Design &amp; Programming - Lesson 1</a:t>
            </a:r>
            <a:endParaRPr/>
          </a:p>
        </p:txBody>
      </p:sp>
      <p:sp>
        <p:nvSpPr>
          <p:cNvPr id="152" name="Google Shape;152;gc7f7576bb5_0_601:notes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VR Game Design &amp; Programming </a:t>
            </a:r>
            <a:endParaRPr/>
          </a:p>
        </p:txBody>
      </p:sp>
      <p:sp>
        <p:nvSpPr>
          <p:cNvPr id="153" name="Google Shape;153;gc7f7576bb5_0_601:notes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7:notes"/>
          <p:cNvSpPr/>
          <p:nvPr>
            <p:ph idx="2" type="sldImg"/>
          </p:nvPr>
        </p:nvSpPr>
        <p:spPr>
          <a:xfrm>
            <a:off x="2216794" y="685800"/>
            <a:ext cx="2424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8" name="Google Shape;178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79" name="Google Shape;179;p7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80" name="Google Shape;180;p7:notes"/>
          <p:cNvSpPr txBox="1"/>
          <p:nvPr>
            <p:ph idx="3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VR Game Design &amp; Programming - Lesson 1</a:t>
            </a:r>
            <a:endParaRPr/>
          </a:p>
        </p:txBody>
      </p:sp>
      <p:sp>
        <p:nvSpPr>
          <p:cNvPr id="181" name="Google Shape;181;p7:notes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VR Game Design &amp; Programming </a:t>
            </a:r>
            <a:endParaRPr/>
          </a:p>
        </p:txBody>
      </p:sp>
      <p:sp>
        <p:nvSpPr>
          <p:cNvPr id="182" name="Google Shape;182;p7:notes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d0295893c3_0_49:notes"/>
          <p:cNvSpPr/>
          <p:nvPr>
            <p:ph idx="2" type="sldImg"/>
          </p:nvPr>
        </p:nvSpPr>
        <p:spPr>
          <a:xfrm>
            <a:off x="2216794" y="685800"/>
            <a:ext cx="2424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1" name="Google Shape;211;gd0295893c3_0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Emotiki: </a:t>
            </a:r>
            <a:r>
              <a:rPr lang="en-US" u="sng">
                <a:solidFill>
                  <a:schemeClr val="hlink"/>
                </a:solidFill>
                <a:hlinkClick r:id="rId2"/>
              </a:rPr>
              <a:t>https://giphy.com/stickers/emotiki-kiwi-1wX7y2pjzAy1iAfZWy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12" name="Google Shape;212;gd0295893c3_0_49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13" name="Google Shape;213;gd0295893c3_0_49:notes"/>
          <p:cNvSpPr txBox="1"/>
          <p:nvPr>
            <p:ph idx="3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VR Game Design &amp; Programming - Lesson 1</a:t>
            </a:r>
            <a:endParaRPr/>
          </a:p>
        </p:txBody>
      </p:sp>
      <p:sp>
        <p:nvSpPr>
          <p:cNvPr id="214" name="Google Shape;214;gd0295893c3_0_49:notes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VR Game Design &amp; Programming </a:t>
            </a:r>
            <a:endParaRPr/>
          </a:p>
        </p:txBody>
      </p:sp>
      <p:sp>
        <p:nvSpPr>
          <p:cNvPr id="215" name="Google Shape;215;gd0295893c3_0_49:notes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c7f7576bb5_0_19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39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44" name="Google Shape;244;gc7f7576bb5_0_199:notes"/>
          <p:cNvSpPr/>
          <p:nvPr>
            <p:ph idx="2" type="sldImg"/>
          </p:nvPr>
        </p:nvSpPr>
        <p:spPr>
          <a:xfrm>
            <a:off x="2337954" y="1143000"/>
            <a:ext cx="21822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空白" type="blank">
  <p:cSld name="BLANK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5"/>
          <p:cNvSpPr txBox="1"/>
          <p:nvPr>
            <p:ph idx="10" type="dt"/>
          </p:nvPr>
        </p:nvSpPr>
        <p:spPr>
          <a:xfrm>
            <a:off x="519867" y="9910518"/>
            <a:ext cx="1700400" cy="567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5"/>
          <p:cNvSpPr txBox="1"/>
          <p:nvPr>
            <p:ph idx="11" type="ftr"/>
          </p:nvPr>
        </p:nvSpPr>
        <p:spPr>
          <a:xfrm>
            <a:off x="2504134" y="9910518"/>
            <a:ext cx="2551800" cy="567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35"/>
          <p:cNvSpPr txBox="1"/>
          <p:nvPr>
            <p:ph idx="12" type="sldNum"/>
          </p:nvPr>
        </p:nvSpPr>
        <p:spPr>
          <a:xfrm>
            <a:off x="5339600" y="9910518"/>
            <a:ext cx="1700400" cy="567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 p14:dur="1600">
    <p:blinds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自定义版式">
  <p:cSld name="自定义版式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p14:dur="1600">
    <p:blinds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gc7f7576bb5_0_103"/>
          <p:cNvSpPr txBox="1"/>
          <p:nvPr>
            <p:ph type="title"/>
          </p:nvPr>
        </p:nvSpPr>
        <p:spPr>
          <a:xfrm>
            <a:off x="519750" y="569251"/>
            <a:ext cx="6520500" cy="206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8200" lIns="96425" spcFirstLastPara="1" rIns="96425" wrap="square" tIns="482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gc7f7576bb5_0_103"/>
          <p:cNvSpPr txBox="1"/>
          <p:nvPr>
            <p:ph idx="1" type="body"/>
          </p:nvPr>
        </p:nvSpPr>
        <p:spPr>
          <a:xfrm>
            <a:off x="519750" y="2846250"/>
            <a:ext cx="6520500" cy="678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8200" lIns="96425" spcFirstLastPara="1" rIns="96425" wrap="square" tIns="48200">
            <a:normAutofit/>
          </a:bodyPr>
          <a:lstStyle>
            <a:lvl1pPr indent="-349250" lvl="0" marL="4572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1pPr>
            <a:lvl2pPr indent="-34925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2pPr>
            <a:lvl3pPr indent="-34925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3pPr>
            <a:lvl4pPr indent="-34925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4pPr>
            <a:lvl5pPr indent="-34925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5pPr>
            <a:lvl6pPr indent="-34925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indent="-34925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indent="-34925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indent="-34925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/>
        </p:txBody>
      </p:sp>
      <p:sp>
        <p:nvSpPr>
          <p:cNvPr id="23" name="Google Shape;23;gc7f7576bb5_0_103"/>
          <p:cNvSpPr txBox="1"/>
          <p:nvPr>
            <p:ph idx="10" type="dt"/>
          </p:nvPr>
        </p:nvSpPr>
        <p:spPr>
          <a:xfrm>
            <a:off x="519750" y="9909900"/>
            <a:ext cx="1701000" cy="56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8200" lIns="96425" spcFirstLastPara="1" rIns="96425" wrap="square" tIns="482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gc7f7576bb5_0_103"/>
          <p:cNvSpPr txBox="1"/>
          <p:nvPr>
            <p:ph idx="11" type="ftr"/>
          </p:nvPr>
        </p:nvSpPr>
        <p:spPr>
          <a:xfrm>
            <a:off x="2504250" y="9909900"/>
            <a:ext cx="2551500" cy="56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8200" lIns="96425" spcFirstLastPara="1" rIns="96425" wrap="square" tIns="482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gc7f7576bb5_0_103"/>
          <p:cNvSpPr txBox="1"/>
          <p:nvPr>
            <p:ph idx="12" type="sldNum"/>
          </p:nvPr>
        </p:nvSpPr>
        <p:spPr>
          <a:xfrm>
            <a:off x="5339250" y="9909900"/>
            <a:ext cx="1701000" cy="56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8200" lIns="96425" spcFirstLastPara="1" rIns="96425" wrap="square" tIns="482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空白">
  <p:cSld name="4_空白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p14:dur="1600">
    <p:blinds dir="vert"/>
  </p:transition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4"/>
          <p:cNvSpPr txBox="1"/>
          <p:nvPr>
            <p:ph type="title"/>
          </p:nvPr>
        </p:nvSpPr>
        <p:spPr>
          <a:xfrm>
            <a:off x="519867" y="570272"/>
            <a:ext cx="6520200" cy="206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34"/>
          <p:cNvSpPr txBox="1"/>
          <p:nvPr>
            <p:ph idx="1" type="body"/>
          </p:nvPr>
        </p:nvSpPr>
        <p:spPr>
          <a:xfrm>
            <a:off x="519867" y="2846664"/>
            <a:ext cx="6520200" cy="6784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34"/>
          <p:cNvSpPr txBox="1"/>
          <p:nvPr>
            <p:ph idx="10" type="dt"/>
          </p:nvPr>
        </p:nvSpPr>
        <p:spPr>
          <a:xfrm>
            <a:off x="519867" y="9910518"/>
            <a:ext cx="1700400" cy="567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34"/>
          <p:cNvSpPr txBox="1"/>
          <p:nvPr>
            <p:ph idx="11" type="ftr"/>
          </p:nvPr>
        </p:nvSpPr>
        <p:spPr>
          <a:xfrm>
            <a:off x="2504134" y="9910518"/>
            <a:ext cx="2551800" cy="567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34"/>
          <p:cNvSpPr txBox="1"/>
          <p:nvPr>
            <p:ph idx="12" type="sldNum"/>
          </p:nvPr>
        </p:nvSpPr>
        <p:spPr>
          <a:xfrm>
            <a:off x="5339600" y="9910518"/>
            <a:ext cx="1700400" cy="567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</p:sldLayoutIdLst>
  <p:transition spd="slow" p14:dur="1600">
    <p:blinds dir="vert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Relationship Id="rId4" Type="http://schemas.openxmlformats.org/officeDocument/2006/relationships/image" Target="../media/image2.png"/><Relationship Id="rId5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Relationship Id="rId4" Type="http://schemas.openxmlformats.org/officeDocument/2006/relationships/image" Target="../media/image1.png"/><Relationship Id="rId5" Type="http://schemas.openxmlformats.org/officeDocument/2006/relationships/image" Target="../media/image3.png"/><Relationship Id="rId6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Relationship Id="rId4" Type="http://schemas.openxmlformats.org/officeDocument/2006/relationships/image" Target="../media/image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Relationship Id="rId4" Type="http://schemas.openxmlformats.org/officeDocument/2006/relationships/image" Target="../media/image1.png"/><Relationship Id="rId5" Type="http://schemas.openxmlformats.org/officeDocument/2006/relationships/image" Target="../media/image2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png"/><Relationship Id="rId4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Relationship Id="rId4" Type="http://schemas.openxmlformats.org/officeDocument/2006/relationships/image" Target="../media/image14.png"/><Relationship Id="rId11" Type="http://schemas.openxmlformats.org/officeDocument/2006/relationships/image" Target="../media/image12.png"/><Relationship Id="rId10" Type="http://schemas.openxmlformats.org/officeDocument/2006/relationships/image" Target="../media/image10.png"/><Relationship Id="rId12" Type="http://schemas.openxmlformats.org/officeDocument/2006/relationships/image" Target="../media/image20.jpg"/><Relationship Id="rId9" Type="http://schemas.openxmlformats.org/officeDocument/2006/relationships/image" Target="../media/image13.png"/><Relationship Id="rId5" Type="http://schemas.openxmlformats.org/officeDocument/2006/relationships/image" Target="../media/image8.png"/><Relationship Id="rId6" Type="http://schemas.openxmlformats.org/officeDocument/2006/relationships/image" Target="../media/image6.png"/><Relationship Id="rId7" Type="http://schemas.openxmlformats.org/officeDocument/2006/relationships/image" Target="../media/image9.png"/><Relationship Id="rId8" Type="http://schemas.openxmlformats.org/officeDocument/2006/relationships/image" Target="../media/image1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4.png"/><Relationship Id="rId4" Type="http://schemas.openxmlformats.org/officeDocument/2006/relationships/image" Target="../media/image1.png"/><Relationship Id="rId11" Type="http://schemas.openxmlformats.org/officeDocument/2006/relationships/image" Target="../media/image16.png"/><Relationship Id="rId10" Type="http://schemas.openxmlformats.org/officeDocument/2006/relationships/image" Target="../media/image22.png"/><Relationship Id="rId9" Type="http://schemas.openxmlformats.org/officeDocument/2006/relationships/image" Target="../media/image31.png"/><Relationship Id="rId5" Type="http://schemas.openxmlformats.org/officeDocument/2006/relationships/image" Target="../media/image19.png"/><Relationship Id="rId6" Type="http://schemas.openxmlformats.org/officeDocument/2006/relationships/image" Target="../media/image18.png"/><Relationship Id="rId7" Type="http://schemas.openxmlformats.org/officeDocument/2006/relationships/image" Target="../media/image17.png"/><Relationship Id="rId8" Type="http://schemas.openxmlformats.org/officeDocument/2006/relationships/image" Target="../media/image1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4.png"/><Relationship Id="rId4" Type="http://schemas.openxmlformats.org/officeDocument/2006/relationships/image" Target="../media/image1.png"/><Relationship Id="rId11" Type="http://schemas.openxmlformats.org/officeDocument/2006/relationships/image" Target="../media/image25.gif"/><Relationship Id="rId10" Type="http://schemas.openxmlformats.org/officeDocument/2006/relationships/image" Target="../media/image28.gif"/><Relationship Id="rId9" Type="http://schemas.openxmlformats.org/officeDocument/2006/relationships/image" Target="../media/image30.gif"/><Relationship Id="rId5" Type="http://schemas.openxmlformats.org/officeDocument/2006/relationships/image" Target="../media/image23.gif"/><Relationship Id="rId6" Type="http://schemas.openxmlformats.org/officeDocument/2006/relationships/image" Target="../media/image27.gif"/><Relationship Id="rId7" Type="http://schemas.openxmlformats.org/officeDocument/2006/relationships/image" Target="../media/image26.gif"/><Relationship Id="rId8" Type="http://schemas.openxmlformats.org/officeDocument/2006/relationships/image" Target="../media/image29.gif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5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rgbClr val="F0EFEF"/>
        </a:solidFill>
      </p:bgPr>
    </p:bg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icture containing table, cake, small, sitting&#10;&#10;Description automatically generated" id="35" name="Google Shape;35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350050" y="295425"/>
            <a:ext cx="4894200" cy="4864925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Google Shape;36;p1"/>
          <p:cNvSpPr/>
          <p:nvPr/>
        </p:nvSpPr>
        <p:spPr>
          <a:xfrm>
            <a:off x="1188326" y="7859775"/>
            <a:ext cx="6190200" cy="5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None/>
            </a:pPr>
            <a:r>
              <a:rPr lang="en-US" sz="2200">
                <a:solidFill>
                  <a:schemeClr val="accent1"/>
                </a:solidFill>
              </a:rPr>
              <a:t>Module</a:t>
            </a:r>
            <a:r>
              <a:rPr b="0" i="0" lang="en-US" sz="2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 One:</a:t>
            </a:r>
            <a:r>
              <a:rPr b="1" i="0" lang="en-US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 Student Handouts</a:t>
            </a:r>
            <a:endParaRPr b="1" i="0" sz="3200" u="none" cap="none" strike="noStrike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1"/>
          <p:cNvSpPr/>
          <p:nvPr/>
        </p:nvSpPr>
        <p:spPr>
          <a:xfrm>
            <a:off x="941746" y="4522000"/>
            <a:ext cx="6436500" cy="25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i="0" sz="3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-US" sz="4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Introduction to</a:t>
            </a:r>
            <a:r>
              <a:rPr b="1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n-US" sz="4000" u="none" cap="none" strike="noStrik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textRoundtripDataId="0"/>
                  </a:ext>
                </a:extLst>
              </a:rPr>
              <a:t>VR programming</a:t>
            </a:r>
            <a:r>
              <a:rPr b="1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n-US" sz="4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and</a:t>
            </a:r>
            <a:r>
              <a:rPr b="1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n-US" sz="4000" u="none" cap="none" strike="noStrike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game design</a:t>
            </a:r>
            <a:r>
              <a:rPr b="1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n-US" sz="4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principles</a:t>
            </a:r>
            <a:r>
              <a:rPr b="1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1" i="0" sz="8300" u="none" cap="none" strike="noStrike">
              <a:solidFill>
                <a:srgbClr val="11406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8" name="Google Shape;38;p1"/>
          <p:cNvCxnSpPr/>
          <p:nvPr/>
        </p:nvCxnSpPr>
        <p:spPr>
          <a:xfrm rot="10800000">
            <a:off x="4668900" y="4226458"/>
            <a:ext cx="2891100" cy="0"/>
          </a:xfrm>
          <a:prstGeom prst="straightConnector1">
            <a:avLst/>
          </a:prstGeom>
          <a:noFill/>
          <a:ln cap="flat" cmpd="sng" w="9525">
            <a:solidFill>
              <a:srgbClr val="F5834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39" name="Google Shape;39;p1"/>
          <p:cNvCxnSpPr/>
          <p:nvPr/>
        </p:nvCxnSpPr>
        <p:spPr>
          <a:xfrm rot="10800000">
            <a:off x="3780000" y="3749263"/>
            <a:ext cx="3780000" cy="0"/>
          </a:xfrm>
          <a:prstGeom prst="straightConnector1">
            <a:avLst/>
          </a:prstGeom>
          <a:noFill/>
          <a:ln cap="flat" cmpd="sng" w="9525">
            <a:solidFill>
              <a:srgbClr val="9CC3AE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40" name="Google Shape;40;p1"/>
          <p:cNvCxnSpPr/>
          <p:nvPr/>
        </p:nvCxnSpPr>
        <p:spPr>
          <a:xfrm rot="10800000">
            <a:off x="2256000" y="8433026"/>
            <a:ext cx="5304000" cy="0"/>
          </a:xfrm>
          <a:prstGeom prst="straightConnector1">
            <a:avLst/>
          </a:prstGeom>
          <a:noFill/>
          <a:ln cap="flat" cmpd="sng" w="9525">
            <a:solidFill>
              <a:srgbClr val="B086B8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41" name="Google Shape;41;p1"/>
          <p:cNvPicPr preferRelativeResize="0"/>
          <p:nvPr/>
        </p:nvPicPr>
        <p:blipFill rotWithShape="1">
          <a:blip r:embed="rId4">
            <a:alphaModFix/>
          </a:blip>
          <a:srcRect b="-48758" l="4905" r="4904" t="-20028"/>
          <a:stretch/>
        </p:blipFill>
        <p:spPr>
          <a:xfrm>
            <a:off x="-1" y="7147924"/>
            <a:ext cx="7560000" cy="96210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图片包含 游戏机, 标志&#10;&#10;描述已自动生成" id="42" name="Google Shape;42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616211" y="214937"/>
            <a:ext cx="845518" cy="634040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1"/>
          <p:cNvSpPr txBox="1"/>
          <p:nvPr>
            <p:ph idx="12" type="sldNum"/>
          </p:nvPr>
        </p:nvSpPr>
        <p:spPr>
          <a:xfrm>
            <a:off x="6909451" y="9910518"/>
            <a:ext cx="130800" cy="567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4" name="Google Shape;44;p1"/>
          <p:cNvSpPr txBox="1"/>
          <p:nvPr/>
        </p:nvSpPr>
        <p:spPr>
          <a:xfrm>
            <a:off x="98277" y="10170700"/>
            <a:ext cx="21576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Copyright VR Voom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" name="Google Shape;45;p1"/>
          <p:cNvSpPr txBox="1"/>
          <p:nvPr/>
        </p:nvSpPr>
        <p:spPr>
          <a:xfrm>
            <a:off x="1860775" y="10097600"/>
            <a:ext cx="4894200" cy="567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Course One - Introduction into VR Programming &amp; game design principles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" name="Google Shape;46;p1"/>
          <p:cNvSpPr txBox="1"/>
          <p:nvPr/>
        </p:nvSpPr>
        <p:spPr>
          <a:xfrm>
            <a:off x="185093" y="9195650"/>
            <a:ext cx="4483800" cy="646500"/>
          </a:xfrm>
          <a:prstGeom prst="rect">
            <a:avLst/>
          </a:prstGeom>
          <a:noFill/>
          <a:ln cap="flat" cmpd="sng" w="9525">
            <a:solidFill>
              <a:srgbClr val="65A1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1" i="0" lang="en-US" sz="3000" u="none" cap="none" strike="noStrik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ao mariko </a:t>
            </a:r>
            <a:r>
              <a:rPr b="1" i="1" lang="en-US" sz="2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Virtual Reality</a:t>
            </a:r>
            <a:endParaRPr b="1" i="1" sz="22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 p14:dur="1600">
    <p:blinds dir="vert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64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64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364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rgbClr val="F0EFEF"/>
        </a:solidFill>
      </p:bgPr>
    </p:bg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ced373a7a1_0_115"/>
          <p:cNvSpPr/>
          <p:nvPr/>
        </p:nvSpPr>
        <p:spPr>
          <a:xfrm>
            <a:off x="4181705" y="7859785"/>
            <a:ext cx="3196800" cy="500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None/>
            </a:pPr>
            <a:r>
              <a:rPr lang="en-US" sz="2200">
                <a:solidFill>
                  <a:schemeClr val="accent1"/>
                </a:solidFill>
              </a:rPr>
              <a:t>Module</a:t>
            </a:r>
            <a:r>
              <a:rPr b="0" i="0" lang="en-US" sz="2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 One</a:t>
            </a:r>
            <a:endParaRPr b="0" i="0" sz="2200" u="none" cap="none" strike="noStrike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gced373a7a1_0_115"/>
          <p:cNvSpPr/>
          <p:nvPr/>
        </p:nvSpPr>
        <p:spPr>
          <a:xfrm>
            <a:off x="2754686" y="4521998"/>
            <a:ext cx="4623600" cy="25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i="0" sz="3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-US" sz="4200" u="none" cap="none" strike="noStrik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Poipoia te kākano kia puāwai</a:t>
            </a:r>
            <a:endParaRPr b="1" i="0" sz="4200" u="none" cap="none" strike="noStrike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1" lang="en-US" sz="225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Nurture the seed and it will blossom</a:t>
            </a:r>
            <a:endParaRPr b="1" i="1" sz="225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i="0" sz="40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7" name="Google Shape;57;gced373a7a1_0_115"/>
          <p:cNvCxnSpPr/>
          <p:nvPr/>
        </p:nvCxnSpPr>
        <p:spPr>
          <a:xfrm rot="10800000">
            <a:off x="4668900" y="4226458"/>
            <a:ext cx="2891100" cy="0"/>
          </a:xfrm>
          <a:prstGeom prst="straightConnector1">
            <a:avLst/>
          </a:prstGeom>
          <a:noFill/>
          <a:ln cap="flat" cmpd="sng" w="9525">
            <a:solidFill>
              <a:srgbClr val="F5834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58" name="Google Shape;58;gced373a7a1_0_115"/>
          <p:cNvCxnSpPr/>
          <p:nvPr/>
        </p:nvCxnSpPr>
        <p:spPr>
          <a:xfrm rot="10800000">
            <a:off x="3780000" y="3749263"/>
            <a:ext cx="3780000" cy="0"/>
          </a:xfrm>
          <a:prstGeom prst="straightConnector1">
            <a:avLst/>
          </a:prstGeom>
          <a:noFill/>
          <a:ln cap="flat" cmpd="sng" w="9525">
            <a:solidFill>
              <a:srgbClr val="9CC3AE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59" name="Google Shape;59;gced373a7a1_0_115"/>
          <p:cNvCxnSpPr/>
          <p:nvPr/>
        </p:nvCxnSpPr>
        <p:spPr>
          <a:xfrm rot="10800000">
            <a:off x="2256000" y="8433026"/>
            <a:ext cx="5304000" cy="0"/>
          </a:xfrm>
          <a:prstGeom prst="straightConnector1">
            <a:avLst/>
          </a:prstGeom>
          <a:noFill/>
          <a:ln cap="flat" cmpd="sng" w="9525">
            <a:solidFill>
              <a:srgbClr val="B086B8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60" name="Google Shape;60;gced373a7a1_0_115"/>
          <p:cNvPicPr preferRelativeResize="0"/>
          <p:nvPr/>
        </p:nvPicPr>
        <p:blipFill rotWithShape="1">
          <a:blip r:embed="rId3">
            <a:alphaModFix/>
          </a:blip>
          <a:srcRect b="-48742" l="4906" r="4904" t="-20033"/>
          <a:stretch/>
        </p:blipFill>
        <p:spPr>
          <a:xfrm>
            <a:off x="-1" y="7147924"/>
            <a:ext cx="7560000" cy="96210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图片包含 游戏机, 标志&#10;&#10;描述已自动生成" id="61" name="Google Shape;61;gced373a7a1_0_1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616211" y="214937"/>
            <a:ext cx="845518" cy="634040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gced373a7a1_0_115"/>
          <p:cNvSpPr txBox="1"/>
          <p:nvPr>
            <p:ph idx="12" type="sldNum"/>
          </p:nvPr>
        </p:nvSpPr>
        <p:spPr>
          <a:xfrm>
            <a:off x="6909451" y="9910518"/>
            <a:ext cx="130800" cy="56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3" name="Google Shape;63;gced373a7a1_0_115"/>
          <p:cNvSpPr txBox="1"/>
          <p:nvPr/>
        </p:nvSpPr>
        <p:spPr>
          <a:xfrm>
            <a:off x="98276" y="10170700"/>
            <a:ext cx="16953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Copyright VR Voom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" name="Google Shape;64;gced373a7a1_0_115"/>
          <p:cNvSpPr txBox="1"/>
          <p:nvPr/>
        </p:nvSpPr>
        <p:spPr>
          <a:xfrm>
            <a:off x="1793575" y="10097600"/>
            <a:ext cx="4822500" cy="56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Course One - Introduction into VR Programming &amp; game design principles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Seedling, Seed, Growth, Plant, Green, Agriculture, Soil" id="65" name="Google Shape;65;gced373a7a1_0_1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25950" y="854776"/>
            <a:ext cx="2517774" cy="400843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ranium, Head, Human, Male, Man, People, Persons" id="66" name="Google Shape;66;gced373a7a1_0_115"/>
          <p:cNvPicPr preferRelativeResize="0"/>
          <p:nvPr/>
        </p:nvPicPr>
        <p:blipFill rotWithShape="1">
          <a:blip r:embed="rId6">
            <a:alphaModFix amt="72000"/>
          </a:blip>
          <a:srcRect b="0" l="0" r="0" t="0"/>
          <a:stretch/>
        </p:blipFill>
        <p:spPr>
          <a:xfrm>
            <a:off x="560700" y="720000"/>
            <a:ext cx="3398799" cy="4031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64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64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364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rgbClr val="F0EFEF"/>
        </a:solidFill>
      </p:bgPr>
    </p:bg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6"/>
          <p:cNvSpPr/>
          <p:nvPr/>
        </p:nvSpPr>
        <p:spPr>
          <a:xfrm>
            <a:off x="890723" y="2216732"/>
            <a:ext cx="5315436" cy="7033554"/>
          </a:xfrm>
          <a:custGeom>
            <a:rect b="b" l="l" r="r" t="t"/>
            <a:pathLst>
              <a:path extrusionOk="0" h="21600" w="21600">
                <a:moveTo>
                  <a:pt x="0" y="21600"/>
                </a:moveTo>
                <a:cubicBezTo>
                  <a:pt x="1730" y="16970"/>
                  <a:pt x="4055" y="13284"/>
                  <a:pt x="7055" y="10308"/>
                </a:cubicBezTo>
                <a:cubicBezTo>
                  <a:pt x="10098" y="7290"/>
                  <a:pt x="13901" y="4973"/>
                  <a:pt x="18380" y="2877"/>
                </a:cubicBezTo>
                <a:lnTo>
                  <a:pt x="18198" y="0"/>
                </a:lnTo>
                <a:lnTo>
                  <a:pt x="21600" y="4603"/>
                </a:lnTo>
                <a:lnTo>
                  <a:pt x="18924" y="11507"/>
                </a:lnTo>
                <a:lnTo>
                  <a:pt x="18743" y="8630"/>
                </a:lnTo>
                <a:cubicBezTo>
                  <a:pt x="14655" y="9764"/>
                  <a:pt x="11069" y="11155"/>
                  <a:pt x="8004" y="13185"/>
                </a:cubicBezTo>
                <a:cubicBezTo>
                  <a:pt x="4885" y="15251"/>
                  <a:pt x="2242" y="17999"/>
                  <a:pt x="0" y="2160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6"/>
          <p:cNvSpPr txBox="1"/>
          <p:nvPr/>
        </p:nvSpPr>
        <p:spPr>
          <a:xfrm>
            <a:off x="9763" y="6380519"/>
            <a:ext cx="1448100" cy="232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Understand what technological systems are and how they work, both in the physical world and in digital technologies.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12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7" name="Google Shape;77;p6"/>
          <p:cNvCxnSpPr/>
          <p:nvPr/>
        </p:nvCxnSpPr>
        <p:spPr>
          <a:xfrm rot="10800000">
            <a:off x="1572853" y="6074270"/>
            <a:ext cx="0" cy="1877700"/>
          </a:xfrm>
          <a:prstGeom prst="straightConnector1">
            <a:avLst/>
          </a:prstGeom>
          <a:noFill/>
          <a:ln cap="flat" cmpd="sng" w="12700">
            <a:solidFill>
              <a:srgbClr val="A6AAA9"/>
            </a:solidFill>
            <a:prstDash val="solid"/>
            <a:miter lim="400000"/>
            <a:headEnd len="sm" w="sm" type="none"/>
            <a:tailEnd len="sm" w="sm" type="none"/>
          </a:ln>
        </p:spPr>
      </p:cxnSp>
      <p:cxnSp>
        <p:nvCxnSpPr>
          <p:cNvPr id="78" name="Google Shape;78;p6"/>
          <p:cNvCxnSpPr/>
          <p:nvPr/>
        </p:nvCxnSpPr>
        <p:spPr>
          <a:xfrm rot="10800000">
            <a:off x="2155911" y="3784624"/>
            <a:ext cx="0" cy="2666700"/>
          </a:xfrm>
          <a:prstGeom prst="straightConnector1">
            <a:avLst/>
          </a:prstGeom>
          <a:noFill/>
          <a:ln cap="flat" cmpd="sng" w="12700">
            <a:solidFill>
              <a:srgbClr val="A6AAA9"/>
            </a:solidFill>
            <a:prstDash val="solid"/>
            <a:miter lim="400000"/>
            <a:headEnd len="sm" w="sm" type="none"/>
            <a:tailEnd len="sm" w="sm" type="none"/>
          </a:ln>
        </p:spPr>
      </p:cxnSp>
      <p:cxnSp>
        <p:nvCxnSpPr>
          <p:cNvPr id="79" name="Google Shape;79;p6"/>
          <p:cNvCxnSpPr/>
          <p:nvPr/>
        </p:nvCxnSpPr>
        <p:spPr>
          <a:xfrm rot="10800000">
            <a:off x="2868671" y="2493502"/>
            <a:ext cx="0" cy="2774700"/>
          </a:xfrm>
          <a:prstGeom prst="straightConnector1">
            <a:avLst/>
          </a:prstGeom>
          <a:noFill/>
          <a:ln cap="flat" cmpd="sng" w="12700">
            <a:solidFill>
              <a:srgbClr val="A6AAA9"/>
            </a:solidFill>
            <a:prstDash val="solid"/>
            <a:miter lim="400000"/>
            <a:headEnd len="sm" w="sm" type="none"/>
            <a:tailEnd len="sm" w="sm" type="none"/>
          </a:ln>
        </p:spPr>
      </p:cxnSp>
      <p:cxnSp>
        <p:nvCxnSpPr>
          <p:cNvPr id="80" name="Google Shape;80;p6"/>
          <p:cNvCxnSpPr/>
          <p:nvPr/>
        </p:nvCxnSpPr>
        <p:spPr>
          <a:xfrm rot="10800000">
            <a:off x="3488149" y="5971272"/>
            <a:ext cx="0" cy="2142300"/>
          </a:xfrm>
          <a:prstGeom prst="straightConnector1">
            <a:avLst/>
          </a:prstGeom>
          <a:noFill/>
          <a:ln cap="flat" cmpd="sng" w="12700">
            <a:solidFill>
              <a:srgbClr val="A6AAA9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81" name="Google Shape;81;p6"/>
          <p:cNvSpPr/>
          <p:nvPr/>
        </p:nvSpPr>
        <p:spPr>
          <a:xfrm>
            <a:off x="1459043" y="5790447"/>
            <a:ext cx="227637" cy="572315"/>
          </a:xfrm>
          <a:custGeom>
            <a:rect b="b" l="l" r="r" t="t"/>
            <a:pathLst>
              <a:path extrusionOk="0" h="19679" w="19679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425" lIns="17425" spcFirstLastPara="1" rIns="17425" wrap="square" tIns="17425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6"/>
          <p:cNvSpPr/>
          <p:nvPr/>
        </p:nvSpPr>
        <p:spPr>
          <a:xfrm>
            <a:off x="2040299" y="3472160"/>
            <a:ext cx="227637" cy="572315"/>
          </a:xfrm>
          <a:custGeom>
            <a:rect b="b" l="l" r="r" t="t"/>
            <a:pathLst>
              <a:path extrusionOk="0" h="19679" w="19679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425" lIns="17425" spcFirstLastPara="1" rIns="17425" wrap="square" tIns="17425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6"/>
          <p:cNvSpPr/>
          <p:nvPr/>
        </p:nvSpPr>
        <p:spPr>
          <a:xfrm>
            <a:off x="2756380" y="1955456"/>
            <a:ext cx="227637" cy="572315"/>
          </a:xfrm>
          <a:custGeom>
            <a:rect b="b" l="l" r="r" t="t"/>
            <a:pathLst>
              <a:path extrusionOk="0" h="19679" w="19679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17425" lIns="17425" spcFirstLastPara="1" rIns="17425" wrap="square" tIns="17425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6"/>
          <p:cNvSpPr/>
          <p:nvPr/>
        </p:nvSpPr>
        <p:spPr>
          <a:xfrm>
            <a:off x="3374324" y="8008666"/>
            <a:ext cx="227637" cy="572315"/>
          </a:xfrm>
          <a:custGeom>
            <a:rect b="b" l="l" r="r" t="t"/>
            <a:pathLst>
              <a:path extrusionOk="0" h="19679" w="19679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17425" lIns="17425" spcFirstLastPara="1" rIns="17425" wrap="square" tIns="17425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6"/>
          <p:cNvSpPr/>
          <p:nvPr/>
        </p:nvSpPr>
        <p:spPr>
          <a:xfrm>
            <a:off x="1541744" y="7884884"/>
            <a:ext cx="62235" cy="156448"/>
          </a:xfrm>
          <a:custGeom>
            <a:rect b="b" l="l" r="r" t="t"/>
            <a:pathLst>
              <a:path extrusionOk="0" h="19679" w="19679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6"/>
          <p:cNvSpPr/>
          <p:nvPr/>
        </p:nvSpPr>
        <p:spPr>
          <a:xfrm>
            <a:off x="2107514" y="6332959"/>
            <a:ext cx="96771" cy="243380"/>
          </a:xfrm>
          <a:custGeom>
            <a:rect b="b" l="l" r="r" t="t"/>
            <a:pathLst>
              <a:path extrusionOk="0" h="19679" w="19679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6"/>
          <p:cNvSpPr/>
          <p:nvPr/>
        </p:nvSpPr>
        <p:spPr>
          <a:xfrm>
            <a:off x="2806461" y="5116687"/>
            <a:ext cx="124420" cy="312847"/>
          </a:xfrm>
          <a:custGeom>
            <a:rect b="b" l="l" r="r" t="t"/>
            <a:pathLst>
              <a:path extrusionOk="0" h="19679" w="19679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p6"/>
          <p:cNvSpPr/>
          <p:nvPr/>
        </p:nvSpPr>
        <p:spPr>
          <a:xfrm>
            <a:off x="3409541" y="5781781"/>
            <a:ext cx="153841" cy="386889"/>
          </a:xfrm>
          <a:custGeom>
            <a:rect b="b" l="l" r="r" t="t"/>
            <a:pathLst>
              <a:path extrusionOk="0" h="19679" w="19679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6"/>
          <p:cNvSpPr txBox="1"/>
          <p:nvPr/>
        </p:nvSpPr>
        <p:spPr>
          <a:xfrm>
            <a:off x="372530" y="3957489"/>
            <a:ext cx="1667700" cy="189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Learn how to decompose problems to create simple algorithms using computational thinking.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6"/>
          <p:cNvSpPr txBox="1"/>
          <p:nvPr/>
        </p:nvSpPr>
        <p:spPr>
          <a:xfrm>
            <a:off x="3012724" y="2412892"/>
            <a:ext cx="1133700" cy="228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closer look at Virtual Reality and its impact on society and the environment in today’s world.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6"/>
          <p:cNvSpPr txBox="1"/>
          <p:nvPr/>
        </p:nvSpPr>
        <p:spPr>
          <a:xfrm>
            <a:off x="3640779" y="6704185"/>
            <a:ext cx="1355700" cy="318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Learn how to program in C# using sequence, loops, input, output, variables and conditionals. Learn to debug problems and modify and improve digital content.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6"/>
          <p:cNvSpPr txBox="1"/>
          <p:nvPr/>
        </p:nvSpPr>
        <p:spPr>
          <a:xfrm>
            <a:off x="1503625" y="5843287"/>
            <a:ext cx="138600" cy="41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 fontScale="92500" lnSpcReduction="10000"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CFCFC"/>
              </a:buClr>
              <a:buSzPct val="100000"/>
              <a:buFont typeface="Arial"/>
              <a:buNone/>
            </a:pPr>
            <a:r>
              <a:rPr b="0" i="0" lang="en-US" sz="1400" u="none" cap="none" strike="noStrike">
                <a:solidFill>
                  <a:srgbClr val="FCFCFC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6"/>
          <p:cNvSpPr txBox="1"/>
          <p:nvPr/>
        </p:nvSpPr>
        <p:spPr>
          <a:xfrm>
            <a:off x="2084885" y="3549119"/>
            <a:ext cx="138600" cy="41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 fontScale="92500" lnSpcReduction="10000"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CFCFC"/>
              </a:buClr>
              <a:buSzPct val="100000"/>
              <a:buFont typeface="Arial"/>
              <a:buNone/>
            </a:pPr>
            <a:r>
              <a:rPr b="0" i="0" lang="en-US" sz="1400" u="none" cap="none" strike="noStrike">
                <a:solidFill>
                  <a:srgbClr val="FCFCFC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6"/>
          <p:cNvSpPr txBox="1"/>
          <p:nvPr/>
        </p:nvSpPr>
        <p:spPr>
          <a:xfrm>
            <a:off x="2803003" y="2032421"/>
            <a:ext cx="138600" cy="41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 fontScale="92500" lnSpcReduction="10000"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CFCFC"/>
              </a:buClr>
              <a:buSzPct val="100000"/>
              <a:buFont typeface="Arial"/>
              <a:buNone/>
            </a:pPr>
            <a:r>
              <a:rPr b="0" i="0" lang="en-US" sz="1400" u="none" cap="none" strike="noStrike">
                <a:solidFill>
                  <a:srgbClr val="FCFCFC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6"/>
          <p:cNvSpPr txBox="1"/>
          <p:nvPr/>
        </p:nvSpPr>
        <p:spPr>
          <a:xfrm>
            <a:off x="3418908" y="8054455"/>
            <a:ext cx="138600" cy="41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 fontScale="92500" lnSpcReduction="10000"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CFCFC"/>
              </a:buClr>
              <a:buSzPct val="100000"/>
              <a:buFont typeface="Arial"/>
              <a:buNone/>
            </a:pPr>
            <a:r>
              <a:rPr b="0" i="0" lang="en-US" sz="1400" u="none" cap="none" strike="noStrike">
                <a:solidFill>
                  <a:srgbClr val="FCFCFC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6"/>
          <p:cNvSpPr/>
          <p:nvPr/>
        </p:nvSpPr>
        <p:spPr>
          <a:xfrm>
            <a:off x="6258631" y="1870029"/>
            <a:ext cx="1255766" cy="3157594"/>
          </a:xfrm>
          <a:custGeom>
            <a:rect b="b" l="l" r="r" t="t"/>
            <a:pathLst>
              <a:path extrusionOk="0" h="19679" w="19679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6"/>
          <p:cNvSpPr/>
          <p:nvPr/>
        </p:nvSpPr>
        <p:spPr>
          <a:xfrm>
            <a:off x="6699311" y="1927627"/>
            <a:ext cx="374436" cy="962388"/>
          </a:xfrm>
          <a:custGeom>
            <a:rect b="b" l="l" r="r" t="t"/>
            <a:pathLst>
              <a:path extrusionOk="0" h="21600" w="21600">
                <a:moveTo>
                  <a:pt x="1735" y="3821"/>
                </a:moveTo>
                <a:lnTo>
                  <a:pt x="4745" y="3821"/>
                </a:lnTo>
                <a:cubicBezTo>
                  <a:pt x="4832" y="6659"/>
                  <a:pt x="5371" y="8569"/>
                  <a:pt x="6052" y="9978"/>
                </a:cubicBezTo>
                <a:cubicBezTo>
                  <a:pt x="3968" y="8590"/>
                  <a:pt x="2022" y="6988"/>
                  <a:pt x="1735" y="3821"/>
                </a:cubicBezTo>
                <a:close/>
                <a:moveTo>
                  <a:pt x="10800" y="1439"/>
                </a:moveTo>
                <a:cubicBezTo>
                  <a:pt x="14079" y="1438"/>
                  <a:pt x="15359" y="2749"/>
                  <a:pt x="15358" y="3236"/>
                </a:cubicBezTo>
                <a:cubicBezTo>
                  <a:pt x="15358" y="3725"/>
                  <a:pt x="14080" y="5035"/>
                  <a:pt x="10800" y="5038"/>
                </a:cubicBezTo>
                <a:cubicBezTo>
                  <a:pt x="7521" y="5035"/>
                  <a:pt x="6242" y="3725"/>
                  <a:pt x="6242" y="3236"/>
                </a:cubicBezTo>
                <a:cubicBezTo>
                  <a:pt x="6241" y="2749"/>
                  <a:pt x="7521" y="1438"/>
                  <a:pt x="10800" y="1439"/>
                </a:cubicBezTo>
                <a:close/>
                <a:moveTo>
                  <a:pt x="15548" y="9978"/>
                </a:moveTo>
                <a:cubicBezTo>
                  <a:pt x="16230" y="8569"/>
                  <a:pt x="16768" y="6659"/>
                  <a:pt x="16855" y="3821"/>
                </a:cubicBezTo>
                <a:lnTo>
                  <a:pt x="19866" y="3821"/>
                </a:lnTo>
                <a:cubicBezTo>
                  <a:pt x="19580" y="6988"/>
                  <a:pt x="17632" y="8590"/>
                  <a:pt x="15548" y="9978"/>
                </a:cubicBezTo>
                <a:close/>
                <a:moveTo>
                  <a:pt x="12216" y="15911"/>
                </a:moveTo>
                <a:cubicBezTo>
                  <a:pt x="12216" y="14207"/>
                  <a:pt x="13537" y="13266"/>
                  <a:pt x="15690" y="11871"/>
                </a:cubicBezTo>
                <a:cubicBezTo>
                  <a:pt x="18323" y="10163"/>
                  <a:pt x="21600" y="8040"/>
                  <a:pt x="21600" y="2998"/>
                </a:cubicBezTo>
                <a:cubicBezTo>
                  <a:pt x="21600" y="2544"/>
                  <a:pt x="21220" y="2177"/>
                  <a:pt x="20750" y="2177"/>
                </a:cubicBezTo>
                <a:lnTo>
                  <a:pt x="16635" y="2177"/>
                </a:lnTo>
                <a:cubicBezTo>
                  <a:pt x="16053" y="1125"/>
                  <a:pt x="14320" y="0"/>
                  <a:pt x="10800" y="0"/>
                </a:cubicBezTo>
                <a:cubicBezTo>
                  <a:pt x="7281" y="0"/>
                  <a:pt x="5547" y="1125"/>
                  <a:pt x="4966" y="2177"/>
                </a:cubicBezTo>
                <a:lnTo>
                  <a:pt x="850" y="2177"/>
                </a:lnTo>
                <a:cubicBezTo>
                  <a:pt x="380" y="2177"/>
                  <a:pt x="0" y="2544"/>
                  <a:pt x="0" y="2998"/>
                </a:cubicBezTo>
                <a:cubicBezTo>
                  <a:pt x="0" y="8040"/>
                  <a:pt x="3277" y="10163"/>
                  <a:pt x="5912" y="11871"/>
                </a:cubicBezTo>
                <a:cubicBezTo>
                  <a:pt x="8065" y="13266"/>
                  <a:pt x="9384" y="14207"/>
                  <a:pt x="9384" y="15911"/>
                </a:cubicBezTo>
                <a:lnTo>
                  <a:pt x="9384" y="17450"/>
                </a:lnTo>
                <a:cubicBezTo>
                  <a:pt x="7122" y="17696"/>
                  <a:pt x="5461" y="18514"/>
                  <a:pt x="5461" y="19487"/>
                </a:cubicBezTo>
                <a:cubicBezTo>
                  <a:pt x="5461" y="20654"/>
                  <a:pt x="7851" y="21600"/>
                  <a:pt x="10800" y="21600"/>
                </a:cubicBezTo>
                <a:cubicBezTo>
                  <a:pt x="13749" y="21600"/>
                  <a:pt x="16139" y="20654"/>
                  <a:pt x="16139" y="19487"/>
                </a:cubicBezTo>
                <a:cubicBezTo>
                  <a:pt x="16139" y="18514"/>
                  <a:pt x="14478" y="17696"/>
                  <a:pt x="12216" y="17450"/>
                </a:cubicBezTo>
                <a:cubicBezTo>
                  <a:pt x="12216" y="17450"/>
                  <a:pt x="12216" y="15911"/>
                  <a:pt x="12216" y="1591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6"/>
          <p:cNvSpPr txBox="1"/>
          <p:nvPr/>
        </p:nvSpPr>
        <p:spPr>
          <a:xfrm>
            <a:off x="6289212" y="2890032"/>
            <a:ext cx="1194600" cy="228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 fontScale="77500"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b="1" i="0" lang="en-US" sz="153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Understand how to create authentic programs using C# and understand game design principles for the world of VR.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1" i="0" sz="153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9" name="Google Shape;99;p6"/>
          <p:cNvCxnSpPr/>
          <p:nvPr/>
        </p:nvCxnSpPr>
        <p:spPr>
          <a:xfrm rot="10800000">
            <a:off x="5057296" y="4342175"/>
            <a:ext cx="0" cy="4197300"/>
          </a:xfrm>
          <a:prstGeom prst="straightConnector1">
            <a:avLst/>
          </a:prstGeom>
          <a:noFill/>
          <a:ln cap="flat" cmpd="sng" w="12700">
            <a:solidFill>
              <a:srgbClr val="A6AAA9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100" name="Google Shape;100;p6"/>
          <p:cNvSpPr/>
          <p:nvPr/>
        </p:nvSpPr>
        <p:spPr>
          <a:xfrm>
            <a:off x="4943485" y="8350364"/>
            <a:ext cx="227637" cy="572315"/>
          </a:xfrm>
          <a:custGeom>
            <a:rect b="b" l="l" r="r" t="t"/>
            <a:pathLst>
              <a:path extrusionOk="0" h="19679" w="19679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425" lIns="17425" spcFirstLastPara="1" rIns="17425" wrap="square" tIns="17425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6"/>
          <p:cNvSpPr/>
          <p:nvPr/>
        </p:nvSpPr>
        <p:spPr>
          <a:xfrm>
            <a:off x="4948757" y="4286994"/>
            <a:ext cx="226948" cy="570691"/>
          </a:xfrm>
          <a:custGeom>
            <a:rect b="b" l="l" r="r" t="t"/>
            <a:pathLst>
              <a:path extrusionOk="0" h="19679" w="19679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6"/>
          <p:cNvSpPr txBox="1"/>
          <p:nvPr/>
        </p:nvSpPr>
        <p:spPr>
          <a:xfrm>
            <a:off x="4988069" y="8427327"/>
            <a:ext cx="138600" cy="41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 fontScale="92500" lnSpcReduction="10000"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CFCFC"/>
              </a:buClr>
              <a:buSzPct val="100000"/>
              <a:buFont typeface="Arial"/>
              <a:buNone/>
            </a:pPr>
            <a:r>
              <a:rPr b="0" i="0" lang="en-US" sz="1400" u="none" cap="none" strike="noStrike">
                <a:solidFill>
                  <a:srgbClr val="FCFCFC"/>
                </a:solidFill>
                <a:latin typeface="Arial"/>
                <a:ea typeface="Arial"/>
                <a:cs typeface="Arial"/>
                <a:sym typeface="Arial"/>
              </a:rPr>
              <a:t>05</a:t>
            </a:r>
            <a:endParaRPr b="0" i="0" sz="1400" u="none" cap="none" strike="noStrike">
              <a:solidFill>
                <a:srgbClr val="FCFCF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6"/>
          <p:cNvSpPr txBox="1"/>
          <p:nvPr/>
        </p:nvSpPr>
        <p:spPr>
          <a:xfrm>
            <a:off x="5132547" y="7080284"/>
            <a:ext cx="1620900" cy="163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Creating a range of computer programs in C# for different needs and purposes.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图片包含 游戏机, 标志&#10;&#10;描述已自动生成" id="104" name="Google Shape;104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616211" y="214937"/>
            <a:ext cx="845518" cy="634040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6"/>
          <p:cNvSpPr txBox="1"/>
          <p:nvPr>
            <p:ph idx="12" type="sldNum"/>
          </p:nvPr>
        </p:nvSpPr>
        <p:spPr>
          <a:xfrm>
            <a:off x="5339600" y="9910518"/>
            <a:ext cx="1700400" cy="567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6" name="Google Shape;106;p6"/>
          <p:cNvSpPr txBox="1"/>
          <p:nvPr/>
        </p:nvSpPr>
        <p:spPr>
          <a:xfrm>
            <a:off x="98277" y="10170700"/>
            <a:ext cx="20577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Copyright VR Voom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6"/>
          <p:cNvSpPr txBox="1"/>
          <p:nvPr/>
        </p:nvSpPr>
        <p:spPr>
          <a:xfrm>
            <a:off x="231278" y="974400"/>
            <a:ext cx="67659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b="1" i="0" lang="en-US" sz="3500" u="none" cap="none" strike="noStrike">
                <a:solidFill>
                  <a:srgbClr val="F58344"/>
                </a:solidFill>
                <a:latin typeface="Arial"/>
                <a:ea typeface="Arial"/>
                <a:cs typeface="Arial"/>
                <a:sym typeface="Arial"/>
              </a:rPr>
              <a:t>          </a:t>
            </a:r>
            <a:r>
              <a:rPr b="1" lang="en-US" sz="3500">
                <a:solidFill>
                  <a:srgbClr val="F58344"/>
                </a:solidFill>
              </a:rPr>
              <a:t>Module</a:t>
            </a:r>
            <a:r>
              <a:rPr b="1" i="0" lang="en-US" sz="3500" u="none" cap="none" strike="noStrike">
                <a:solidFill>
                  <a:srgbClr val="F58344"/>
                </a:solidFill>
                <a:latin typeface="Arial"/>
                <a:ea typeface="Arial"/>
                <a:cs typeface="Arial"/>
                <a:sym typeface="Arial"/>
              </a:rPr>
              <a:t> One Outline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p6"/>
          <p:cNvSpPr txBox="1"/>
          <p:nvPr/>
        </p:nvSpPr>
        <p:spPr>
          <a:xfrm>
            <a:off x="1793525" y="10097600"/>
            <a:ext cx="4905900" cy="56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Course One - Introduction into VR Programming &amp; game design principles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9" name="Google Shape;109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53">
            <a:off x="147235" y="464585"/>
            <a:ext cx="745276" cy="5589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 p14:dur="1600">
    <p:blinds dir="vert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8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8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9000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9001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9501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1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501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1001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rgbClr val="F0EFEF"/>
        </a:solidFill>
      </p:bgPr>
    </p:bg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c7f7576bb5_0_521"/>
          <p:cNvSpPr/>
          <p:nvPr/>
        </p:nvSpPr>
        <p:spPr>
          <a:xfrm>
            <a:off x="178350" y="442451"/>
            <a:ext cx="6543300" cy="1195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-US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Assessment Rubric: </a:t>
            </a:r>
            <a:r>
              <a:rPr b="1" i="0" lang="en-US" sz="2400" u="none" cap="none" strike="noStrike">
                <a:solidFill>
                  <a:srgbClr val="65A181"/>
                </a:solidFill>
                <a:latin typeface="Arial"/>
                <a:ea typeface="Arial"/>
                <a:cs typeface="Arial"/>
                <a:sym typeface="Arial"/>
              </a:rPr>
              <a:t>Technological Systems</a:t>
            </a:r>
            <a:r>
              <a:rPr b="1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1" i="0" sz="8300" u="none" cap="none" strike="noStrike">
              <a:solidFill>
                <a:srgbClr val="11406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19" name="Google Shape;119;gc7f7576bb5_0_521"/>
          <p:cNvCxnSpPr/>
          <p:nvPr/>
        </p:nvCxnSpPr>
        <p:spPr>
          <a:xfrm rot="10800000">
            <a:off x="4668900" y="4226458"/>
            <a:ext cx="2891100" cy="0"/>
          </a:xfrm>
          <a:prstGeom prst="straightConnector1">
            <a:avLst/>
          </a:prstGeom>
          <a:noFill/>
          <a:ln cap="flat" cmpd="sng" w="9525">
            <a:solidFill>
              <a:srgbClr val="F5834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20" name="Google Shape;120;gc7f7576bb5_0_521"/>
          <p:cNvCxnSpPr/>
          <p:nvPr/>
        </p:nvCxnSpPr>
        <p:spPr>
          <a:xfrm rot="10800000">
            <a:off x="3780000" y="3749263"/>
            <a:ext cx="3780000" cy="0"/>
          </a:xfrm>
          <a:prstGeom prst="straightConnector1">
            <a:avLst/>
          </a:prstGeom>
          <a:noFill/>
          <a:ln cap="flat" cmpd="sng" w="9525">
            <a:solidFill>
              <a:srgbClr val="9CC3AE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21" name="Google Shape;121;gc7f7576bb5_0_521"/>
          <p:cNvCxnSpPr/>
          <p:nvPr/>
        </p:nvCxnSpPr>
        <p:spPr>
          <a:xfrm rot="10800000">
            <a:off x="2256000" y="8433026"/>
            <a:ext cx="5304000" cy="0"/>
          </a:xfrm>
          <a:prstGeom prst="straightConnector1">
            <a:avLst/>
          </a:prstGeom>
          <a:noFill/>
          <a:ln cap="flat" cmpd="sng" w="9525">
            <a:solidFill>
              <a:srgbClr val="B086B8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122" name="Google Shape;122;gc7f7576bb5_0_521"/>
          <p:cNvPicPr preferRelativeResize="0"/>
          <p:nvPr/>
        </p:nvPicPr>
        <p:blipFill rotWithShape="1">
          <a:blip r:embed="rId3">
            <a:alphaModFix/>
          </a:blip>
          <a:srcRect b="-48742" l="4906" r="4904" t="-20033"/>
          <a:stretch/>
        </p:blipFill>
        <p:spPr>
          <a:xfrm>
            <a:off x="-1" y="7147924"/>
            <a:ext cx="7560000" cy="96210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图片包含 游戏机, 标志&#10;&#10;描述已自动生成" id="123" name="Google Shape;123;gc7f7576bb5_0_5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616211" y="214937"/>
            <a:ext cx="845518" cy="634040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gc7f7576bb5_0_521"/>
          <p:cNvSpPr txBox="1"/>
          <p:nvPr>
            <p:ph idx="12" type="sldNum"/>
          </p:nvPr>
        </p:nvSpPr>
        <p:spPr>
          <a:xfrm>
            <a:off x="6909451" y="9910518"/>
            <a:ext cx="130800" cy="56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25" name="Google Shape;125;gc7f7576bb5_0_521"/>
          <p:cNvSpPr txBox="1"/>
          <p:nvPr/>
        </p:nvSpPr>
        <p:spPr>
          <a:xfrm>
            <a:off x="98277" y="10170700"/>
            <a:ext cx="19641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Copyright VR Voom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gc7f7576bb5_0_521"/>
          <p:cNvSpPr txBox="1"/>
          <p:nvPr/>
        </p:nvSpPr>
        <p:spPr>
          <a:xfrm>
            <a:off x="1838350" y="10097600"/>
            <a:ext cx="4777800" cy="56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Course One - Introduction into VR Programming &amp; game design principles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" name="Google Shape;127;gc7f7576bb5_0_5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5400000">
            <a:off x="-741300" y="3043913"/>
            <a:ext cx="9042600" cy="52109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64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64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rgbClr val="EFEFEF"/>
        </a:solidFill>
      </p:bgPr>
    </p:bg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38"/>
          <p:cNvSpPr/>
          <p:nvPr/>
        </p:nvSpPr>
        <p:spPr>
          <a:xfrm>
            <a:off x="1" y="3395812"/>
            <a:ext cx="7560000" cy="3900300"/>
          </a:xfrm>
          <a:prstGeom prst="rect">
            <a:avLst/>
          </a:prstGeom>
          <a:solidFill>
            <a:schemeClr val="accent3"/>
          </a:solidFill>
          <a:ln cap="flat" cmpd="sng" w="127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7" name="Google Shape;137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48533" y="4104543"/>
            <a:ext cx="1414818" cy="106111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8" name="Google Shape;138;p38"/>
          <p:cNvCxnSpPr/>
          <p:nvPr/>
        </p:nvCxnSpPr>
        <p:spPr>
          <a:xfrm>
            <a:off x="2249040" y="4189705"/>
            <a:ext cx="0" cy="2127600"/>
          </a:xfrm>
          <a:prstGeom prst="straightConnector1">
            <a:avLst/>
          </a:prstGeom>
          <a:noFill/>
          <a:ln cap="flat" cmpd="sng" w="9525">
            <a:solidFill>
              <a:srgbClr val="A4A3A4">
                <a:alpha val="67843"/>
              </a:srgbClr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39" name="Google Shape;139;p38"/>
          <p:cNvSpPr txBox="1"/>
          <p:nvPr/>
        </p:nvSpPr>
        <p:spPr>
          <a:xfrm>
            <a:off x="2247390" y="4798676"/>
            <a:ext cx="5338200" cy="1094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36000" spcFirstLastPara="1" rIns="360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0" i="0" lang="en-US" sz="4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LESSON 1: </a:t>
            </a:r>
            <a:endParaRPr b="0" i="0" sz="45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0" i="0" lang="en-US" sz="4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textRoundtripDataId="1"/>
                  </a:ext>
                </a:extLst>
              </a:rPr>
              <a:t>Inputs and Outputs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图片包含 游戏机, 标志&#10;&#10;描述已自动生成" id="140" name="Google Shape;140;p3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616211" y="214937"/>
            <a:ext cx="845518" cy="634040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38"/>
          <p:cNvSpPr txBox="1"/>
          <p:nvPr/>
        </p:nvSpPr>
        <p:spPr>
          <a:xfrm>
            <a:off x="98277" y="10170700"/>
            <a:ext cx="20652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Copyright VR Voom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42" name="Google Shape;142;p38"/>
          <p:cNvCxnSpPr/>
          <p:nvPr/>
        </p:nvCxnSpPr>
        <p:spPr>
          <a:xfrm>
            <a:off x="-52266" y="3217017"/>
            <a:ext cx="7756800" cy="0"/>
          </a:xfrm>
          <a:prstGeom prst="straightConnector1">
            <a:avLst/>
          </a:prstGeom>
          <a:solidFill>
            <a:srgbClr val="65A181"/>
          </a:solidFill>
          <a:ln cap="flat" cmpd="sng" w="127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43" name="Google Shape;143;p38"/>
          <p:cNvCxnSpPr/>
          <p:nvPr/>
        </p:nvCxnSpPr>
        <p:spPr>
          <a:xfrm>
            <a:off x="-52266" y="7474983"/>
            <a:ext cx="7684800" cy="0"/>
          </a:xfrm>
          <a:prstGeom prst="straightConnector1">
            <a:avLst/>
          </a:prstGeom>
          <a:solidFill>
            <a:srgbClr val="65A181"/>
          </a:solidFill>
          <a:ln cap="flat" cmpd="sng" w="127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44" name="Google Shape;144;p38"/>
          <p:cNvSpPr txBox="1"/>
          <p:nvPr/>
        </p:nvSpPr>
        <p:spPr>
          <a:xfrm>
            <a:off x="2424575" y="10097600"/>
            <a:ext cx="4770900" cy="56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Course One - Introduction into VR Programming &amp; game design principles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38"/>
          <p:cNvSpPr txBox="1"/>
          <p:nvPr/>
        </p:nvSpPr>
        <p:spPr>
          <a:xfrm>
            <a:off x="185035" y="8625970"/>
            <a:ext cx="2569800" cy="985200"/>
          </a:xfrm>
          <a:prstGeom prst="rect">
            <a:avLst/>
          </a:prstGeom>
          <a:noFill/>
          <a:ln cap="flat" cmpd="sng" w="9525">
            <a:solidFill>
              <a:srgbClr val="65A1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1" i="0" lang="en-US" sz="3000" u="none" cap="none" strike="noStrik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pūrere tāuru </a:t>
            </a:r>
            <a:r>
              <a:rPr b="1" i="1" lang="en-US" sz="2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input device</a:t>
            </a:r>
            <a:endParaRPr b="1" i="1" sz="22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p38"/>
          <p:cNvSpPr txBox="1"/>
          <p:nvPr/>
        </p:nvSpPr>
        <p:spPr>
          <a:xfrm>
            <a:off x="4767129" y="8625970"/>
            <a:ext cx="2569800" cy="985200"/>
          </a:xfrm>
          <a:prstGeom prst="rect">
            <a:avLst/>
          </a:prstGeom>
          <a:noFill/>
          <a:ln cap="flat" cmpd="sng" w="9525">
            <a:solidFill>
              <a:srgbClr val="65A1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1" i="0" lang="en-US" sz="3000" u="none" cap="none" strike="noStrik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huaputa </a:t>
            </a:r>
            <a:r>
              <a:rPr b="1" i="1" lang="en-US" sz="2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output </a:t>
            </a:r>
            <a:endParaRPr b="1" i="1" sz="22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 p14:dur="1600">
    <p:blinds dir="vert"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rgbClr val="F0EFEF"/>
        </a:solidFill>
      </p:bgPr>
    </p:bg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c7f7576bb5_0_601"/>
          <p:cNvSpPr txBox="1"/>
          <p:nvPr/>
        </p:nvSpPr>
        <p:spPr>
          <a:xfrm>
            <a:off x="229460" y="214932"/>
            <a:ext cx="61161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b="1" i="0" lang="en-US" sz="3000" u="none" cap="none" strike="noStrike">
                <a:solidFill>
                  <a:srgbClr val="F58344"/>
                </a:solidFill>
                <a:latin typeface="Arial"/>
                <a:ea typeface="Arial"/>
                <a:cs typeface="Arial"/>
                <a:sym typeface="Arial"/>
              </a:rPr>
              <a:t>Technological Systems</a:t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gc7f7576bb5_0_601"/>
          <p:cNvSpPr txBox="1"/>
          <p:nvPr/>
        </p:nvSpPr>
        <p:spPr>
          <a:xfrm>
            <a:off x="197024" y="772251"/>
            <a:ext cx="6927600" cy="183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1" lang="en-US" sz="24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     </a:t>
            </a:r>
            <a:r>
              <a:rPr b="1" i="1" lang="en-US" sz="20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  <a:extLst>
                  <a:ext uri="http://customooxmlschemas.google.com/">
                    <go:slidesCustomData xmlns:go="http://customooxmlschemas.google.com/" textRoundtripDataId="2"/>
                  </a:ext>
                </a:extLst>
              </a:rPr>
              <a:t>The Hardware of a computer</a:t>
            </a:r>
            <a:r>
              <a:rPr b="0" i="0" lang="en-U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b="0" i="0" lang="en-US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closer look at Digital Technology systems  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1" lang="en-US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Task:</a:t>
            </a:r>
            <a:endParaRPr b="0" i="1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23850" lvl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AutoNum type="alphaLcPeriod"/>
            </a:pPr>
            <a:r>
              <a:rPr b="0" i="0" lang="en-US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Look at the parts of a computer and its associated devices. Can you </a:t>
            </a:r>
            <a:r>
              <a:rPr b="1" i="0" lang="en-US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identify </a:t>
            </a:r>
            <a:r>
              <a:rPr b="0" i="0" lang="en-US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them and</a:t>
            </a:r>
            <a:r>
              <a:rPr b="1" i="0" lang="en-US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explain</a:t>
            </a:r>
            <a:r>
              <a:rPr b="0" i="0" lang="en-US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what they do and how they are connected to a computer?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23850" lvl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AutoNum type="alphaLcPeriod"/>
            </a:pPr>
            <a:r>
              <a:rPr b="1" i="0" lang="en-US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Identify </a:t>
            </a:r>
            <a:r>
              <a:rPr b="0" i="0" lang="en-US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if the components  are </a:t>
            </a:r>
            <a:r>
              <a:rPr b="1" i="0" lang="en-US" sz="1500" u="none" cap="none" strike="noStrike">
                <a:solidFill>
                  <a:srgbClr val="548135"/>
                </a:solidFill>
                <a:latin typeface="Calibri"/>
                <a:ea typeface="Calibri"/>
                <a:cs typeface="Calibri"/>
                <a:sym typeface="Calibri"/>
              </a:rPr>
              <a:t>inputs</a:t>
            </a:r>
            <a:r>
              <a:rPr b="0" i="0" lang="en-US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or </a:t>
            </a:r>
            <a:r>
              <a:rPr b="1" i="0" lang="en-US" sz="1500" u="none" cap="none" strike="noStrike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outputs.</a:t>
            </a:r>
            <a:endParaRPr b="1" i="0" sz="1500" u="none" cap="none" strike="noStrike">
              <a:solidFill>
                <a:schemeClr val="accent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23850" lvl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AutoNum type="alphaLcPeriod"/>
            </a:pPr>
            <a:r>
              <a:rPr b="0" i="0" lang="en-US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Can you think of any more inputs and outputs for a computer?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图片包含 游戏机, 标志&#10;&#10;描述已自动生成" id="157" name="Google Shape;157;gc7f7576bb5_0_60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616211" y="214937"/>
            <a:ext cx="845518" cy="634040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gc7f7576bb5_0_601"/>
          <p:cNvSpPr txBox="1"/>
          <p:nvPr>
            <p:ph idx="12" type="sldNum"/>
          </p:nvPr>
        </p:nvSpPr>
        <p:spPr>
          <a:xfrm>
            <a:off x="5339600" y="9910518"/>
            <a:ext cx="1700400" cy="56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59" name="Google Shape;159;gc7f7576bb5_0_601"/>
          <p:cNvSpPr txBox="1"/>
          <p:nvPr/>
        </p:nvSpPr>
        <p:spPr>
          <a:xfrm>
            <a:off x="98277" y="10170700"/>
            <a:ext cx="21435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Copyright VR Voom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gc7f7576bb5_0_601"/>
          <p:cNvSpPr txBox="1"/>
          <p:nvPr/>
        </p:nvSpPr>
        <p:spPr>
          <a:xfrm>
            <a:off x="1681450" y="10097600"/>
            <a:ext cx="4934700" cy="56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Course One - Introduction into VR Programming &amp; game design principles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Virtual, Reality, Play, Glasses, Virtual World" id="161" name="Google Shape;161;gc7f7576bb5_0_60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44676" y="6417847"/>
            <a:ext cx="845501" cy="6314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ouse, Computer, Scroll, Electronics" id="162" name="Google Shape;162;gc7f7576bb5_0_60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19868" y="3979587"/>
            <a:ext cx="895108" cy="63403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onitor, Screen, Flat, Lcd, Black" id="163" name="Google Shape;163;gc7f7576bb5_0_60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02889" y="8246576"/>
            <a:ext cx="729050" cy="60017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sb, Disk, Disc, Storage, Technology, Drive, Memory" id="164" name="Google Shape;164;gc7f7576bb5_0_60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55399" y="4589148"/>
            <a:ext cx="845501" cy="58878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inter, Copier, Modern, Office, Photocopier, Print" id="165" name="Google Shape;165;gc7f7576bb5_0_60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656011" y="7685863"/>
            <a:ext cx="622826" cy="5887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Digital Camera, Cam, Gadget, Image, Lense, Hardware" id="166" name="Google Shape;166;gc7f7576bb5_0_601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549801" y="5903794"/>
            <a:ext cx="1024075" cy="51790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inter, 3D Printer, Model, 3D, Chess Piece, Figure" id="167" name="Google Shape;167;gc7f7576bb5_0_601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602901" y="7042626"/>
            <a:ext cx="729061" cy="63147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eadset, Head-Set, Headphones, Mic, Microphone" id="168" name="Google Shape;168;gc7f7576bb5_0_601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753073" y="5298626"/>
            <a:ext cx="428700" cy="509677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gc7f7576bb5_0_601"/>
          <p:cNvSpPr/>
          <p:nvPr/>
        </p:nvSpPr>
        <p:spPr>
          <a:xfrm>
            <a:off x="554175" y="2297550"/>
            <a:ext cx="2623500" cy="822900"/>
          </a:xfrm>
          <a:prstGeom prst="roundRect">
            <a:avLst>
              <a:gd fmla="val 16667" name="adj"/>
            </a:avLst>
          </a:prstGeom>
          <a:solidFill>
            <a:srgbClr val="9CC3AE"/>
          </a:solidFill>
          <a:ln cap="flat" cmpd="sng" w="9525">
            <a:solidFill>
              <a:srgbClr val="44546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INPUTS</a:t>
            </a:r>
            <a:endParaRPr b="1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gc7f7576bb5_0_601"/>
          <p:cNvSpPr/>
          <p:nvPr/>
        </p:nvSpPr>
        <p:spPr>
          <a:xfrm>
            <a:off x="4382300" y="2297550"/>
            <a:ext cx="2623500" cy="822900"/>
          </a:xfrm>
          <a:prstGeom prst="roundRect">
            <a:avLst>
              <a:gd fmla="val 16667" name="adj"/>
            </a:avLst>
          </a:prstGeom>
          <a:solidFill>
            <a:srgbClr val="F58344"/>
          </a:solidFill>
          <a:ln cap="flat" cmpd="sng" w="9525">
            <a:solidFill>
              <a:srgbClr val="44546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OUTPUTS</a:t>
            </a:r>
            <a:endParaRPr b="1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gc7f7576bb5_0_601"/>
          <p:cNvSpPr/>
          <p:nvPr/>
        </p:nvSpPr>
        <p:spPr>
          <a:xfrm>
            <a:off x="3323775" y="2317661"/>
            <a:ext cx="919800" cy="8229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44546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b="0" i="0" lang="en-US" sz="2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b="0" i="0" sz="2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gc7f7576bb5_0_601"/>
          <p:cNvSpPr/>
          <p:nvPr/>
        </p:nvSpPr>
        <p:spPr>
          <a:xfrm>
            <a:off x="3023425" y="2652429"/>
            <a:ext cx="428700" cy="2154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44546A"/>
          </a:solidFill>
          <a:ln cap="flat" cmpd="sng" w="9525">
            <a:solidFill>
              <a:srgbClr val="44546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gc7f7576bb5_0_601"/>
          <p:cNvSpPr/>
          <p:nvPr/>
        </p:nvSpPr>
        <p:spPr>
          <a:xfrm>
            <a:off x="4102649" y="2652429"/>
            <a:ext cx="428700" cy="2154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44546A"/>
          </a:solidFill>
          <a:ln cap="flat" cmpd="sng" w="9525">
            <a:solidFill>
              <a:srgbClr val="44546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74" name="Google Shape;174;gc7f7576bb5_0_601"/>
          <p:cNvGraphicFramePr/>
          <p:nvPr/>
        </p:nvGraphicFramePr>
        <p:xfrm>
          <a:off x="227500" y="3309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{7C04B7ED-D9D6-4E2C-9CB3-0192CA7932F3}</a:tableStyleId>
              </a:tblPr>
              <a:tblGrid>
                <a:gridCol w="1452000"/>
                <a:gridCol w="2100500"/>
                <a:gridCol w="2297400"/>
                <a:gridCol w="1255100"/>
              </a:tblGrid>
              <a:tr h="3930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-US" sz="1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Components</a:t>
                      </a:r>
                      <a:endParaRPr b="1" sz="16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L cap="flat" cmpd="sng" w="2857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-US" sz="16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Name</a:t>
                      </a:r>
                      <a:endParaRPr b="1" sz="16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L cap="flat" cmpd="sng" w="2857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-US" sz="16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What do they do?</a:t>
                      </a:r>
                      <a:endParaRPr b="1" sz="16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L cap="flat" cmpd="sng" w="2857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-US" sz="16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Input or Output?</a:t>
                      </a:r>
                      <a:endParaRPr b="1" sz="16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L cap="flat" cmpd="sng" w="2857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</a:tr>
              <a:tr h="3930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930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930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197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930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930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930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930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930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930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descr="Apple, Smartphone, Desk, Laptop, Macbook Pro, Office" id="175" name="Google Shape;175;gc7f7576bb5_0_601"/>
          <p:cNvPicPr preferRelativeResize="0"/>
          <p:nvPr/>
        </p:nvPicPr>
        <p:blipFill rotWithShape="1">
          <a:blip r:embed="rId12">
            <a:alphaModFix/>
          </a:blip>
          <a:srcRect b="10769" l="15985" r="9107" t="0"/>
          <a:stretch/>
        </p:blipFill>
        <p:spPr>
          <a:xfrm>
            <a:off x="3357248" y="2373275"/>
            <a:ext cx="845501" cy="6714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rgbClr val="F0EFEF"/>
        </a:solidFill>
      </p:bgPr>
    </p:bg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" name="Google Shape;184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>
            <a:off x="-639074" y="-295806"/>
            <a:ext cx="4252268" cy="4252268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7"/>
          <p:cNvSpPr txBox="1"/>
          <p:nvPr/>
        </p:nvSpPr>
        <p:spPr>
          <a:xfrm rot="5400000">
            <a:off x="-2131467" y="6141025"/>
            <a:ext cx="69234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en-US" sz="4000" u="none" cap="none" strike="noStrik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Lesson 1: Inputs &amp; Outputs</a:t>
            </a:r>
            <a:r>
              <a:rPr b="1" i="0" lang="en-US" sz="4000" u="none" cap="none" strike="noStrike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endParaRPr b="1" i="0" sz="4000" u="none" cap="none" strike="noStrike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" name="Google Shape;186;p7"/>
          <p:cNvSpPr txBox="1"/>
          <p:nvPr/>
        </p:nvSpPr>
        <p:spPr>
          <a:xfrm rot="5400000">
            <a:off x="-2548975" y="6886150"/>
            <a:ext cx="66303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en-US" sz="3200" u="none" cap="none" strike="noStrike">
                <a:solidFill>
                  <a:srgbClr val="114577"/>
                </a:solidFill>
                <a:latin typeface="Arial"/>
                <a:ea typeface="Arial"/>
                <a:cs typeface="Arial"/>
                <a:sym typeface="Arial"/>
              </a:rPr>
              <a:t>REFLECTION: Exit Statement</a:t>
            </a:r>
            <a:endParaRPr b="1" i="0" sz="3200" u="none" cap="none" strike="noStrike">
              <a:solidFill>
                <a:srgbClr val="11457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7"/>
          <p:cNvSpPr/>
          <p:nvPr/>
        </p:nvSpPr>
        <p:spPr>
          <a:xfrm>
            <a:off x="3998218" y="1766739"/>
            <a:ext cx="3175553" cy="683356"/>
          </a:xfrm>
          <a:custGeom>
            <a:rect b="b" l="l" r="r" t="t"/>
            <a:pathLst>
              <a:path extrusionOk="0" h="1872208" w="2520280">
                <a:moveTo>
                  <a:pt x="0" y="1872208"/>
                </a:moveTo>
                <a:lnTo>
                  <a:pt x="2520280" y="1872208"/>
                </a:lnTo>
                <a:lnTo>
                  <a:pt x="0" y="1872208"/>
                </a:lnTo>
                <a:close/>
                <a:moveTo>
                  <a:pt x="0" y="0"/>
                </a:moveTo>
                <a:lnTo>
                  <a:pt x="916" y="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1" i="0" sz="3000" u="none" cap="none" strike="noStrike">
              <a:solidFill>
                <a:srgbClr val="F5834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88" name="Google Shape;188;p7"/>
          <p:cNvCxnSpPr/>
          <p:nvPr/>
        </p:nvCxnSpPr>
        <p:spPr>
          <a:xfrm>
            <a:off x="3993752" y="2855480"/>
            <a:ext cx="3184500" cy="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89" name="Google Shape;189;p7"/>
          <p:cNvSpPr txBox="1"/>
          <p:nvPr/>
        </p:nvSpPr>
        <p:spPr>
          <a:xfrm>
            <a:off x="1562375" y="3260850"/>
            <a:ext cx="54606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US" sz="18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What are technological systems?</a:t>
            </a:r>
            <a:endParaRPr b="0" i="0" sz="1800" u="none" cap="none" strike="noStrike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1" lang="en-US" sz="18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 	can you give any examples?</a:t>
            </a:r>
            <a:endParaRPr b="0" i="1" sz="1800" u="none" cap="none" strike="noStrike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Google Shape;190;p7"/>
          <p:cNvSpPr txBox="1"/>
          <p:nvPr/>
        </p:nvSpPr>
        <p:spPr>
          <a:xfrm>
            <a:off x="1644730" y="4861975"/>
            <a:ext cx="54606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US" sz="18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What are inputs and outputs?</a:t>
            </a:r>
            <a:endParaRPr b="0" i="0" sz="1800" u="none" cap="none" strike="noStrike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4572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1" lang="en-US" sz="18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can you give any examples?</a:t>
            </a:r>
            <a:endParaRPr b="0" i="0" sz="1800" u="none" cap="none" strike="noStrike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191;p7"/>
          <p:cNvSpPr txBox="1"/>
          <p:nvPr/>
        </p:nvSpPr>
        <p:spPr>
          <a:xfrm>
            <a:off x="1647975" y="6735450"/>
            <a:ext cx="54606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US" sz="18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What did you learn about programming?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图片包含 游戏机, 标志&#10;&#10;描述已自动生成" id="192" name="Google Shape;192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616211" y="214937"/>
            <a:ext cx="845518" cy="634040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p7"/>
          <p:cNvSpPr txBox="1"/>
          <p:nvPr>
            <p:ph idx="12" type="sldNum"/>
          </p:nvPr>
        </p:nvSpPr>
        <p:spPr>
          <a:xfrm>
            <a:off x="5339600" y="9910518"/>
            <a:ext cx="1700400" cy="567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94" name="Google Shape;194;p7"/>
          <p:cNvSpPr txBox="1"/>
          <p:nvPr/>
        </p:nvSpPr>
        <p:spPr>
          <a:xfrm>
            <a:off x="98276" y="10170700"/>
            <a:ext cx="18522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Copyright VR Voom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p7"/>
          <p:cNvSpPr txBox="1"/>
          <p:nvPr/>
        </p:nvSpPr>
        <p:spPr>
          <a:xfrm>
            <a:off x="1793525" y="10097600"/>
            <a:ext cx="4998300" cy="56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Course One - Introduction into VR Programming &amp; game design principles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6" name="Google Shape;196;p7"/>
          <p:cNvGrpSpPr/>
          <p:nvPr/>
        </p:nvGrpSpPr>
        <p:grpSpPr>
          <a:xfrm>
            <a:off x="2989046" y="1300013"/>
            <a:ext cx="4570956" cy="1137437"/>
            <a:chOff x="4687158" y="1514899"/>
            <a:chExt cx="7371321" cy="729594"/>
          </a:xfrm>
        </p:grpSpPr>
        <p:sp>
          <p:nvSpPr>
            <p:cNvPr id="197" name="Google Shape;197;p7"/>
            <p:cNvSpPr/>
            <p:nvPr/>
          </p:nvSpPr>
          <p:spPr>
            <a:xfrm>
              <a:off x="4687158" y="1514899"/>
              <a:ext cx="7371321" cy="729594"/>
            </a:xfrm>
            <a:custGeom>
              <a:rect b="b" l="l" r="r" t="t"/>
              <a:pathLst>
                <a:path extrusionOk="0" h="969560" w="4508453">
                  <a:moveTo>
                    <a:pt x="0" y="484779"/>
                  </a:moveTo>
                  <a:lnTo>
                    <a:pt x="0" y="484780"/>
                  </a:lnTo>
                  <a:lnTo>
                    <a:pt x="0" y="484780"/>
                  </a:lnTo>
                  <a:close/>
                  <a:moveTo>
                    <a:pt x="1260428" y="88141"/>
                  </a:moveTo>
                  <a:lnTo>
                    <a:pt x="1260428" y="890894"/>
                  </a:lnTo>
                  <a:lnTo>
                    <a:pt x="3969982" y="890894"/>
                  </a:lnTo>
                  <a:cubicBezTo>
                    <a:pt x="4213824" y="890894"/>
                    <a:pt x="4411496" y="711192"/>
                    <a:pt x="4411496" y="489518"/>
                  </a:cubicBezTo>
                  <a:lnTo>
                    <a:pt x="4411497" y="489518"/>
                  </a:lnTo>
                  <a:cubicBezTo>
                    <a:pt x="4411497" y="267843"/>
                    <a:pt x="4213825" y="88141"/>
                    <a:pt x="3969983" y="88141"/>
                  </a:cubicBezTo>
                  <a:close/>
                  <a:moveTo>
                    <a:pt x="484780" y="0"/>
                  </a:moveTo>
                  <a:lnTo>
                    <a:pt x="4023673" y="0"/>
                  </a:lnTo>
                  <a:cubicBezTo>
                    <a:pt x="4291410" y="0"/>
                    <a:pt x="4508453" y="217043"/>
                    <a:pt x="4508453" y="484780"/>
                  </a:cubicBezTo>
                  <a:lnTo>
                    <a:pt x="4508452" y="484780"/>
                  </a:lnTo>
                  <a:cubicBezTo>
                    <a:pt x="4508452" y="752517"/>
                    <a:pt x="4291409" y="969560"/>
                    <a:pt x="4023672" y="969560"/>
                  </a:cubicBezTo>
                  <a:lnTo>
                    <a:pt x="484780" y="969559"/>
                  </a:lnTo>
                  <a:cubicBezTo>
                    <a:pt x="250510" y="969559"/>
                    <a:pt x="55053" y="803386"/>
                    <a:pt x="9849" y="582479"/>
                  </a:cubicBezTo>
                  <a:lnTo>
                    <a:pt x="0" y="484780"/>
                  </a:lnTo>
                  <a:lnTo>
                    <a:pt x="9849" y="387080"/>
                  </a:lnTo>
                  <a:cubicBezTo>
                    <a:pt x="55053" y="166174"/>
                    <a:pt x="250510" y="0"/>
                    <a:pt x="4847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0" lIns="1367725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t/>
              </a:r>
              <a:endParaRPr b="0" i="0" sz="2000" u="none" cap="none" strike="noStrike">
                <a:solidFill>
                  <a:srgbClr val="5CC9EB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198" name="Google Shape;198;p7"/>
            <p:cNvSpPr txBox="1"/>
            <p:nvPr/>
          </p:nvSpPr>
          <p:spPr>
            <a:xfrm flipH="1">
              <a:off x="5195828" y="1551512"/>
              <a:ext cx="1437900" cy="35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0" i="0" lang="en-US" sz="18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Learning Intention</a:t>
              </a:r>
              <a:endParaRPr b="0" i="0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" name="Google Shape;199;p7"/>
            <p:cNvSpPr txBox="1"/>
            <p:nvPr/>
          </p:nvSpPr>
          <p:spPr>
            <a:xfrm>
              <a:off x="6799383" y="1541137"/>
              <a:ext cx="4586400" cy="654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8200" lIns="96425" spcFirstLastPara="1" rIns="96425" wrap="square" tIns="482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b="0" i="0" lang="en-US" sz="20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How can inputs and outputs be used in technological systems?</a:t>
              </a:r>
              <a:endParaRPr b="0" i="0" sz="29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0" name="Google Shape;200;p7"/>
          <p:cNvSpPr txBox="1"/>
          <p:nvPr/>
        </p:nvSpPr>
        <p:spPr>
          <a:xfrm>
            <a:off x="2435325" y="8322975"/>
            <a:ext cx="43566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US" sz="18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How do you feel about today’s lesson? </a:t>
            </a:r>
            <a:r>
              <a:rPr b="0" i="1" lang="en-US" sz="18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Why?</a:t>
            </a:r>
            <a:endParaRPr b="0" i="1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1" name="Google Shape;201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206225" y="8639525"/>
            <a:ext cx="615601" cy="615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036800" y="8639525"/>
            <a:ext cx="615600" cy="615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 flipH="1">
            <a:off x="3901249" y="8639525"/>
            <a:ext cx="615601" cy="615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7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765700" y="8639525"/>
            <a:ext cx="683351" cy="6833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7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478151" y="8639526"/>
            <a:ext cx="615601" cy="615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7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5697900" y="8639525"/>
            <a:ext cx="683351" cy="6833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p7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6630100" y="8639523"/>
            <a:ext cx="683349" cy="683349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Google Shape;208;p7"/>
          <p:cNvSpPr txBox="1"/>
          <p:nvPr/>
        </p:nvSpPr>
        <p:spPr>
          <a:xfrm rot="5400000">
            <a:off x="-1161450" y="6203750"/>
            <a:ext cx="30000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1" lang="en-US" sz="3200" u="none" cap="none" strike="noStrike">
                <a:solidFill>
                  <a:srgbClr val="FF9900"/>
                </a:solidFill>
                <a:latin typeface="Arial"/>
                <a:ea typeface="Arial"/>
                <a:cs typeface="Arial"/>
                <a:sym typeface="Arial"/>
              </a:rPr>
              <a:t>Puumahara</a:t>
            </a:r>
            <a:endParaRPr b="0" i="1" sz="1400" u="none" cap="none" strike="noStrike">
              <a:solidFill>
                <a:srgbClr val="FF99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 p14:dur="1600">
    <p:blinds dir="vert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rgbClr val="F0EFEF"/>
        </a:solidFill>
      </p:bgPr>
    </p:bg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7" name="Google Shape;217;gd0295893c3_0_4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>
            <a:off x="-639074" y="-295806"/>
            <a:ext cx="4252268" cy="4252268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gd0295893c3_0_49"/>
          <p:cNvSpPr txBox="1"/>
          <p:nvPr/>
        </p:nvSpPr>
        <p:spPr>
          <a:xfrm rot="5400000">
            <a:off x="-2131467" y="6141025"/>
            <a:ext cx="69234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en-US" sz="4000" u="none" cap="none" strike="noStrik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Lesson </a:t>
            </a:r>
            <a:r>
              <a:rPr b="1" lang="en-US" sz="4000">
                <a:solidFill>
                  <a:schemeClr val="accent3"/>
                </a:solidFill>
              </a:rPr>
              <a:t>1</a:t>
            </a:r>
            <a:r>
              <a:rPr b="1" i="0" lang="en-US" sz="4000" u="none" cap="none" strike="noStrik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b="1" lang="en-US" sz="4000">
                <a:solidFill>
                  <a:schemeClr val="accent3"/>
                </a:solidFill>
              </a:rPr>
              <a:t>Inputs &amp; Outputs</a:t>
            </a:r>
            <a:r>
              <a:rPr b="1" i="0" lang="en-US" sz="4000" u="none" cap="none" strike="noStrike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endParaRPr b="1" i="0" sz="4000" u="none" cap="none" strike="noStrike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" name="Google Shape;219;gd0295893c3_0_49"/>
          <p:cNvSpPr txBox="1"/>
          <p:nvPr/>
        </p:nvSpPr>
        <p:spPr>
          <a:xfrm rot="5400000">
            <a:off x="-2548975" y="6886150"/>
            <a:ext cx="66303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en-US" sz="3200" u="none" cap="none" strike="noStrike">
                <a:solidFill>
                  <a:srgbClr val="114577"/>
                </a:solidFill>
                <a:latin typeface="Arial"/>
                <a:ea typeface="Arial"/>
                <a:cs typeface="Arial"/>
                <a:sym typeface="Arial"/>
              </a:rPr>
              <a:t>REFLECTION: Exit Statement</a:t>
            </a:r>
            <a:endParaRPr b="1" i="0" sz="3200" u="none" cap="none" strike="noStrike">
              <a:solidFill>
                <a:srgbClr val="11457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" name="Google Shape;220;gd0295893c3_0_49"/>
          <p:cNvSpPr/>
          <p:nvPr/>
        </p:nvSpPr>
        <p:spPr>
          <a:xfrm>
            <a:off x="3998218" y="1766739"/>
            <a:ext cx="3175553" cy="683356"/>
          </a:xfrm>
          <a:custGeom>
            <a:rect b="b" l="l" r="r" t="t"/>
            <a:pathLst>
              <a:path extrusionOk="0" h="1872208" w="2520280">
                <a:moveTo>
                  <a:pt x="0" y="1872208"/>
                </a:moveTo>
                <a:lnTo>
                  <a:pt x="2520280" y="1872208"/>
                </a:lnTo>
                <a:lnTo>
                  <a:pt x="0" y="1872208"/>
                </a:lnTo>
                <a:close/>
                <a:moveTo>
                  <a:pt x="0" y="0"/>
                </a:moveTo>
                <a:lnTo>
                  <a:pt x="916" y="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1" i="0" sz="3000" u="none" cap="none" strike="noStrike">
              <a:solidFill>
                <a:srgbClr val="F5834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21" name="Google Shape;221;gd0295893c3_0_49"/>
          <p:cNvCxnSpPr/>
          <p:nvPr/>
        </p:nvCxnSpPr>
        <p:spPr>
          <a:xfrm>
            <a:off x="3993752" y="2855480"/>
            <a:ext cx="3184500" cy="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22" name="Google Shape;222;gd0295893c3_0_49"/>
          <p:cNvSpPr txBox="1"/>
          <p:nvPr/>
        </p:nvSpPr>
        <p:spPr>
          <a:xfrm>
            <a:off x="1647975" y="6613788"/>
            <a:ext cx="5460600" cy="9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What did you learn about programming?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图片包含 游戏机, 标志&#10;&#10;描述已自动生成" id="223" name="Google Shape;223;gd0295893c3_0_4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616211" y="214937"/>
            <a:ext cx="845518" cy="634040"/>
          </a:xfrm>
          <a:prstGeom prst="rect">
            <a:avLst/>
          </a:prstGeom>
          <a:noFill/>
          <a:ln>
            <a:noFill/>
          </a:ln>
        </p:spPr>
      </p:pic>
      <p:sp>
        <p:nvSpPr>
          <p:cNvPr id="224" name="Google Shape;224;gd0295893c3_0_49"/>
          <p:cNvSpPr txBox="1"/>
          <p:nvPr>
            <p:ph idx="12" type="sldNum"/>
          </p:nvPr>
        </p:nvSpPr>
        <p:spPr>
          <a:xfrm>
            <a:off x="5339600" y="9910518"/>
            <a:ext cx="1700400" cy="567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25" name="Google Shape;225;gd0295893c3_0_49"/>
          <p:cNvSpPr txBox="1"/>
          <p:nvPr/>
        </p:nvSpPr>
        <p:spPr>
          <a:xfrm>
            <a:off x="98276" y="10170700"/>
            <a:ext cx="18522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Copyright VR Voom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" name="Google Shape;226;gd0295893c3_0_49"/>
          <p:cNvSpPr txBox="1"/>
          <p:nvPr/>
        </p:nvSpPr>
        <p:spPr>
          <a:xfrm>
            <a:off x="1793525" y="10097600"/>
            <a:ext cx="4998300" cy="56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Course One - Introduction into VR Programming &amp; game design principles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27" name="Google Shape;227;gd0295893c3_0_49"/>
          <p:cNvGrpSpPr/>
          <p:nvPr/>
        </p:nvGrpSpPr>
        <p:grpSpPr>
          <a:xfrm>
            <a:off x="2989046" y="1300013"/>
            <a:ext cx="4570956" cy="1137437"/>
            <a:chOff x="4687158" y="1514899"/>
            <a:chExt cx="7371321" cy="729594"/>
          </a:xfrm>
        </p:grpSpPr>
        <p:sp>
          <p:nvSpPr>
            <p:cNvPr id="228" name="Google Shape;228;gd0295893c3_0_49"/>
            <p:cNvSpPr/>
            <p:nvPr/>
          </p:nvSpPr>
          <p:spPr>
            <a:xfrm>
              <a:off x="4687158" y="1514899"/>
              <a:ext cx="7371321" cy="729594"/>
            </a:xfrm>
            <a:custGeom>
              <a:rect b="b" l="l" r="r" t="t"/>
              <a:pathLst>
                <a:path extrusionOk="0" h="969560" w="4508453">
                  <a:moveTo>
                    <a:pt x="0" y="484779"/>
                  </a:moveTo>
                  <a:lnTo>
                    <a:pt x="0" y="484780"/>
                  </a:lnTo>
                  <a:lnTo>
                    <a:pt x="0" y="484780"/>
                  </a:lnTo>
                  <a:close/>
                  <a:moveTo>
                    <a:pt x="1260428" y="88141"/>
                  </a:moveTo>
                  <a:lnTo>
                    <a:pt x="1260428" y="890894"/>
                  </a:lnTo>
                  <a:lnTo>
                    <a:pt x="3969982" y="890894"/>
                  </a:lnTo>
                  <a:cubicBezTo>
                    <a:pt x="4213824" y="890894"/>
                    <a:pt x="4411496" y="711192"/>
                    <a:pt x="4411496" y="489518"/>
                  </a:cubicBezTo>
                  <a:lnTo>
                    <a:pt x="4411497" y="489518"/>
                  </a:lnTo>
                  <a:cubicBezTo>
                    <a:pt x="4411497" y="267843"/>
                    <a:pt x="4213825" y="88141"/>
                    <a:pt x="3969983" y="88141"/>
                  </a:cubicBezTo>
                  <a:close/>
                  <a:moveTo>
                    <a:pt x="484780" y="0"/>
                  </a:moveTo>
                  <a:lnTo>
                    <a:pt x="4023673" y="0"/>
                  </a:lnTo>
                  <a:cubicBezTo>
                    <a:pt x="4291410" y="0"/>
                    <a:pt x="4508453" y="217043"/>
                    <a:pt x="4508453" y="484780"/>
                  </a:cubicBezTo>
                  <a:lnTo>
                    <a:pt x="4508452" y="484780"/>
                  </a:lnTo>
                  <a:cubicBezTo>
                    <a:pt x="4508452" y="752517"/>
                    <a:pt x="4291409" y="969560"/>
                    <a:pt x="4023672" y="969560"/>
                  </a:cubicBezTo>
                  <a:lnTo>
                    <a:pt x="484780" y="969559"/>
                  </a:lnTo>
                  <a:cubicBezTo>
                    <a:pt x="250510" y="969559"/>
                    <a:pt x="55053" y="803386"/>
                    <a:pt x="9849" y="582479"/>
                  </a:cubicBezTo>
                  <a:lnTo>
                    <a:pt x="0" y="484780"/>
                  </a:lnTo>
                  <a:lnTo>
                    <a:pt x="9849" y="387080"/>
                  </a:lnTo>
                  <a:cubicBezTo>
                    <a:pt x="55053" y="166174"/>
                    <a:pt x="250510" y="0"/>
                    <a:pt x="4847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0" lIns="1367725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t/>
              </a:r>
              <a:endParaRPr b="0" i="0" sz="2000" u="none" cap="none" strike="noStrike">
                <a:solidFill>
                  <a:srgbClr val="5CC9EB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229" name="Google Shape;229;gd0295893c3_0_49"/>
            <p:cNvSpPr txBox="1"/>
            <p:nvPr/>
          </p:nvSpPr>
          <p:spPr>
            <a:xfrm flipH="1">
              <a:off x="5195828" y="1551512"/>
              <a:ext cx="1437900" cy="35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0" i="0" lang="en-US" sz="18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Learning Intention</a:t>
              </a:r>
              <a:endParaRPr b="0" i="0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0" name="Google Shape;230;gd0295893c3_0_49"/>
          <p:cNvSpPr txBox="1"/>
          <p:nvPr/>
        </p:nvSpPr>
        <p:spPr>
          <a:xfrm>
            <a:off x="2435325" y="8322975"/>
            <a:ext cx="43566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US" sz="18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How do you feel about today’s lesson? </a:t>
            </a:r>
            <a:r>
              <a:rPr b="0" i="1" lang="en-US" sz="18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Why?</a:t>
            </a:r>
            <a:endParaRPr b="0" i="1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Kiwi Nz Sticker by Emotiki - The World's First Māori emoji app" id="231" name="Google Shape;231;gd0295893c3_0_4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847825" y="8673409"/>
            <a:ext cx="615600" cy="61558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kiwi nz Sticker by Emotiki - The World's First Māori emoji app" id="232" name="Google Shape;232;gd0295893c3_0_4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000604" y="8639529"/>
            <a:ext cx="615600" cy="615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kiwi nz Sticker by Emotiki - The World's First Māori emoji app" id="233" name="Google Shape;233;gd0295893c3_0_4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118925" y="8639527"/>
            <a:ext cx="615600" cy="615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kiwi nz Sticker by Emotiki - The World's First Māori emoji app" id="234" name="Google Shape;234;gd0295893c3_0_49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254422" y="8639513"/>
            <a:ext cx="615600" cy="61561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kiwi nz Sticker by Emotiki - The World's First Māori emoji app" id="235" name="Google Shape;235;gd0295893c3_0_49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3290046" y="8673388"/>
            <a:ext cx="615600" cy="61561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kiwi nz Sticker by Emotiki - The World's First Māori emoji app" id="236" name="Google Shape;236;gd0295893c3_0_49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2353075" y="8673400"/>
            <a:ext cx="615600" cy="615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kiwi nz Sticker by Emotiki - The World's First Māori emoji app" id="237" name="Google Shape;237;gd0295893c3_0_49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1416097" y="8673397"/>
            <a:ext cx="615600" cy="615600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Google Shape;238;gd0295893c3_0_49"/>
          <p:cNvSpPr txBox="1"/>
          <p:nvPr/>
        </p:nvSpPr>
        <p:spPr>
          <a:xfrm>
            <a:off x="1644730" y="4861975"/>
            <a:ext cx="54606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US" sz="18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What are inputs and outputs?</a:t>
            </a:r>
            <a:endParaRPr b="0" i="0" sz="1800" u="none" cap="none" strike="noStrike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4572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1" lang="en-US" sz="18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can you give any examples?</a:t>
            </a:r>
            <a:endParaRPr b="0" i="0" sz="1800" u="none" cap="none" strike="noStrike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9" name="Google Shape;239;gd0295893c3_0_49"/>
          <p:cNvSpPr txBox="1"/>
          <p:nvPr/>
        </p:nvSpPr>
        <p:spPr>
          <a:xfrm>
            <a:off x="1562375" y="3260850"/>
            <a:ext cx="54606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US" sz="18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What are technological systems?</a:t>
            </a:r>
            <a:endParaRPr b="0" i="0" sz="1800" u="none" cap="none" strike="noStrike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1" lang="en-US" sz="18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 	can you give any examples?</a:t>
            </a:r>
            <a:endParaRPr b="0" i="1" sz="1800" u="none" cap="none" strike="noStrike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" name="Google Shape;240;gd0295893c3_0_49"/>
          <p:cNvSpPr txBox="1"/>
          <p:nvPr/>
        </p:nvSpPr>
        <p:spPr>
          <a:xfrm>
            <a:off x="4298837" y="1340918"/>
            <a:ext cx="2844000" cy="10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200" lIns="96425" spcFirstLastPara="1" rIns="96425" wrap="square" tIns="482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How can inputs and outputs be used in technological systems?</a:t>
            </a:r>
            <a:endParaRPr b="0" i="0" sz="2900" u="none" cap="none" strike="noStrike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1" name="Google Shape;241;gd0295893c3_0_49"/>
          <p:cNvSpPr txBox="1"/>
          <p:nvPr/>
        </p:nvSpPr>
        <p:spPr>
          <a:xfrm rot="5400000">
            <a:off x="-1161450" y="6203750"/>
            <a:ext cx="30000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1" lang="en-US" sz="3200" u="none" cap="none" strike="noStrike">
                <a:solidFill>
                  <a:srgbClr val="FF9900"/>
                </a:solidFill>
                <a:latin typeface="Arial"/>
                <a:ea typeface="Arial"/>
                <a:cs typeface="Arial"/>
                <a:sym typeface="Arial"/>
              </a:rPr>
              <a:t>Puumahara</a:t>
            </a:r>
            <a:endParaRPr b="0" i="1" sz="1400" u="none" cap="none" strike="noStrike">
              <a:solidFill>
                <a:srgbClr val="FF99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FEFEF"/>
        </a:solidFill>
      </p:bgPr>
    </p:bg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图片包含 游戏机, 标志&#10;&#10;描述已自动生成" id="246" name="Google Shape;246;gc7f7576bb5_0_19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650480" y="199833"/>
            <a:ext cx="891708" cy="668678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Google Shape;247;gc7f7576bb5_0_199"/>
          <p:cNvSpPr txBox="1"/>
          <p:nvPr>
            <p:ph idx="12" type="sldNum"/>
          </p:nvPr>
        </p:nvSpPr>
        <p:spPr>
          <a:xfrm>
            <a:off x="5631240" y="10451274"/>
            <a:ext cx="1794000" cy="6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8200" lIns="96425" spcFirstLastPara="1" rIns="96425" wrap="square" tIns="482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48" name="Google Shape;248;gc7f7576bb5_0_199"/>
          <p:cNvSpPr txBox="1"/>
          <p:nvPr/>
        </p:nvSpPr>
        <p:spPr>
          <a:xfrm>
            <a:off x="2424575" y="10097600"/>
            <a:ext cx="4748700" cy="56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Course One - Introduction into VR Programming &amp; game design principles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" name="Google Shape;249;gc7f7576bb5_0_199"/>
          <p:cNvSpPr txBox="1"/>
          <p:nvPr/>
        </p:nvSpPr>
        <p:spPr>
          <a:xfrm>
            <a:off x="98277" y="10170700"/>
            <a:ext cx="1919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Copyright VR Voom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" name="Google Shape;250;gc7f7576bb5_0_199"/>
          <p:cNvSpPr txBox="1"/>
          <p:nvPr/>
        </p:nvSpPr>
        <p:spPr>
          <a:xfrm>
            <a:off x="653125" y="769750"/>
            <a:ext cx="2645100" cy="985200"/>
          </a:xfrm>
          <a:prstGeom prst="rect">
            <a:avLst/>
          </a:prstGeom>
          <a:noFill/>
          <a:ln cap="flat" cmpd="sng" w="9525">
            <a:solidFill>
              <a:srgbClr val="65A1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1" i="0" lang="en-US" sz="3000" u="none" cap="none" strike="noStrik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Kia ora koe! </a:t>
            </a:r>
            <a:r>
              <a:rPr b="1" i="1" lang="en-US" sz="2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Thank you</a:t>
            </a:r>
            <a:endParaRPr b="1" i="1" sz="22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" name="Google Shape;251;gc7f7576bb5_0_199"/>
          <p:cNvSpPr txBox="1"/>
          <p:nvPr/>
        </p:nvSpPr>
        <p:spPr>
          <a:xfrm>
            <a:off x="4893900" y="6508793"/>
            <a:ext cx="1794000" cy="985200"/>
          </a:xfrm>
          <a:prstGeom prst="rect">
            <a:avLst/>
          </a:prstGeom>
          <a:noFill/>
          <a:ln cap="flat" cmpd="sng" w="9525">
            <a:solidFill>
              <a:srgbClr val="65A1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1" i="0" lang="en-US" sz="3000" u="none" cap="none" strike="noStrik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Ka pai! </a:t>
            </a:r>
            <a:r>
              <a:rPr b="1" i="1" lang="en-US" sz="2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Well done!</a:t>
            </a:r>
            <a:endParaRPr b="1" i="1" sz="22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52" name="Google Shape;252;gc7f7576bb5_0_199"/>
          <p:cNvGrpSpPr/>
          <p:nvPr/>
        </p:nvGrpSpPr>
        <p:grpSpPr>
          <a:xfrm>
            <a:off x="4384873" y="3051068"/>
            <a:ext cx="2812086" cy="2812619"/>
            <a:chOff x="9367977" y="3165325"/>
            <a:chExt cx="2667001" cy="2667001"/>
          </a:xfrm>
        </p:grpSpPr>
        <p:sp>
          <p:nvSpPr>
            <p:cNvPr id="253" name="Google Shape;253;gc7f7576bb5_0_199"/>
            <p:cNvSpPr/>
            <p:nvPr/>
          </p:nvSpPr>
          <p:spPr>
            <a:xfrm>
              <a:off x="9367977" y="3165325"/>
              <a:ext cx="2667001" cy="2667001"/>
            </a:xfrm>
            <a:custGeom>
              <a:rect b="b" l="l" r="r" t="t"/>
              <a:pathLst>
                <a:path extrusionOk="0" h="2116" w="2116">
                  <a:moveTo>
                    <a:pt x="1941" y="1111"/>
                  </a:moveTo>
                  <a:cubicBezTo>
                    <a:pt x="2116" y="1052"/>
                    <a:pt x="2116" y="1052"/>
                    <a:pt x="2116" y="1052"/>
                  </a:cubicBezTo>
                  <a:cubicBezTo>
                    <a:pt x="2107" y="917"/>
                    <a:pt x="2107" y="917"/>
                    <a:pt x="2107" y="917"/>
                  </a:cubicBezTo>
                  <a:cubicBezTo>
                    <a:pt x="1925" y="883"/>
                    <a:pt x="1925" y="883"/>
                    <a:pt x="1925" y="883"/>
                  </a:cubicBezTo>
                  <a:cubicBezTo>
                    <a:pt x="1918" y="847"/>
                    <a:pt x="1908" y="810"/>
                    <a:pt x="1896" y="774"/>
                  </a:cubicBezTo>
                  <a:cubicBezTo>
                    <a:pt x="2038" y="652"/>
                    <a:pt x="2038" y="652"/>
                    <a:pt x="2038" y="652"/>
                  </a:cubicBezTo>
                  <a:cubicBezTo>
                    <a:pt x="1979" y="532"/>
                    <a:pt x="1979" y="532"/>
                    <a:pt x="1979" y="532"/>
                  </a:cubicBezTo>
                  <a:cubicBezTo>
                    <a:pt x="1795" y="570"/>
                    <a:pt x="1795" y="570"/>
                    <a:pt x="1795" y="570"/>
                  </a:cubicBezTo>
                  <a:cubicBezTo>
                    <a:pt x="1772" y="535"/>
                    <a:pt x="1747" y="502"/>
                    <a:pt x="1720" y="471"/>
                  </a:cubicBezTo>
                  <a:cubicBezTo>
                    <a:pt x="1802" y="305"/>
                    <a:pt x="1802" y="305"/>
                    <a:pt x="1802" y="305"/>
                  </a:cubicBezTo>
                  <a:cubicBezTo>
                    <a:pt x="1700" y="217"/>
                    <a:pt x="1700" y="217"/>
                    <a:pt x="1700" y="217"/>
                  </a:cubicBezTo>
                  <a:cubicBezTo>
                    <a:pt x="1548" y="321"/>
                    <a:pt x="1548" y="321"/>
                    <a:pt x="1548" y="321"/>
                  </a:cubicBezTo>
                  <a:cubicBezTo>
                    <a:pt x="1516" y="301"/>
                    <a:pt x="1483" y="282"/>
                    <a:pt x="1450" y="265"/>
                  </a:cubicBezTo>
                  <a:cubicBezTo>
                    <a:pt x="1464" y="80"/>
                    <a:pt x="1464" y="80"/>
                    <a:pt x="1464" y="80"/>
                  </a:cubicBezTo>
                  <a:cubicBezTo>
                    <a:pt x="1336" y="37"/>
                    <a:pt x="1336" y="37"/>
                    <a:pt x="1336" y="37"/>
                  </a:cubicBezTo>
                  <a:cubicBezTo>
                    <a:pt x="1234" y="191"/>
                    <a:pt x="1234" y="191"/>
                    <a:pt x="1234" y="191"/>
                  </a:cubicBezTo>
                  <a:cubicBezTo>
                    <a:pt x="1194" y="183"/>
                    <a:pt x="1152" y="178"/>
                    <a:pt x="1111" y="175"/>
                  </a:cubicBezTo>
                  <a:cubicBezTo>
                    <a:pt x="1052" y="0"/>
                    <a:pt x="1052" y="0"/>
                    <a:pt x="1052" y="0"/>
                  </a:cubicBezTo>
                  <a:cubicBezTo>
                    <a:pt x="918" y="9"/>
                    <a:pt x="918" y="9"/>
                    <a:pt x="918" y="9"/>
                  </a:cubicBezTo>
                  <a:cubicBezTo>
                    <a:pt x="884" y="191"/>
                    <a:pt x="884" y="191"/>
                    <a:pt x="884" y="191"/>
                  </a:cubicBezTo>
                  <a:cubicBezTo>
                    <a:pt x="847" y="198"/>
                    <a:pt x="810" y="208"/>
                    <a:pt x="774" y="220"/>
                  </a:cubicBezTo>
                  <a:cubicBezTo>
                    <a:pt x="653" y="78"/>
                    <a:pt x="653" y="78"/>
                    <a:pt x="653" y="78"/>
                  </a:cubicBezTo>
                  <a:cubicBezTo>
                    <a:pt x="532" y="137"/>
                    <a:pt x="532" y="137"/>
                    <a:pt x="532" y="137"/>
                  </a:cubicBezTo>
                  <a:cubicBezTo>
                    <a:pt x="570" y="321"/>
                    <a:pt x="570" y="321"/>
                    <a:pt x="570" y="321"/>
                  </a:cubicBezTo>
                  <a:cubicBezTo>
                    <a:pt x="535" y="344"/>
                    <a:pt x="502" y="369"/>
                    <a:pt x="471" y="396"/>
                  </a:cubicBezTo>
                  <a:cubicBezTo>
                    <a:pt x="305" y="314"/>
                    <a:pt x="305" y="314"/>
                    <a:pt x="305" y="314"/>
                  </a:cubicBezTo>
                  <a:cubicBezTo>
                    <a:pt x="217" y="416"/>
                    <a:pt x="217" y="416"/>
                    <a:pt x="217" y="416"/>
                  </a:cubicBezTo>
                  <a:cubicBezTo>
                    <a:pt x="322" y="568"/>
                    <a:pt x="322" y="568"/>
                    <a:pt x="322" y="568"/>
                  </a:cubicBezTo>
                  <a:cubicBezTo>
                    <a:pt x="301" y="600"/>
                    <a:pt x="282" y="633"/>
                    <a:pt x="265" y="666"/>
                  </a:cubicBezTo>
                  <a:cubicBezTo>
                    <a:pt x="81" y="652"/>
                    <a:pt x="81" y="652"/>
                    <a:pt x="81" y="652"/>
                  </a:cubicBezTo>
                  <a:cubicBezTo>
                    <a:pt x="37" y="780"/>
                    <a:pt x="37" y="780"/>
                    <a:pt x="37" y="780"/>
                  </a:cubicBezTo>
                  <a:cubicBezTo>
                    <a:pt x="192" y="882"/>
                    <a:pt x="192" y="882"/>
                    <a:pt x="192" y="882"/>
                  </a:cubicBezTo>
                  <a:cubicBezTo>
                    <a:pt x="183" y="923"/>
                    <a:pt x="178" y="964"/>
                    <a:pt x="175" y="1005"/>
                  </a:cubicBezTo>
                  <a:cubicBezTo>
                    <a:pt x="0" y="1064"/>
                    <a:pt x="0" y="1064"/>
                    <a:pt x="0" y="1064"/>
                  </a:cubicBezTo>
                  <a:cubicBezTo>
                    <a:pt x="9" y="1198"/>
                    <a:pt x="9" y="1198"/>
                    <a:pt x="9" y="1198"/>
                  </a:cubicBezTo>
                  <a:cubicBezTo>
                    <a:pt x="191" y="1233"/>
                    <a:pt x="191" y="1233"/>
                    <a:pt x="191" y="1233"/>
                  </a:cubicBezTo>
                  <a:cubicBezTo>
                    <a:pt x="199" y="1269"/>
                    <a:pt x="208" y="1306"/>
                    <a:pt x="221" y="1342"/>
                  </a:cubicBezTo>
                  <a:cubicBezTo>
                    <a:pt x="78" y="1463"/>
                    <a:pt x="78" y="1463"/>
                    <a:pt x="78" y="1463"/>
                  </a:cubicBezTo>
                  <a:cubicBezTo>
                    <a:pt x="138" y="1584"/>
                    <a:pt x="138" y="1584"/>
                    <a:pt x="138" y="1584"/>
                  </a:cubicBezTo>
                  <a:cubicBezTo>
                    <a:pt x="321" y="1546"/>
                    <a:pt x="321" y="1546"/>
                    <a:pt x="321" y="1546"/>
                  </a:cubicBezTo>
                  <a:cubicBezTo>
                    <a:pt x="344" y="1581"/>
                    <a:pt x="369" y="1614"/>
                    <a:pt x="397" y="1645"/>
                  </a:cubicBezTo>
                  <a:cubicBezTo>
                    <a:pt x="314" y="1811"/>
                    <a:pt x="314" y="1811"/>
                    <a:pt x="314" y="1811"/>
                  </a:cubicBezTo>
                  <a:cubicBezTo>
                    <a:pt x="416" y="1899"/>
                    <a:pt x="416" y="1899"/>
                    <a:pt x="416" y="1899"/>
                  </a:cubicBezTo>
                  <a:cubicBezTo>
                    <a:pt x="569" y="1794"/>
                    <a:pt x="569" y="1794"/>
                    <a:pt x="569" y="1794"/>
                  </a:cubicBezTo>
                  <a:cubicBezTo>
                    <a:pt x="600" y="1815"/>
                    <a:pt x="633" y="1834"/>
                    <a:pt x="667" y="1851"/>
                  </a:cubicBezTo>
                  <a:cubicBezTo>
                    <a:pt x="653" y="2035"/>
                    <a:pt x="653" y="2035"/>
                    <a:pt x="653" y="2035"/>
                  </a:cubicBezTo>
                  <a:cubicBezTo>
                    <a:pt x="780" y="2079"/>
                    <a:pt x="780" y="2079"/>
                    <a:pt x="780" y="2079"/>
                  </a:cubicBezTo>
                  <a:cubicBezTo>
                    <a:pt x="882" y="1925"/>
                    <a:pt x="882" y="1925"/>
                    <a:pt x="882" y="1925"/>
                  </a:cubicBezTo>
                  <a:cubicBezTo>
                    <a:pt x="923" y="1933"/>
                    <a:pt x="964" y="1938"/>
                    <a:pt x="1005" y="1941"/>
                  </a:cubicBezTo>
                  <a:cubicBezTo>
                    <a:pt x="1064" y="2116"/>
                    <a:pt x="1064" y="2116"/>
                    <a:pt x="1064" y="2116"/>
                  </a:cubicBezTo>
                  <a:cubicBezTo>
                    <a:pt x="1199" y="2107"/>
                    <a:pt x="1199" y="2107"/>
                    <a:pt x="1199" y="2107"/>
                  </a:cubicBezTo>
                  <a:cubicBezTo>
                    <a:pt x="1233" y="1925"/>
                    <a:pt x="1233" y="1925"/>
                    <a:pt x="1233" y="1925"/>
                  </a:cubicBezTo>
                  <a:cubicBezTo>
                    <a:pt x="1269" y="1918"/>
                    <a:pt x="1306" y="1908"/>
                    <a:pt x="1342" y="1896"/>
                  </a:cubicBezTo>
                  <a:cubicBezTo>
                    <a:pt x="1464" y="2038"/>
                    <a:pt x="1464" y="2038"/>
                    <a:pt x="1464" y="2038"/>
                  </a:cubicBezTo>
                  <a:cubicBezTo>
                    <a:pt x="1584" y="1979"/>
                    <a:pt x="1584" y="1979"/>
                    <a:pt x="1584" y="1979"/>
                  </a:cubicBezTo>
                  <a:cubicBezTo>
                    <a:pt x="1546" y="1795"/>
                    <a:pt x="1546" y="1795"/>
                    <a:pt x="1546" y="1795"/>
                  </a:cubicBezTo>
                  <a:cubicBezTo>
                    <a:pt x="1581" y="1772"/>
                    <a:pt x="1614" y="1747"/>
                    <a:pt x="1645" y="1719"/>
                  </a:cubicBezTo>
                  <a:cubicBezTo>
                    <a:pt x="1811" y="1802"/>
                    <a:pt x="1811" y="1802"/>
                    <a:pt x="1811" y="1802"/>
                  </a:cubicBezTo>
                  <a:cubicBezTo>
                    <a:pt x="1899" y="1700"/>
                    <a:pt x="1899" y="1700"/>
                    <a:pt x="1899" y="1700"/>
                  </a:cubicBezTo>
                  <a:cubicBezTo>
                    <a:pt x="1795" y="1547"/>
                    <a:pt x="1795" y="1547"/>
                    <a:pt x="1795" y="1547"/>
                  </a:cubicBezTo>
                  <a:cubicBezTo>
                    <a:pt x="1816" y="1516"/>
                    <a:pt x="1834" y="1483"/>
                    <a:pt x="1851" y="1450"/>
                  </a:cubicBezTo>
                  <a:cubicBezTo>
                    <a:pt x="2036" y="1463"/>
                    <a:pt x="2036" y="1463"/>
                    <a:pt x="2036" y="1463"/>
                  </a:cubicBezTo>
                  <a:cubicBezTo>
                    <a:pt x="2079" y="1336"/>
                    <a:pt x="2079" y="1336"/>
                    <a:pt x="2079" y="1336"/>
                  </a:cubicBezTo>
                  <a:cubicBezTo>
                    <a:pt x="1925" y="1234"/>
                    <a:pt x="1925" y="1234"/>
                    <a:pt x="1925" y="1234"/>
                  </a:cubicBezTo>
                  <a:cubicBezTo>
                    <a:pt x="1933" y="1193"/>
                    <a:pt x="1938" y="1152"/>
                    <a:pt x="1941" y="1111"/>
                  </a:cubicBezTo>
                  <a:close/>
                  <a:moveTo>
                    <a:pt x="1358" y="1669"/>
                  </a:moveTo>
                  <a:cubicBezTo>
                    <a:pt x="1020" y="1834"/>
                    <a:pt x="613" y="1695"/>
                    <a:pt x="447" y="1357"/>
                  </a:cubicBezTo>
                  <a:cubicBezTo>
                    <a:pt x="282" y="1020"/>
                    <a:pt x="421" y="613"/>
                    <a:pt x="759" y="447"/>
                  </a:cubicBezTo>
                  <a:cubicBezTo>
                    <a:pt x="1096" y="282"/>
                    <a:pt x="1504" y="421"/>
                    <a:pt x="1669" y="759"/>
                  </a:cubicBezTo>
                  <a:cubicBezTo>
                    <a:pt x="1834" y="1096"/>
                    <a:pt x="1695" y="1503"/>
                    <a:pt x="1358" y="1669"/>
                  </a:cubicBezTo>
                  <a:close/>
                </a:path>
              </a:pathLst>
            </a:custGeom>
            <a:solidFill>
              <a:srgbClr val="B086B8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00"/>
                <a:buFont typeface="Arial"/>
                <a:buNone/>
              </a:pPr>
              <a:r>
                <a:t/>
              </a:r>
              <a:endParaRPr b="0" i="0" sz="2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" name="Google Shape;254;gc7f7576bb5_0_199"/>
            <p:cNvSpPr/>
            <p:nvPr/>
          </p:nvSpPr>
          <p:spPr>
            <a:xfrm>
              <a:off x="10353815" y="4136875"/>
              <a:ext cx="722313" cy="725488"/>
            </a:xfrm>
            <a:custGeom>
              <a:rect b="b" l="l" r="r" t="t"/>
              <a:pathLst>
                <a:path extrusionOk="0" h="575" w="574">
                  <a:moveTo>
                    <a:pt x="287" y="575"/>
                  </a:moveTo>
                  <a:cubicBezTo>
                    <a:pt x="129" y="575"/>
                    <a:pt x="0" y="446"/>
                    <a:pt x="0" y="287"/>
                  </a:cubicBezTo>
                  <a:cubicBezTo>
                    <a:pt x="0" y="129"/>
                    <a:pt x="129" y="0"/>
                    <a:pt x="287" y="0"/>
                  </a:cubicBezTo>
                  <a:cubicBezTo>
                    <a:pt x="446" y="0"/>
                    <a:pt x="574" y="129"/>
                    <a:pt x="574" y="287"/>
                  </a:cubicBezTo>
                  <a:cubicBezTo>
                    <a:pt x="574" y="446"/>
                    <a:pt x="446" y="575"/>
                    <a:pt x="287" y="575"/>
                  </a:cubicBezTo>
                  <a:close/>
                  <a:moveTo>
                    <a:pt x="287" y="160"/>
                  </a:moveTo>
                  <a:cubicBezTo>
                    <a:pt x="217" y="160"/>
                    <a:pt x="160" y="217"/>
                    <a:pt x="160" y="287"/>
                  </a:cubicBezTo>
                  <a:cubicBezTo>
                    <a:pt x="160" y="358"/>
                    <a:pt x="217" y="415"/>
                    <a:pt x="287" y="415"/>
                  </a:cubicBezTo>
                  <a:cubicBezTo>
                    <a:pt x="357" y="415"/>
                    <a:pt x="414" y="358"/>
                    <a:pt x="414" y="287"/>
                  </a:cubicBezTo>
                  <a:cubicBezTo>
                    <a:pt x="414" y="217"/>
                    <a:pt x="357" y="160"/>
                    <a:pt x="287" y="160"/>
                  </a:cubicBezTo>
                  <a:close/>
                </a:path>
              </a:pathLst>
            </a:custGeom>
            <a:solidFill>
              <a:srgbClr val="B086B8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00"/>
                <a:buFont typeface="Arial"/>
                <a:buNone/>
              </a:pPr>
              <a:r>
                <a:t/>
              </a:r>
              <a:endParaRPr b="0" i="0" sz="2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5" name="Google Shape;255;gc7f7576bb5_0_199"/>
          <p:cNvGrpSpPr/>
          <p:nvPr/>
        </p:nvGrpSpPr>
        <p:grpSpPr>
          <a:xfrm>
            <a:off x="3222976" y="4756349"/>
            <a:ext cx="1508149" cy="1506759"/>
            <a:chOff x="8266030" y="4782316"/>
            <a:chExt cx="1430338" cy="1428749"/>
          </a:xfrm>
        </p:grpSpPr>
        <p:sp>
          <p:nvSpPr>
            <p:cNvPr id="256" name="Google Shape;256;gc7f7576bb5_0_199"/>
            <p:cNvSpPr/>
            <p:nvPr/>
          </p:nvSpPr>
          <p:spPr>
            <a:xfrm>
              <a:off x="8266030" y="4782316"/>
              <a:ext cx="1430338" cy="1428749"/>
            </a:xfrm>
            <a:custGeom>
              <a:rect b="b" l="l" r="r" t="t"/>
              <a:pathLst>
                <a:path extrusionOk="0" h="1134" w="1135">
                  <a:moveTo>
                    <a:pt x="1013" y="544"/>
                  </a:moveTo>
                  <a:cubicBezTo>
                    <a:pt x="1135" y="472"/>
                    <a:pt x="1135" y="472"/>
                    <a:pt x="1135" y="472"/>
                  </a:cubicBezTo>
                  <a:cubicBezTo>
                    <a:pt x="1107" y="367"/>
                    <a:pt x="1107" y="367"/>
                    <a:pt x="1107" y="367"/>
                  </a:cubicBezTo>
                  <a:cubicBezTo>
                    <a:pt x="965" y="366"/>
                    <a:pt x="965" y="366"/>
                    <a:pt x="965" y="366"/>
                  </a:cubicBezTo>
                  <a:cubicBezTo>
                    <a:pt x="940" y="317"/>
                    <a:pt x="906" y="273"/>
                    <a:pt x="866" y="237"/>
                  </a:cubicBezTo>
                  <a:cubicBezTo>
                    <a:pt x="901" y="99"/>
                    <a:pt x="901" y="99"/>
                    <a:pt x="901" y="99"/>
                  </a:cubicBezTo>
                  <a:cubicBezTo>
                    <a:pt x="808" y="45"/>
                    <a:pt x="808" y="45"/>
                    <a:pt x="808" y="45"/>
                  </a:cubicBezTo>
                  <a:cubicBezTo>
                    <a:pt x="706" y="144"/>
                    <a:pt x="706" y="144"/>
                    <a:pt x="706" y="144"/>
                  </a:cubicBezTo>
                  <a:cubicBezTo>
                    <a:pt x="655" y="127"/>
                    <a:pt x="601" y="120"/>
                    <a:pt x="544" y="123"/>
                  </a:cubicBezTo>
                  <a:cubicBezTo>
                    <a:pt x="472" y="0"/>
                    <a:pt x="472" y="0"/>
                    <a:pt x="472" y="0"/>
                  </a:cubicBezTo>
                  <a:cubicBezTo>
                    <a:pt x="367" y="28"/>
                    <a:pt x="367" y="28"/>
                    <a:pt x="367" y="28"/>
                  </a:cubicBezTo>
                  <a:cubicBezTo>
                    <a:pt x="365" y="170"/>
                    <a:pt x="365" y="170"/>
                    <a:pt x="365" y="170"/>
                  </a:cubicBezTo>
                  <a:cubicBezTo>
                    <a:pt x="317" y="195"/>
                    <a:pt x="273" y="229"/>
                    <a:pt x="237" y="269"/>
                  </a:cubicBezTo>
                  <a:cubicBezTo>
                    <a:pt x="99" y="234"/>
                    <a:pt x="99" y="234"/>
                    <a:pt x="99" y="234"/>
                  </a:cubicBezTo>
                  <a:cubicBezTo>
                    <a:pt x="45" y="327"/>
                    <a:pt x="45" y="327"/>
                    <a:pt x="45" y="327"/>
                  </a:cubicBezTo>
                  <a:cubicBezTo>
                    <a:pt x="144" y="429"/>
                    <a:pt x="144" y="429"/>
                    <a:pt x="144" y="429"/>
                  </a:cubicBezTo>
                  <a:cubicBezTo>
                    <a:pt x="128" y="480"/>
                    <a:pt x="120" y="534"/>
                    <a:pt x="123" y="590"/>
                  </a:cubicBezTo>
                  <a:cubicBezTo>
                    <a:pt x="0" y="663"/>
                    <a:pt x="0" y="663"/>
                    <a:pt x="0" y="663"/>
                  </a:cubicBezTo>
                  <a:cubicBezTo>
                    <a:pt x="28" y="767"/>
                    <a:pt x="28" y="767"/>
                    <a:pt x="28" y="767"/>
                  </a:cubicBezTo>
                  <a:cubicBezTo>
                    <a:pt x="171" y="769"/>
                    <a:pt x="171" y="769"/>
                    <a:pt x="171" y="769"/>
                  </a:cubicBezTo>
                  <a:cubicBezTo>
                    <a:pt x="195" y="818"/>
                    <a:pt x="229" y="862"/>
                    <a:pt x="269" y="898"/>
                  </a:cubicBezTo>
                  <a:cubicBezTo>
                    <a:pt x="234" y="1036"/>
                    <a:pt x="234" y="1036"/>
                    <a:pt x="234" y="1036"/>
                  </a:cubicBezTo>
                  <a:cubicBezTo>
                    <a:pt x="328" y="1090"/>
                    <a:pt x="328" y="1090"/>
                    <a:pt x="328" y="1090"/>
                  </a:cubicBezTo>
                  <a:cubicBezTo>
                    <a:pt x="429" y="991"/>
                    <a:pt x="429" y="991"/>
                    <a:pt x="429" y="991"/>
                  </a:cubicBezTo>
                  <a:cubicBezTo>
                    <a:pt x="480" y="1008"/>
                    <a:pt x="535" y="1015"/>
                    <a:pt x="591" y="1012"/>
                  </a:cubicBezTo>
                  <a:cubicBezTo>
                    <a:pt x="664" y="1134"/>
                    <a:pt x="664" y="1134"/>
                    <a:pt x="664" y="1134"/>
                  </a:cubicBezTo>
                  <a:cubicBezTo>
                    <a:pt x="768" y="1106"/>
                    <a:pt x="768" y="1106"/>
                    <a:pt x="768" y="1106"/>
                  </a:cubicBezTo>
                  <a:cubicBezTo>
                    <a:pt x="770" y="964"/>
                    <a:pt x="770" y="964"/>
                    <a:pt x="770" y="964"/>
                  </a:cubicBezTo>
                  <a:cubicBezTo>
                    <a:pt x="819" y="939"/>
                    <a:pt x="863" y="906"/>
                    <a:pt x="899" y="865"/>
                  </a:cubicBezTo>
                  <a:cubicBezTo>
                    <a:pt x="1036" y="900"/>
                    <a:pt x="1036" y="900"/>
                    <a:pt x="1036" y="900"/>
                  </a:cubicBezTo>
                  <a:cubicBezTo>
                    <a:pt x="1090" y="807"/>
                    <a:pt x="1090" y="807"/>
                    <a:pt x="1090" y="807"/>
                  </a:cubicBezTo>
                  <a:cubicBezTo>
                    <a:pt x="992" y="705"/>
                    <a:pt x="992" y="705"/>
                    <a:pt x="992" y="705"/>
                  </a:cubicBezTo>
                  <a:cubicBezTo>
                    <a:pt x="1008" y="654"/>
                    <a:pt x="1015" y="600"/>
                    <a:pt x="1013" y="544"/>
                  </a:cubicBezTo>
                  <a:close/>
                  <a:moveTo>
                    <a:pt x="593" y="879"/>
                  </a:moveTo>
                  <a:cubicBezTo>
                    <a:pt x="421" y="893"/>
                    <a:pt x="270" y="764"/>
                    <a:pt x="256" y="593"/>
                  </a:cubicBezTo>
                  <a:cubicBezTo>
                    <a:pt x="243" y="421"/>
                    <a:pt x="371" y="270"/>
                    <a:pt x="543" y="256"/>
                  </a:cubicBezTo>
                  <a:cubicBezTo>
                    <a:pt x="714" y="242"/>
                    <a:pt x="865" y="370"/>
                    <a:pt x="879" y="542"/>
                  </a:cubicBezTo>
                  <a:cubicBezTo>
                    <a:pt x="893" y="714"/>
                    <a:pt x="765" y="865"/>
                    <a:pt x="593" y="879"/>
                  </a:cubicBezTo>
                  <a:close/>
                </a:path>
              </a:pathLst>
            </a:custGeom>
            <a:solidFill>
              <a:srgbClr val="114577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00"/>
                <a:buFont typeface="Arial"/>
                <a:buNone/>
              </a:pPr>
              <a:r>
                <a:t/>
              </a:r>
              <a:endParaRPr b="0" i="0" sz="2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" name="Google Shape;257;gc7f7576bb5_0_199"/>
            <p:cNvSpPr/>
            <p:nvPr/>
          </p:nvSpPr>
          <p:spPr>
            <a:xfrm>
              <a:off x="8764505" y="5282379"/>
              <a:ext cx="431800" cy="433387"/>
            </a:xfrm>
            <a:custGeom>
              <a:rect b="b" l="l" r="r" t="t"/>
              <a:pathLst>
                <a:path extrusionOk="0" h="343" w="343">
                  <a:moveTo>
                    <a:pt x="171" y="343"/>
                  </a:moveTo>
                  <a:cubicBezTo>
                    <a:pt x="77" y="343"/>
                    <a:pt x="0" y="266"/>
                    <a:pt x="0" y="171"/>
                  </a:cubicBezTo>
                  <a:cubicBezTo>
                    <a:pt x="0" y="77"/>
                    <a:pt x="77" y="0"/>
                    <a:pt x="171" y="0"/>
                  </a:cubicBezTo>
                  <a:cubicBezTo>
                    <a:pt x="266" y="0"/>
                    <a:pt x="343" y="77"/>
                    <a:pt x="343" y="171"/>
                  </a:cubicBezTo>
                  <a:cubicBezTo>
                    <a:pt x="343" y="266"/>
                    <a:pt x="266" y="343"/>
                    <a:pt x="171" y="343"/>
                  </a:cubicBezTo>
                  <a:close/>
                  <a:moveTo>
                    <a:pt x="171" y="100"/>
                  </a:moveTo>
                  <a:cubicBezTo>
                    <a:pt x="132" y="100"/>
                    <a:pt x="100" y="132"/>
                    <a:pt x="100" y="171"/>
                  </a:cubicBezTo>
                  <a:cubicBezTo>
                    <a:pt x="100" y="211"/>
                    <a:pt x="132" y="243"/>
                    <a:pt x="171" y="243"/>
                  </a:cubicBezTo>
                  <a:cubicBezTo>
                    <a:pt x="211" y="243"/>
                    <a:pt x="243" y="211"/>
                    <a:pt x="243" y="171"/>
                  </a:cubicBezTo>
                  <a:cubicBezTo>
                    <a:pt x="243" y="132"/>
                    <a:pt x="211" y="100"/>
                    <a:pt x="171" y="100"/>
                  </a:cubicBezTo>
                  <a:close/>
                </a:path>
              </a:pathLst>
            </a:custGeom>
            <a:solidFill>
              <a:srgbClr val="114577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00"/>
                <a:buFont typeface="Arial"/>
                <a:buNone/>
              </a:pPr>
              <a:r>
                <a:t/>
              </a:r>
              <a:endParaRPr b="0" i="0" sz="2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8" name="Google Shape;258;gc7f7576bb5_0_199"/>
          <p:cNvGrpSpPr/>
          <p:nvPr/>
        </p:nvGrpSpPr>
        <p:grpSpPr>
          <a:xfrm>
            <a:off x="2400876" y="1997175"/>
            <a:ext cx="2445510" cy="2445974"/>
            <a:chOff x="7488377" y="2179487"/>
            <a:chExt cx="2319338" cy="2319338"/>
          </a:xfrm>
        </p:grpSpPr>
        <p:sp>
          <p:nvSpPr>
            <p:cNvPr id="259" name="Google Shape;259;gc7f7576bb5_0_199"/>
            <p:cNvSpPr/>
            <p:nvPr/>
          </p:nvSpPr>
          <p:spPr>
            <a:xfrm>
              <a:off x="7488377" y="2179487"/>
              <a:ext cx="2319338" cy="2319338"/>
            </a:xfrm>
            <a:custGeom>
              <a:rect b="b" l="l" r="r" t="t"/>
              <a:pathLst>
                <a:path extrusionOk="0" h="1840" w="1840">
                  <a:moveTo>
                    <a:pt x="1827" y="1080"/>
                  </a:moveTo>
                  <a:cubicBezTo>
                    <a:pt x="1840" y="964"/>
                    <a:pt x="1840" y="964"/>
                    <a:pt x="1840" y="964"/>
                  </a:cubicBezTo>
                  <a:cubicBezTo>
                    <a:pt x="1690" y="906"/>
                    <a:pt x="1690" y="906"/>
                    <a:pt x="1690" y="906"/>
                  </a:cubicBezTo>
                  <a:cubicBezTo>
                    <a:pt x="1689" y="874"/>
                    <a:pt x="1687" y="841"/>
                    <a:pt x="1682" y="808"/>
                  </a:cubicBezTo>
                  <a:cubicBezTo>
                    <a:pt x="1823" y="726"/>
                    <a:pt x="1823" y="726"/>
                    <a:pt x="1823" y="726"/>
                  </a:cubicBezTo>
                  <a:cubicBezTo>
                    <a:pt x="1791" y="614"/>
                    <a:pt x="1791" y="614"/>
                    <a:pt x="1791" y="614"/>
                  </a:cubicBezTo>
                  <a:cubicBezTo>
                    <a:pt x="1628" y="618"/>
                    <a:pt x="1628" y="618"/>
                    <a:pt x="1628" y="618"/>
                  </a:cubicBezTo>
                  <a:cubicBezTo>
                    <a:pt x="1614" y="584"/>
                    <a:pt x="1597" y="552"/>
                    <a:pt x="1578" y="521"/>
                  </a:cubicBezTo>
                  <a:cubicBezTo>
                    <a:pt x="1675" y="392"/>
                    <a:pt x="1675" y="392"/>
                    <a:pt x="1675" y="392"/>
                  </a:cubicBezTo>
                  <a:cubicBezTo>
                    <a:pt x="1602" y="301"/>
                    <a:pt x="1602" y="301"/>
                    <a:pt x="1602" y="301"/>
                  </a:cubicBezTo>
                  <a:cubicBezTo>
                    <a:pt x="1455" y="366"/>
                    <a:pt x="1455" y="366"/>
                    <a:pt x="1455" y="366"/>
                  </a:cubicBezTo>
                  <a:cubicBezTo>
                    <a:pt x="1431" y="344"/>
                    <a:pt x="1406" y="322"/>
                    <a:pt x="1379" y="303"/>
                  </a:cubicBezTo>
                  <a:cubicBezTo>
                    <a:pt x="1420" y="147"/>
                    <a:pt x="1420" y="147"/>
                    <a:pt x="1420" y="147"/>
                  </a:cubicBezTo>
                  <a:cubicBezTo>
                    <a:pt x="1318" y="90"/>
                    <a:pt x="1318" y="90"/>
                    <a:pt x="1318" y="90"/>
                  </a:cubicBezTo>
                  <a:cubicBezTo>
                    <a:pt x="1206" y="206"/>
                    <a:pt x="1206" y="206"/>
                    <a:pt x="1206" y="206"/>
                  </a:cubicBezTo>
                  <a:cubicBezTo>
                    <a:pt x="1173" y="193"/>
                    <a:pt x="1139" y="181"/>
                    <a:pt x="1103" y="173"/>
                  </a:cubicBezTo>
                  <a:cubicBezTo>
                    <a:pt x="1080" y="13"/>
                    <a:pt x="1080" y="13"/>
                    <a:pt x="1080" y="13"/>
                  </a:cubicBezTo>
                  <a:cubicBezTo>
                    <a:pt x="964" y="0"/>
                    <a:pt x="964" y="0"/>
                    <a:pt x="964" y="0"/>
                  </a:cubicBezTo>
                  <a:cubicBezTo>
                    <a:pt x="906" y="151"/>
                    <a:pt x="906" y="151"/>
                    <a:pt x="906" y="151"/>
                  </a:cubicBezTo>
                  <a:cubicBezTo>
                    <a:pt x="874" y="151"/>
                    <a:pt x="841" y="154"/>
                    <a:pt x="808" y="159"/>
                  </a:cubicBezTo>
                  <a:cubicBezTo>
                    <a:pt x="726" y="17"/>
                    <a:pt x="726" y="17"/>
                    <a:pt x="726" y="17"/>
                  </a:cubicBezTo>
                  <a:cubicBezTo>
                    <a:pt x="613" y="49"/>
                    <a:pt x="613" y="49"/>
                    <a:pt x="613" y="49"/>
                  </a:cubicBezTo>
                  <a:cubicBezTo>
                    <a:pt x="617" y="213"/>
                    <a:pt x="617" y="213"/>
                    <a:pt x="617" y="213"/>
                  </a:cubicBezTo>
                  <a:cubicBezTo>
                    <a:pt x="584" y="227"/>
                    <a:pt x="552" y="244"/>
                    <a:pt x="521" y="262"/>
                  </a:cubicBezTo>
                  <a:cubicBezTo>
                    <a:pt x="392" y="166"/>
                    <a:pt x="392" y="166"/>
                    <a:pt x="392" y="166"/>
                  </a:cubicBezTo>
                  <a:cubicBezTo>
                    <a:pt x="301" y="239"/>
                    <a:pt x="301" y="239"/>
                    <a:pt x="301" y="239"/>
                  </a:cubicBezTo>
                  <a:cubicBezTo>
                    <a:pt x="366" y="386"/>
                    <a:pt x="366" y="386"/>
                    <a:pt x="366" y="386"/>
                  </a:cubicBezTo>
                  <a:cubicBezTo>
                    <a:pt x="343" y="410"/>
                    <a:pt x="322" y="435"/>
                    <a:pt x="303" y="461"/>
                  </a:cubicBezTo>
                  <a:cubicBezTo>
                    <a:pt x="147" y="420"/>
                    <a:pt x="147" y="420"/>
                    <a:pt x="147" y="420"/>
                  </a:cubicBezTo>
                  <a:cubicBezTo>
                    <a:pt x="89" y="522"/>
                    <a:pt x="89" y="522"/>
                    <a:pt x="89" y="522"/>
                  </a:cubicBezTo>
                  <a:cubicBezTo>
                    <a:pt x="206" y="634"/>
                    <a:pt x="206" y="634"/>
                    <a:pt x="206" y="634"/>
                  </a:cubicBezTo>
                  <a:cubicBezTo>
                    <a:pt x="192" y="668"/>
                    <a:pt x="181" y="702"/>
                    <a:pt x="173" y="737"/>
                  </a:cubicBezTo>
                  <a:cubicBezTo>
                    <a:pt x="13" y="760"/>
                    <a:pt x="13" y="760"/>
                    <a:pt x="13" y="760"/>
                  </a:cubicBezTo>
                  <a:cubicBezTo>
                    <a:pt x="0" y="877"/>
                    <a:pt x="0" y="877"/>
                    <a:pt x="0" y="877"/>
                  </a:cubicBezTo>
                  <a:cubicBezTo>
                    <a:pt x="151" y="934"/>
                    <a:pt x="151" y="934"/>
                    <a:pt x="151" y="934"/>
                  </a:cubicBezTo>
                  <a:cubicBezTo>
                    <a:pt x="151" y="967"/>
                    <a:pt x="154" y="1000"/>
                    <a:pt x="159" y="1032"/>
                  </a:cubicBezTo>
                  <a:cubicBezTo>
                    <a:pt x="17" y="1115"/>
                    <a:pt x="17" y="1115"/>
                    <a:pt x="17" y="1115"/>
                  </a:cubicBezTo>
                  <a:cubicBezTo>
                    <a:pt x="49" y="1227"/>
                    <a:pt x="49" y="1227"/>
                    <a:pt x="49" y="1227"/>
                  </a:cubicBezTo>
                  <a:cubicBezTo>
                    <a:pt x="212" y="1223"/>
                    <a:pt x="212" y="1223"/>
                    <a:pt x="212" y="1223"/>
                  </a:cubicBezTo>
                  <a:cubicBezTo>
                    <a:pt x="227" y="1257"/>
                    <a:pt x="243" y="1289"/>
                    <a:pt x="262" y="1320"/>
                  </a:cubicBezTo>
                  <a:cubicBezTo>
                    <a:pt x="166" y="1449"/>
                    <a:pt x="166" y="1449"/>
                    <a:pt x="166" y="1449"/>
                  </a:cubicBezTo>
                  <a:cubicBezTo>
                    <a:pt x="239" y="1540"/>
                    <a:pt x="239" y="1540"/>
                    <a:pt x="239" y="1540"/>
                  </a:cubicBezTo>
                  <a:cubicBezTo>
                    <a:pt x="386" y="1474"/>
                    <a:pt x="386" y="1474"/>
                    <a:pt x="386" y="1474"/>
                  </a:cubicBezTo>
                  <a:cubicBezTo>
                    <a:pt x="410" y="1497"/>
                    <a:pt x="435" y="1518"/>
                    <a:pt x="461" y="1538"/>
                  </a:cubicBezTo>
                  <a:cubicBezTo>
                    <a:pt x="420" y="1694"/>
                    <a:pt x="420" y="1694"/>
                    <a:pt x="420" y="1694"/>
                  </a:cubicBezTo>
                  <a:cubicBezTo>
                    <a:pt x="522" y="1751"/>
                    <a:pt x="522" y="1751"/>
                    <a:pt x="522" y="1751"/>
                  </a:cubicBezTo>
                  <a:cubicBezTo>
                    <a:pt x="634" y="1635"/>
                    <a:pt x="634" y="1635"/>
                    <a:pt x="634" y="1635"/>
                  </a:cubicBezTo>
                  <a:cubicBezTo>
                    <a:pt x="667" y="1648"/>
                    <a:pt x="702" y="1659"/>
                    <a:pt x="737" y="1668"/>
                  </a:cubicBezTo>
                  <a:cubicBezTo>
                    <a:pt x="760" y="1827"/>
                    <a:pt x="760" y="1827"/>
                    <a:pt x="760" y="1827"/>
                  </a:cubicBezTo>
                  <a:cubicBezTo>
                    <a:pt x="876" y="1840"/>
                    <a:pt x="876" y="1840"/>
                    <a:pt x="876" y="1840"/>
                  </a:cubicBezTo>
                  <a:cubicBezTo>
                    <a:pt x="934" y="1690"/>
                    <a:pt x="934" y="1690"/>
                    <a:pt x="934" y="1690"/>
                  </a:cubicBezTo>
                  <a:cubicBezTo>
                    <a:pt x="967" y="1689"/>
                    <a:pt x="1000" y="1687"/>
                    <a:pt x="1032" y="1682"/>
                  </a:cubicBezTo>
                  <a:cubicBezTo>
                    <a:pt x="1114" y="1823"/>
                    <a:pt x="1114" y="1823"/>
                    <a:pt x="1114" y="1823"/>
                  </a:cubicBezTo>
                  <a:cubicBezTo>
                    <a:pt x="1227" y="1791"/>
                    <a:pt x="1227" y="1791"/>
                    <a:pt x="1227" y="1791"/>
                  </a:cubicBezTo>
                  <a:cubicBezTo>
                    <a:pt x="1223" y="1628"/>
                    <a:pt x="1223" y="1628"/>
                    <a:pt x="1223" y="1628"/>
                  </a:cubicBezTo>
                  <a:cubicBezTo>
                    <a:pt x="1256" y="1614"/>
                    <a:pt x="1289" y="1597"/>
                    <a:pt x="1319" y="1579"/>
                  </a:cubicBezTo>
                  <a:cubicBezTo>
                    <a:pt x="1448" y="1675"/>
                    <a:pt x="1448" y="1675"/>
                    <a:pt x="1448" y="1675"/>
                  </a:cubicBezTo>
                  <a:cubicBezTo>
                    <a:pt x="1540" y="1602"/>
                    <a:pt x="1540" y="1602"/>
                    <a:pt x="1540" y="1602"/>
                  </a:cubicBezTo>
                  <a:cubicBezTo>
                    <a:pt x="1474" y="1455"/>
                    <a:pt x="1474" y="1455"/>
                    <a:pt x="1474" y="1455"/>
                  </a:cubicBezTo>
                  <a:cubicBezTo>
                    <a:pt x="1497" y="1431"/>
                    <a:pt x="1518" y="1406"/>
                    <a:pt x="1538" y="1380"/>
                  </a:cubicBezTo>
                  <a:cubicBezTo>
                    <a:pt x="1694" y="1420"/>
                    <a:pt x="1694" y="1420"/>
                    <a:pt x="1694" y="1420"/>
                  </a:cubicBezTo>
                  <a:cubicBezTo>
                    <a:pt x="1751" y="1318"/>
                    <a:pt x="1751" y="1318"/>
                    <a:pt x="1751" y="1318"/>
                  </a:cubicBezTo>
                  <a:cubicBezTo>
                    <a:pt x="1635" y="1207"/>
                    <a:pt x="1635" y="1207"/>
                    <a:pt x="1635" y="1207"/>
                  </a:cubicBezTo>
                  <a:cubicBezTo>
                    <a:pt x="1648" y="1173"/>
                    <a:pt x="1659" y="1139"/>
                    <a:pt x="1668" y="1104"/>
                  </a:cubicBezTo>
                  <a:lnTo>
                    <a:pt x="1827" y="1080"/>
                  </a:lnTo>
                  <a:close/>
                  <a:moveTo>
                    <a:pt x="1081" y="1490"/>
                  </a:moveTo>
                  <a:cubicBezTo>
                    <a:pt x="766" y="1579"/>
                    <a:pt x="439" y="1396"/>
                    <a:pt x="350" y="1081"/>
                  </a:cubicBezTo>
                  <a:cubicBezTo>
                    <a:pt x="262" y="767"/>
                    <a:pt x="445" y="439"/>
                    <a:pt x="759" y="351"/>
                  </a:cubicBezTo>
                  <a:cubicBezTo>
                    <a:pt x="1074" y="262"/>
                    <a:pt x="1401" y="445"/>
                    <a:pt x="1490" y="760"/>
                  </a:cubicBezTo>
                  <a:cubicBezTo>
                    <a:pt x="1579" y="1074"/>
                    <a:pt x="1396" y="1401"/>
                    <a:pt x="1081" y="1490"/>
                  </a:cubicBezTo>
                  <a:close/>
                </a:path>
              </a:pathLst>
            </a:custGeom>
            <a:solidFill>
              <a:srgbClr val="114577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00"/>
                <a:buFont typeface="Arial"/>
                <a:buNone/>
              </a:pPr>
              <a:r>
                <a:t/>
              </a:r>
              <a:endParaRPr b="0" i="0" sz="2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" name="Google Shape;260;gc7f7576bb5_0_199"/>
            <p:cNvSpPr/>
            <p:nvPr/>
          </p:nvSpPr>
          <p:spPr>
            <a:xfrm>
              <a:off x="8332927" y="3025625"/>
              <a:ext cx="630238" cy="628650"/>
            </a:xfrm>
            <a:custGeom>
              <a:rect b="b" l="l" r="r" t="t"/>
              <a:pathLst>
                <a:path extrusionOk="0" h="499" w="500">
                  <a:moveTo>
                    <a:pt x="250" y="499"/>
                  </a:moveTo>
                  <a:cubicBezTo>
                    <a:pt x="112" y="499"/>
                    <a:pt x="0" y="387"/>
                    <a:pt x="0" y="249"/>
                  </a:cubicBezTo>
                  <a:cubicBezTo>
                    <a:pt x="0" y="112"/>
                    <a:pt x="112" y="0"/>
                    <a:pt x="250" y="0"/>
                  </a:cubicBezTo>
                  <a:cubicBezTo>
                    <a:pt x="388" y="0"/>
                    <a:pt x="500" y="112"/>
                    <a:pt x="500" y="249"/>
                  </a:cubicBezTo>
                  <a:cubicBezTo>
                    <a:pt x="500" y="387"/>
                    <a:pt x="388" y="499"/>
                    <a:pt x="250" y="499"/>
                  </a:cubicBezTo>
                  <a:close/>
                  <a:moveTo>
                    <a:pt x="250" y="140"/>
                  </a:moveTo>
                  <a:cubicBezTo>
                    <a:pt x="190" y="140"/>
                    <a:pt x="140" y="189"/>
                    <a:pt x="140" y="249"/>
                  </a:cubicBezTo>
                  <a:cubicBezTo>
                    <a:pt x="140" y="310"/>
                    <a:pt x="190" y="359"/>
                    <a:pt x="250" y="359"/>
                  </a:cubicBezTo>
                  <a:cubicBezTo>
                    <a:pt x="311" y="359"/>
                    <a:pt x="360" y="310"/>
                    <a:pt x="360" y="249"/>
                  </a:cubicBezTo>
                  <a:cubicBezTo>
                    <a:pt x="360" y="189"/>
                    <a:pt x="311" y="140"/>
                    <a:pt x="250" y="140"/>
                  </a:cubicBezTo>
                  <a:close/>
                </a:path>
              </a:pathLst>
            </a:custGeom>
            <a:solidFill>
              <a:srgbClr val="114577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00"/>
                <a:buFont typeface="Arial"/>
                <a:buNone/>
              </a:pPr>
              <a:r>
                <a:t/>
              </a:r>
              <a:endParaRPr b="0" i="0" sz="2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1" name="Google Shape;261;gc7f7576bb5_0_199"/>
          <p:cNvGrpSpPr/>
          <p:nvPr/>
        </p:nvGrpSpPr>
        <p:grpSpPr>
          <a:xfrm>
            <a:off x="5973365" y="2239091"/>
            <a:ext cx="980882" cy="981068"/>
            <a:chOff x="10874515" y="2395387"/>
            <a:chExt cx="930275" cy="930275"/>
          </a:xfrm>
        </p:grpSpPr>
        <p:sp>
          <p:nvSpPr>
            <p:cNvPr id="262" name="Google Shape;262;gc7f7576bb5_0_199"/>
            <p:cNvSpPr/>
            <p:nvPr/>
          </p:nvSpPr>
          <p:spPr>
            <a:xfrm>
              <a:off x="11209477" y="2741462"/>
              <a:ext cx="254000" cy="238125"/>
            </a:xfrm>
            <a:custGeom>
              <a:rect b="b" l="l" r="r" t="t"/>
              <a:pathLst>
                <a:path extrusionOk="0" h="189" w="202">
                  <a:moveTo>
                    <a:pt x="128" y="3"/>
                  </a:moveTo>
                  <a:cubicBezTo>
                    <a:pt x="120" y="1"/>
                    <a:pt x="112" y="0"/>
                    <a:pt x="104" y="0"/>
                  </a:cubicBezTo>
                  <a:cubicBezTo>
                    <a:pt x="61" y="0"/>
                    <a:pt x="23" y="29"/>
                    <a:pt x="13" y="71"/>
                  </a:cubicBezTo>
                  <a:cubicBezTo>
                    <a:pt x="0" y="122"/>
                    <a:pt x="31" y="173"/>
                    <a:pt x="82" y="186"/>
                  </a:cubicBezTo>
                  <a:cubicBezTo>
                    <a:pt x="89" y="188"/>
                    <a:pt x="97" y="189"/>
                    <a:pt x="105" y="189"/>
                  </a:cubicBezTo>
                  <a:cubicBezTo>
                    <a:pt x="148" y="189"/>
                    <a:pt x="186" y="160"/>
                    <a:pt x="196" y="117"/>
                  </a:cubicBezTo>
                  <a:cubicBezTo>
                    <a:pt x="202" y="93"/>
                    <a:pt x="199" y="67"/>
                    <a:pt x="186" y="46"/>
                  </a:cubicBezTo>
                  <a:cubicBezTo>
                    <a:pt x="173" y="24"/>
                    <a:pt x="152" y="9"/>
                    <a:pt x="128" y="3"/>
                  </a:cubicBezTo>
                  <a:close/>
                </a:path>
              </a:pathLst>
            </a:custGeom>
            <a:solidFill>
              <a:srgbClr val="F58344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00"/>
                <a:buFont typeface="Arial"/>
                <a:buNone/>
              </a:pPr>
              <a:r>
                <a:t/>
              </a:r>
              <a:endParaRPr b="0" i="0" sz="2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" name="Google Shape;263;gc7f7576bb5_0_199"/>
            <p:cNvSpPr/>
            <p:nvPr/>
          </p:nvSpPr>
          <p:spPr>
            <a:xfrm>
              <a:off x="10874515" y="2395387"/>
              <a:ext cx="930275" cy="930275"/>
            </a:xfrm>
            <a:custGeom>
              <a:rect b="b" l="l" r="r" t="t"/>
              <a:pathLst>
                <a:path extrusionOk="0" h="738" w="738">
                  <a:moveTo>
                    <a:pt x="730" y="445"/>
                  </a:moveTo>
                  <a:cubicBezTo>
                    <a:pt x="738" y="357"/>
                    <a:pt x="738" y="357"/>
                    <a:pt x="738" y="357"/>
                  </a:cubicBezTo>
                  <a:cubicBezTo>
                    <a:pt x="647" y="319"/>
                    <a:pt x="647" y="319"/>
                    <a:pt x="647" y="319"/>
                  </a:cubicBezTo>
                  <a:cubicBezTo>
                    <a:pt x="643" y="295"/>
                    <a:pt x="635" y="272"/>
                    <a:pt x="625" y="250"/>
                  </a:cubicBezTo>
                  <a:cubicBezTo>
                    <a:pt x="678" y="168"/>
                    <a:pt x="678" y="168"/>
                    <a:pt x="678" y="168"/>
                  </a:cubicBezTo>
                  <a:cubicBezTo>
                    <a:pt x="622" y="100"/>
                    <a:pt x="622" y="100"/>
                    <a:pt x="622" y="100"/>
                  </a:cubicBezTo>
                  <a:cubicBezTo>
                    <a:pt x="530" y="137"/>
                    <a:pt x="530" y="137"/>
                    <a:pt x="530" y="137"/>
                  </a:cubicBezTo>
                  <a:cubicBezTo>
                    <a:pt x="512" y="124"/>
                    <a:pt x="491" y="113"/>
                    <a:pt x="469" y="105"/>
                  </a:cubicBezTo>
                  <a:cubicBezTo>
                    <a:pt x="448" y="9"/>
                    <a:pt x="448" y="9"/>
                    <a:pt x="448" y="9"/>
                  </a:cubicBezTo>
                  <a:cubicBezTo>
                    <a:pt x="360" y="0"/>
                    <a:pt x="360" y="0"/>
                    <a:pt x="360" y="0"/>
                  </a:cubicBezTo>
                  <a:cubicBezTo>
                    <a:pt x="322" y="91"/>
                    <a:pt x="322" y="91"/>
                    <a:pt x="322" y="91"/>
                  </a:cubicBezTo>
                  <a:cubicBezTo>
                    <a:pt x="298" y="95"/>
                    <a:pt x="275" y="102"/>
                    <a:pt x="253" y="112"/>
                  </a:cubicBezTo>
                  <a:cubicBezTo>
                    <a:pt x="170" y="59"/>
                    <a:pt x="170" y="59"/>
                    <a:pt x="170" y="59"/>
                  </a:cubicBezTo>
                  <a:cubicBezTo>
                    <a:pt x="102" y="115"/>
                    <a:pt x="102" y="115"/>
                    <a:pt x="102" y="115"/>
                  </a:cubicBezTo>
                  <a:cubicBezTo>
                    <a:pt x="139" y="206"/>
                    <a:pt x="139" y="206"/>
                    <a:pt x="139" y="206"/>
                  </a:cubicBezTo>
                  <a:cubicBezTo>
                    <a:pt x="125" y="226"/>
                    <a:pt x="114" y="247"/>
                    <a:pt x="105" y="271"/>
                  </a:cubicBezTo>
                  <a:cubicBezTo>
                    <a:pt x="8" y="292"/>
                    <a:pt x="8" y="292"/>
                    <a:pt x="8" y="292"/>
                  </a:cubicBezTo>
                  <a:cubicBezTo>
                    <a:pt x="0" y="379"/>
                    <a:pt x="0" y="379"/>
                    <a:pt x="0" y="379"/>
                  </a:cubicBezTo>
                  <a:cubicBezTo>
                    <a:pt x="92" y="418"/>
                    <a:pt x="92" y="418"/>
                    <a:pt x="92" y="418"/>
                  </a:cubicBezTo>
                  <a:cubicBezTo>
                    <a:pt x="97" y="441"/>
                    <a:pt x="104" y="464"/>
                    <a:pt x="113" y="486"/>
                  </a:cubicBezTo>
                  <a:cubicBezTo>
                    <a:pt x="59" y="570"/>
                    <a:pt x="59" y="570"/>
                    <a:pt x="59" y="570"/>
                  </a:cubicBezTo>
                  <a:cubicBezTo>
                    <a:pt x="116" y="637"/>
                    <a:pt x="116" y="637"/>
                    <a:pt x="116" y="637"/>
                  </a:cubicBezTo>
                  <a:cubicBezTo>
                    <a:pt x="208" y="599"/>
                    <a:pt x="208" y="599"/>
                    <a:pt x="208" y="599"/>
                  </a:cubicBezTo>
                  <a:cubicBezTo>
                    <a:pt x="227" y="612"/>
                    <a:pt x="248" y="623"/>
                    <a:pt x="270" y="632"/>
                  </a:cubicBezTo>
                  <a:cubicBezTo>
                    <a:pt x="291" y="730"/>
                    <a:pt x="291" y="730"/>
                    <a:pt x="291" y="730"/>
                  </a:cubicBezTo>
                  <a:cubicBezTo>
                    <a:pt x="379" y="738"/>
                    <a:pt x="379" y="738"/>
                    <a:pt x="379" y="738"/>
                  </a:cubicBezTo>
                  <a:cubicBezTo>
                    <a:pt x="417" y="646"/>
                    <a:pt x="417" y="646"/>
                    <a:pt x="417" y="646"/>
                  </a:cubicBezTo>
                  <a:cubicBezTo>
                    <a:pt x="441" y="642"/>
                    <a:pt x="463" y="635"/>
                    <a:pt x="485" y="625"/>
                  </a:cubicBezTo>
                  <a:cubicBezTo>
                    <a:pt x="569" y="680"/>
                    <a:pt x="569" y="680"/>
                    <a:pt x="569" y="680"/>
                  </a:cubicBezTo>
                  <a:cubicBezTo>
                    <a:pt x="637" y="623"/>
                    <a:pt x="637" y="623"/>
                    <a:pt x="637" y="623"/>
                  </a:cubicBezTo>
                  <a:cubicBezTo>
                    <a:pt x="599" y="532"/>
                    <a:pt x="599" y="532"/>
                    <a:pt x="599" y="532"/>
                  </a:cubicBezTo>
                  <a:cubicBezTo>
                    <a:pt x="613" y="512"/>
                    <a:pt x="625" y="490"/>
                    <a:pt x="634" y="466"/>
                  </a:cubicBezTo>
                  <a:lnTo>
                    <a:pt x="730" y="445"/>
                  </a:lnTo>
                  <a:close/>
                  <a:moveTo>
                    <a:pt x="504" y="402"/>
                  </a:moveTo>
                  <a:cubicBezTo>
                    <a:pt x="489" y="464"/>
                    <a:pt x="433" y="507"/>
                    <a:pt x="370" y="507"/>
                  </a:cubicBezTo>
                  <a:cubicBezTo>
                    <a:pt x="358" y="507"/>
                    <a:pt x="347" y="506"/>
                    <a:pt x="336" y="503"/>
                  </a:cubicBezTo>
                  <a:cubicBezTo>
                    <a:pt x="262" y="484"/>
                    <a:pt x="217" y="409"/>
                    <a:pt x="235" y="335"/>
                  </a:cubicBezTo>
                  <a:cubicBezTo>
                    <a:pt x="251" y="273"/>
                    <a:pt x="306" y="230"/>
                    <a:pt x="369" y="230"/>
                  </a:cubicBezTo>
                  <a:cubicBezTo>
                    <a:pt x="381" y="230"/>
                    <a:pt x="392" y="231"/>
                    <a:pt x="403" y="234"/>
                  </a:cubicBezTo>
                  <a:cubicBezTo>
                    <a:pt x="439" y="243"/>
                    <a:pt x="469" y="265"/>
                    <a:pt x="488" y="297"/>
                  </a:cubicBezTo>
                  <a:cubicBezTo>
                    <a:pt x="508" y="329"/>
                    <a:pt x="513" y="366"/>
                    <a:pt x="504" y="402"/>
                  </a:cubicBezTo>
                  <a:close/>
                </a:path>
              </a:pathLst>
            </a:custGeom>
            <a:solidFill>
              <a:srgbClr val="F58344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00"/>
                <a:buFont typeface="Arial"/>
                <a:buNone/>
              </a:pPr>
              <a:r>
                <a:t/>
              </a:r>
              <a:endParaRPr b="0" i="0" sz="2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4" name="Google Shape;264;gc7f7576bb5_0_199"/>
          <p:cNvGrpSpPr/>
          <p:nvPr/>
        </p:nvGrpSpPr>
        <p:grpSpPr>
          <a:xfrm>
            <a:off x="4480606" y="1195183"/>
            <a:ext cx="1704627" cy="1763523"/>
            <a:chOff x="9418777" y="1417488"/>
            <a:chExt cx="1682751" cy="1682751"/>
          </a:xfrm>
        </p:grpSpPr>
        <p:sp>
          <p:nvSpPr>
            <p:cNvPr id="265" name="Google Shape;265;gc7f7576bb5_0_199"/>
            <p:cNvSpPr/>
            <p:nvPr/>
          </p:nvSpPr>
          <p:spPr>
            <a:xfrm>
              <a:off x="9418777" y="1417488"/>
              <a:ext cx="1682751" cy="1682751"/>
            </a:xfrm>
            <a:custGeom>
              <a:rect b="b" l="l" r="r" t="t"/>
              <a:pathLst>
                <a:path extrusionOk="0" h="1335" w="1335">
                  <a:moveTo>
                    <a:pt x="1326" y="784"/>
                  </a:moveTo>
                  <a:cubicBezTo>
                    <a:pt x="1335" y="699"/>
                    <a:pt x="1335" y="699"/>
                    <a:pt x="1335" y="699"/>
                  </a:cubicBezTo>
                  <a:cubicBezTo>
                    <a:pt x="1226" y="658"/>
                    <a:pt x="1226" y="658"/>
                    <a:pt x="1226" y="658"/>
                  </a:cubicBezTo>
                  <a:cubicBezTo>
                    <a:pt x="1226" y="634"/>
                    <a:pt x="1224" y="610"/>
                    <a:pt x="1220" y="586"/>
                  </a:cubicBezTo>
                  <a:cubicBezTo>
                    <a:pt x="1323" y="527"/>
                    <a:pt x="1323" y="527"/>
                    <a:pt x="1323" y="527"/>
                  </a:cubicBezTo>
                  <a:cubicBezTo>
                    <a:pt x="1300" y="445"/>
                    <a:pt x="1300" y="445"/>
                    <a:pt x="1300" y="445"/>
                  </a:cubicBezTo>
                  <a:cubicBezTo>
                    <a:pt x="1181" y="448"/>
                    <a:pt x="1181" y="448"/>
                    <a:pt x="1181" y="448"/>
                  </a:cubicBezTo>
                  <a:cubicBezTo>
                    <a:pt x="1171" y="424"/>
                    <a:pt x="1159" y="400"/>
                    <a:pt x="1145" y="378"/>
                  </a:cubicBezTo>
                  <a:cubicBezTo>
                    <a:pt x="1215" y="284"/>
                    <a:pt x="1215" y="284"/>
                    <a:pt x="1215" y="284"/>
                  </a:cubicBezTo>
                  <a:cubicBezTo>
                    <a:pt x="1162" y="218"/>
                    <a:pt x="1162" y="218"/>
                    <a:pt x="1162" y="218"/>
                  </a:cubicBezTo>
                  <a:cubicBezTo>
                    <a:pt x="1055" y="266"/>
                    <a:pt x="1055" y="266"/>
                    <a:pt x="1055" y="266"/>
                  </a:cubicBezTo>
                  <a:cubicBezTo>
                    <a:pt x="1038" y="249"/>
                    <a:pt x="1020" y="234"/>
                    <a:pt x="1001" y="219"/>
                  </a:cubicBezTo>
                  <a:cubicBezTo>
                    <a:pt x="1031" y="106"/>
                    <a:pt x="1031" y="106"/>
                    <a:pt x="1031" y="106"/>
                  </a:cubicBezTo>
                  <a:cubicBezTo>
                    <a:pt x="956" y="65"/>
                    <a:pt x="956" y="65"/>
                    <a:pt x="956" y="65"/>
                  </a:cubicBezTo>
                  <a:cubicBezTo>
                    <a:pt x="875" y="149"/>
                    <a:pt x="875" y="149"/>
                    <a:pt x="875" y="149"/>
                  </a:cubicBezTo>
                  <a:cubicBezTo>
                    <a:pt x="851" y="139"/>
                    <a:pt x="826" y="131"/>
                    <a:pt x="801" y="125"/>
                  </a:cubicBezTo>
                  <a:cubicBezTo>
                    <a:pt x="784" y="9"/>
                    <a:pt x="784" y="9"/>
                    <a:pt x="784" y="9"/>
                  </a:cubicBezTo>
                  <a:cubicBezTo>
                    <a:pt x="699" y="0"/>
                    <a:pt x="699" y="0"/>
                    <a:pt x="699" y="0"/>
                  </a:cubicBezTo>
                  <a:cubicBezTo>
                    <a:pt x="658" y="109"/>
                    <a:pt x="658" y="109"/>
                    <a:pt x="658" y="109"/>
                  </a:cubicBezTo>
                  <a:cubicBezTo>
                    <a:pt x="634" y="109"/>
                    <a:pt x="610" y="111"/>
                    <a:pt x="586" y="115"/>
                  </a:cubicBezTo>
                  <a:cubicBezTo>
                    <a:pt x="527" y="12"/>
                    <a:pt x="527" y="12"/>
                    <a:pt x="527" y="12"/>
                  </a:cubicBezTo>
                  <a:cubicBezTo>
                    <a:pt x="445" y="35"/>
                    <a:pt x="445" y="35"/>
                    <a:pt x="445" y="35"/>
                  </a:cubicBezTo>
                  <a:cubicBezTo>
                    <a:pt x="448" y="154"/>
                    <a:pt x="448" y="154"/>
                    <a:pt x="448" y="154"/>
                  </a:cubicBezTo>
                  <a:cubicBezTo>
                    <a:pt x="424" y="164"/>
                    <a:pt x="400" y="176"/>
                    <a:pt x="378" y="190"/>
                  </a:cubicBezTo>
                  <a:cubicBezTo>
                    <a:pt x="284" y="120"/>
                    <a:pt x="284" y="120"/>
                    <a:pt x="284" y="120"/>
                  </a:cubicBezTo>
                  <a:cubicBezTo>
                    <a:pt x="218" y="173"/>
                    <a:pt x="218" y="173"/>
                    <a:pt x="218" y="173"/>
                  </a:cubicBezTo>
                  <a:cubicBezTo>
                    <a:pt x="266" y="280"/>
                    <a:pt x="266" y="280"/>
                    <a:pt x="266" y="280"/>
                  </a:cubicBezTo>
                  <a:cubicBezTo>
                    <a:pt x="249" y="297"/>
                    <a:pt x="234" y="315"/>
                    <a:pt x="220" y="334"/>
                  </a:cubicBezTo>
                  <a:cubicBezTo>
                    <a:pt x="106" y="305"/>
                    <a:pt x="106" y="305"/>
                    <a:pt x="106" y="305"/>
                  </a:cubicBezTo>
                  <a:cubicBezTo>
                    <a:pt x="65" y="379"/>
                    <a:pt x="65" y="379"/>
                    <a:pt x="65" y="379"/>
                  </a:cubicBezTo>
                  <a:cubicBezTo>
                    <a:pt x="149" y="460"/>
                    <a:pt x="149" y="460"/>
                    <a:pt x="149" y="460"/>
                  </a:cubicBezTo>
                  <a:cubicBezTo>
                    <a:pt x="139" y="484"/>
                    <a:pt x="131" y="509"/>
                    <a:pt x="125" y="535"/>
                  </a:cubicBezTo>
                  <a:cubicBezTo>
                    <a:pt x="9" y="551"/>
                    <a:pt x="9" y="551"/>
                    <a:pt x="9" y="551"/>
                  </a:cubicBezTo>
                  <a:cubicBezTo>
                    <a:pt x="0" y="636"/>
                    <a:pt x="0" y="636"/>
                    <a:pt x="0" y="636"/>
                  </a:cubicBezTo>
                  <a:cubicBezTo>
                    <a:pt x="109" y="678"/>
                    <a:pt x="109" y="678"/>
                    <a:pt x="109" y="678"/>
                  </a:cubicBezTo>
                  <a:cubicBezTo>
                    <a:pt x="110" y="701"/>
                    <a:pt x="111" y="725"/>
                    <a:pt x="115" y="749"/>
                  </a:cubicBezTo>
                  <a:cubicBezTo>
                    <a:pt x="12" y="809"/>
                    <a:pt x="12" y="809"/>
                    <a:pt x="12" y="809"/>
                  </a:cubicBezTo>
                  <a:cubicBezTo>
                    <a:pt x="35" y="890"/>
                    <a:pt x="35" y="890"/>
                    <a:pt x="35" y="890"/>
                  </a:cubicBezTo>
                  <a:cubicBezTo>
                    <a:pt x="154" y="887"/>
                    <a:pt x="154" y="887"/>
                    <a:pt x="154" y="887"/>
                  </a:cubicBezTo>
                  <a:cubicBezTo>
                    <a:pt x="164" y="912"/>
                    <a:pt x="177" y="935"/>
                    <a:pt x="190" y="957"/>
                  </a:cubicBezTo>
                  <a:cubicBezTo>
                    <a:pt x="120" y="1051"/>
                    <a:pt x="120" y="1051"/>
                    <a:pt x="120" y="1051"/>
                  </a:cubicBezTo>
                  <a:cubicBezTo>
                    <a:pt x="173" y="1117"/>
                    <a:pt x="173" y="1117"/>
                    <a:pt x="173" y="1117"/>
                  </a:cubicBezTo>
                  <a:cubicBezTo>
                    <a:pt x="280" y="1070"/>
                    <a:pt x="280" y="1070"/>
                    <a:pt x="280" y="1070"/>
                  </a:cubicBezTo>
                  <a:cubicBezTo>
                    <a:pt x="297" y="1086"/>
                    <a:pt x="315" y="1102"/>
                    <a:pt x="334" y="1116"/>
                  </a:cubicBezTo>
                  <a:cubicBezTo>
                    <a:pt x="305" y="1229"/>
                    <a:pt x="305" y="1229"/>
                    <a:pt x="305" y="1229"/>
                  </a:cubicBezTo>
                  <a:cubicBezTo>
                    <a:pt x="379" y="1270"/>
                    <a:pt x="379" y="1270"/>
                    <a:pt x="379" y="1270"/>
                  </a:cubicBezTo>
                  <a:cubicBezTo>
                    <a:pt x="460" y="1186"/>
                    <a:pt x="460" y="1186"/>
                    <a:pt x="460" y="1186"/>
                  </a:cubicBezTo>
                  <a:cubicBezTo>
                    <a:pt x="484" y="1196"/>
                    <a:pt x="509" y="1204"/>
                    <a:pt x="535" y="1210"/>
                  </a:cubicBezTo>
                  <a:cubicBezTo>
                    <a:pt x="551" y="1326"/>
                    <a:pt x="551" y="1326"/>
                    <a:pt x="551" y="1326"/>
                  </a:cubicBezTo>
                  <a:cubicBezTo>
                    <a:pt x="636" y="1335"/>
                    <a:pt x="636" y="1335"/>
                    <a:pt x="636" y="1335"/>
                  </a:cubicBezTo>
                  <a:cubicBezTo>
                    <a:pt x="678" y="1226"/>
                    <a:pt x="678" y="1226"/>
                    <a:pt x="678" y="1226"/>
                  </a:cubicBezTo>
                  <a:cubicBezTo>
                    <a:pt x="701" y="1226"/>
                    <a:pt x="725" y="1224"/>
                    <a:pt x="749" y="1220"/>
                  </a:cubicBezTo>
                  <a:cubicBezTo>
                    <a:pt x="808" y="1323"/>
                    <a:pt x="808" y="1323"/>
                    <a:pt x="808" y="1323"/>
                  </a:cubicBezTo>
                  <a:cubicBezTo>
                    <a:pt x="890" y="1299"/>
                    <a:pt x="890" y="1299"/>
                    <a:pt x="890" y="1299"/>
                  </a:cubicBezTo>
                  <a:cubicBezTo>
                    <a:pt x="887" y="1181"/>
                    <a:pt x="887" y="1181"/>
                    <a:pt x="887" y="1181"/>
                  </a:cubicBezTo>
                  <a:cubicBezTo>
                    <a:pt x="912" y="1171"/>
                    <a:pt x="935" y="1159"/>
                    <a:pt x="957" y="1145"/>
                  </a:cubicBezTo>
                  <a:cubicBezTo>
                    <a:pt x="1051" y="1215"/>
                    <a:pt x="1051" y="1215"/>
                    <a:pt x="1051" y="1215"/>
                  </a:cubicBezTo>
                  <a:cubicBezTo>
                    <a:pt x="1117" y="1162"/>
                    <a:pt x="1117" y="1162"/>
                    <a:pt x="1117" y="1162"/>
                  </a:cubicBezTo>
                  <a:cubicBezTo>
                    <a:pt x="1070" y="1055"/>
                    <a:pt x="1070" y="1055"/>
                    <a:pt x="1070" y="1055"/>
                  </a:cubicBezTo>
                  <a:cubicBezTo>
                    <a:pt x="1086" y="1038"/>
                    <a:pt x="1102" y="1020"/>
                    <a:pt x="1116" y="1001"/>
                  </a:cubicBezTo>
                  <a:cubicBezTo>
                    <a:pt x="1229" y="1031"/>
                    <a:pt x="1229" y="1031"/>
                    <a:pt x="1229" y="1031"/>
                  </a:cubicBezTo>
                  <a:cubicBezTo>
                    <a:pt x="1271" y="956"/>
                    <a:pt x="1271" y="956"/>
                    <a:pt x="1271" y="956"/>
                  </a:cubicBezTo>
                  <a:cubicBezTo>
                    <a:pt x="1186" y="875"/>
                    <a:pt x="1186" y="875"/>
                    <a:pt x="1186" y="875"/>
                  </a:cubicBezTo>
                  <a:cubicBezTo>
                    <a:pt x="1196" y="851"/>
                    <a:pt x="1204" y="826"/>
                    <a:pt x="1210" y="801"/>
                  </a:cubicBezTo>
                  <a:lnTo>
                    <a:pt x="1326" y="784"/>
                  </a:lnTo>
                  <a:close/>
                  <a:moveTo>
                    <a:pt x="776" y="1050"/>
                  </a:moveTo>
                  <a:cubicBezTo>
                    <a:pt x="565" y="1109"/>
                    <a:pt x="345" y="986"/>
                    <a:pt x="286" y="775"/>
                  </a:cubicBezTo>
                  <a:cubicBezTo>
                    <a:pt x="226" y="564"/>
                    <a:pt x="349" y="345"/>
                    <a:pt x="560" y="286"/>
                  </a:cubicBezTo>
                  <a:cubicBezTo>
                    <a:pt x="771" y="226"/>
                    <a:pt x="990" y="349"/>
                    <a:pt x="1050" y="560"/>
                  </a:cubicBezTo>
                  <a:cubicBezTo>
                    <a:pt x="1109" y="771"/>
                    <a:pt x="987" y="990"/>
                    <a:pt x="776" y="1050"/>
                  </a:cubicBezTo>
                  <a:close/>
                </a:path>
              </a:pathLst>
            </a:custGeom>
            <a:solidFill>
              <a:srgbClr val="9CC3AE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00"/>
                <a:buFont typeface="Arial"/>
                <a:buNone/>
              </a:pPr>
              <a:r>
                <a:t/>
              </a:r>
              <a:endParaRPr b="0" i="0" sz="2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" name="Google Shape;266;gc7f7576bb5_0_199"/>
            <p:cNvSpPr/>
            <p:nvPr/>
          </p:nvSpPr>
          <p:spPr>
            <a:xfrm>
              <a:off x="10033140" y="2033437"/>
              <a:ext cx="457200" cy="457200"/>
            </a:xfrm>
            <a:custGeom>
              <a:rect b="b" l="l" r="r" t="t"/>
              <a:pathLst>
                <a:path extrusionOk="0" h="363" w="363">
                  <a:moveTo>
                    <a:pt x="181" y="363"/>
                  </a:moveTo>
                  <a:cubicBezTo>
                    <a:pt x="81" y="363"/>
                    <a:pt x="0" y="282"/>
                    <a:pt x="0" y="181"/>
                  </a:cubicBezTo>
                  <a:cubicBezTo>
                    <a:pt x="0" y="81"/>
                    <a:pt x="81" y="0"/>
                    <a:pt x="181" y="0"/>
                  </a:cubicBezTo>
                  <a:cubicBezTo>
                    <a:pt x="281" y="0"/>
                    <a:pt x="363" y="81"/>
                    <a:pt x="363" y="181"/>
                  </a:cubicBezTo>
                  <a:cubicBezTo>
                    <a:pt x="363" y="282"/>
                    <a:pt x="281" y="363"/>
                    <a:pt x="181" y="363"/>
                  </a:cubicBezTo>
                  <a:close/>
                  <a:moveTo>
                    <a:pt x="181" y="120"/>
                  </a:moveTo>
                  <a:cubicBezTo>
                    <a:pt x="147" y="120"/>
                    <a:pt x="120" y="147"/>
                    <a:pt x="120" y="181"/>
                  </a:cubicBezTo>
                  <a:cubicBezTo>
                    <a:pt x="120" y="215"/>
                    <a:pt x="147" y="243"/>
                    <a:pt x="181" y="243"/>
                  </a:cubicBezTo>
                  <a:cubicBezTo>
                    <a:pt x="215" y="243"/>
                    <a:pt x="243" y="215"/>
                    <a:pt x="243" y="181"/>
                  </a:cubicBezTo>
                  <a:cubicBezTo>
                    <a:pt x="243" y="147"/>
                    <a:pt x="215" y="120"/>
                    <a:pt x="181" y="120"/>
                  </a:cubicBezTo>
                  <a:close/>
                </a:path>
              </a:pathLst>
            </a:custGeom>
            <a:solidFill>
              <a:srgbClr val="9CC3AE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00"/>
                <a:buFont typeface="Arial"/>
                <a:buNone/>
              </a:pPr>
              <a:r>
                <a:t/>
              </a:r>
              <a:endParaRPr b="0" i="0" sz="2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descr="Seedling, Seed, Growth, Plant, Green, Agriculture, Soil" id="267" name="Google Shape;267;gc7f7576bb5_0_19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53126" y="7079831"/>
            <a:ext cx="1940964" cy="287394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ranium, Head, Human, Male, Man, People, Persons" id="268" name="Google Shape;268;gc7f7576bb5_0_199"/>
          <p:cNvPicPr preferRelativeResize="0"/>
          <p:nvPr/>
        </p:nvPicPr>
        <p:blipFill rotWithShape="1">
          <a:blip r:embed="rId5">
            <a:alphaModFix amt="72000"/>
          </a:blip>
          <a:srcRect b="0" l="0" r="0" t="0"/>
          <a:stretch/>
        </p:blipFill>
        <p:spPr>
          <a:xfrm>
            <a:off x="602825" y="6983201"/>
            <a:ext cx="2620150" cy="2890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自定义设计方案">
  <a:themeElements>
    <a:clrScheme name="自定义 11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14577"/>
      </a:accent1>
      <a:accent2>
        <a:srgbClr val="9CC3AE"/>
      </a:accent2>
      <a:accent3>
        <a:srgbClr val="F58344"/>
      </a:accent3>
      <a:accent4>
        <a:srgbClr val="B086B8"/>
      </a:accent4>
      <a:accent5>
        <a:srgbClr val="114577"/>
      </a:accent5>
      <a:accent6>
        <a:srgbClr val="9CC3AE"/>
      </a:accent6>
      <a:hlink>
        <a:srgbClr val="F58344"/>
      </a:hlink>
      <a:folHlink>
        <a:srgbClr val="B086B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主题​​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2016-11-27T09:21:22Z</dcterms:created>
</cp:coreProperties>
</file>